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8" r:id="rId3"/>
    <p:sldId id="286" r:id="rId4"/>
    <p:sldId id="287" r:id="rId5"/>
    <p:sldId id="259" r:id="rId6"/>
    <p:sldId id="290" r:id="rId7"/>
    <p:sldId id="281" r:id="rId8"/>
    <p:sldId id="276" r:id="rId9"/>
    <p:sldId id="289" r:id="rId10"/>
    <p:sldId id="280" r:id="rId11"/>
    <p:sldId id="265" r:id="rId12"/>
    <p:sldId id="274" r:id="rId13"/>
    <p:sldId id="273" r:id="rId14"/>
    <p:sldId id="275" r:id="rId15"/>
    <p:sldId id="262" r:id="rId16"/>
    <p:sldId id="282" r:id="rId17"/>
    <p:sldId id="267" r:id="rId18"/>
    <p:sldId id="288"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FF"/>
    <a:srgbClr val="423F42"/>
    <a:srgbClr val="695D46"/>
    <a:srgbClr val="595558"/>
    <a:srgbClr val="4D494C"/>
    <a:srgbClr val="5F5B5E"/>
    <a:srgbClr val="646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0CEE5-51B1-AC4C-9892-57B7FC373DA0}" v="2440" dt="2025-10-08T21:39:03.3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84"/>
    <p:restoredTop sz="80072"/>
  </p:normalViewPr>
  <p:slideViewPr>
    <p:cSldViewPr snapToGrid="0">
      <p:cViewPr>
        <p:scale>
          <a:sx n="87" d="100"/>
          <a:sy n="87" d="100"/>
        </p:scale>
        <p:origin x="1456" y="352"/>
      </p:cViewPr>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Cameron" userId="dfece6a3-5497-4704-bcfe-3654d58f76ae" providerId="ADAL" clId="{B9E06609-7595-53ED-B4F0-E071CDE8FBDF}"/>
    <pc:docChg chg="undo redo custSel addSld delSld modSld sldOrd addSection delSection">
      <pc:chgData name="Sam, Cameron" userId="dfece6a3-5497-4704-bcfe-3654d58f76ae" providerId="ADAL" clId="{B9E06609-7595-53ED-B4F0-E071CDE8FBDF}" dt="2025-10-08T21:39:03.343" v="39517" actId="20577"/>
      <pc:docMkLst>
        <pc:docMk/>
      </pc:docMkLst>
      <pc:sldChg chg="addSp delSp modSp mod setBg modNotesTx">
        <pc:chgData name="Sam, Cameron" userId="dfece6a3-5497-4704-bcfe-3654d58f76ae" providerId="ADAL" clId="{B9E06609-7595-53ED-B4F0-E071CDE8FBDF}" dt="2025-10-06T20:38:51.130" v="33533" actId="20577"/>
        <pc:sldMkLst>
          <pc:docMk/>
          <pc:sldMk cId="3745465296" sldId="256"/>
        </pc:sldMkLst>
        <pc:spChg chg="mod">
          <ac:chgData name="Sam, Cameron" userId="dfece6a3-5497-4704-bcfe-3654d58f76ae" providerId="ADAL" clId="{B9E06609-7595-53ED-B4F0-E071CDE8FBDF}" dt="2025-10-06T20:38:01.329" v="33526" actId="113"/>
          <ac:spMkLst>
            <pc:docMk/>
            <pc:sldMk cId="3745465296" sldId="256"/>
            <ac:spMk id="2" creationId="{B892E98F-BACC-57F0-6F43-43A64E5F7225}"/>
          </ac:spMkLst>
        </pc:spChg>
        <pc:spChg chg="mod">
          <ac:chgData name="Sam, Cameron" userId="dfece6a3-5497-4704-bcfe-3654d58f76ae" providerId="ADAL" clId="{B9E06609-7595-53ED-B4F0-E071CDE8FBDF}" dt="2025-10-06T20:38:23.100" v="33531" actId="14100"/>
          <ac:spMkLst>
            <pc:docMk/>
            <pc:sldMk cId="3745465296" sldId="256"/>
            <ac:spMk id="3" creationId="{B1A3AC5E-9E1F-8EF6-0D6B-D61A44C6950E}"/>
          </ac:spMkLst>
        </pc:spChg>
        <pc:spChg chg="add mod">
          <ac:chgData name="Sam, Cameron" userId="dfece6a3-5497-4704-bcfe-3654d58f76ae" providerId="ADAL" clId="{B9E06609-7595-53ED-B4F0-E071CDE8FBDF}" dt="2025-09-26T19:39:19.963" v="15995" actId="1076"/>
          <ac:spMkLst>
            <pc:docMk/>
            <pc:sldMk cId="3745465296" sldId="256"/>
            <ac:spMk id="10" creationId="{2D0B858A-E84F-F874-E212-FB238374BD4E}"/>
          </ac:spMkLst>
        </pc:spChg>
        <pc:spChg chg="add mod">
          <ac:chgData name="Sam, Cameron" userId="dfece6a3-5497-4704-bcfe-3654d58f76ae" providerId="ADAL" clId="{B9E06609-7595-53ED-B4F0-E071CDE8FBDF}" dt="2025-09-26T15:08:57.879" v="14154" actId="14100"/>
          <ac:spMkLst>
            <pc:docMk/>
            <pc:sldMk cId="3745465296" sldId="256"/>
            <ac:spMk id="11" creationId="{8549C3E2-D10C-93A4-9F3D-2D12C8FF8CE1}"/>
          </ac:spMkLst>
        </pc:spChg>
        <pc:spChg chg="add">
          <ac:chgData name="Sam, Cameron" userId="dfece6a3-5497-4704-bcfe-3654d58f76ae" providerId="ADAL" clId="{B9E06609-7595-53ED-B4F0-E071CDE8FBDF}" dt="2025-09-25T19:49:36.768" v="12019" actId="26606"/>
          <ac:spMkLst>
            <pc:docMk/>
            <pc:sldMk cId="3745465296" sldId="256"/>
            <ac:spMk id="8200" creationId="{657F69E0-C4B0-4BEC-A689-4F8D877F05D4}"/>
          </ac:spMkLst>
        </pc:spChg>
        <pc:spChg chg="add">
          <ac:chgData name="Sam, Cameron" userId="dfece6a3-5497-4704-bcfe-3654d58f76ae" providerId="ADAL" clId="{B9E06609-7595-53ED-B4F0-E071CDE8FBDF}" dt="2025-09-25T19:49:36.768" v="12019" actId="26606"/>
          <ac:spMkLst>
            <pc:docMk/>
            <pc:sldMk cId="3745465296" sldId="256"/>
            <ac:spMk id="8202" creationId="{9F6380B4-6A1C-481E-8408-B4E6C75B9B81}"/>
          </ac:spMkLst>
        </pc:spChg>
        <pc:picChg chg="add mod">
          <ac:chgData name="Sam, Cameron" userId="dfece6a3-5497-4704-bcfe-3654d58f76ae" providerId="ADAL" clId="{B9E06609-7595-53ED-B4F0-E071CDE8FBDF}" dt="2025-10-03T18:30:41.295" v="31910" actId="3626"/>
          <ac:picMkLst>
            <pc:docMk/>
            <pc:sldMk cId="3745465296" sldId="256"/>
            <ac:picMk id="8" creationId="{03D4F270-B882-4030-0474-F5366A5DAEEA}"/>
          </ac:picMkLst>
        </pc:picChg>
        <pc:picChg chg="add mod">
          <ac:chgData name="Sam, Cameron" userId="dfece6a3-5497-4704-bcfe-3654d58f76ae" providerId="ADAL" clId="{B9E06609-7595-53ED-B4F0-E071CDE8FBDF}" dt="2025-09-26T19:39:16.649" v="15994" actId="1076"/>
          <ac:picMkLst>
            <pc:docMk/>
            <pc:sldMk cId="3745465296" sldId="256"/>
            <ac:picMk id="9" creationId="{DE2E9357-31E0-23D5-4E88-E71D5FF6460C}"/>
          </ac:picMkLst>
        </pc:picChg>
        <pc:picChg chg="add mod">
          <ac:chgData name="Sam, Cameron" userId="dfece6a3-5497-4704-bcfe-3654d58f76ae" providerId="ADAL" clId="{B9E06609-7595-53ED-B4F0-E071CDE8FBDF}" dt="2025-09-25T19:49:11.091" v="12014" actId="1076"/>
          <ac:picMkLst>
            <pc:docMk/>
            <pc:sldMk cId="3745465296" sldId="256"/>
            <ac:picMk id="8195" creationId="{3BBD83B5-1C5E-2A44-29F8-A4AD7694F6C0}"/>
          </ac:picMkLst>
        </pc:picChg>
        <pc:picChg chg="add mod">
          <ac:chgData name="Sam, Cameron" userId="dfece6a3-5497-4704-bcfe-3654d58f76ae" providerId="ADAL" clId="{B9E06609-7595-53ED-B4F0-E071CDE8FBDF}" dt="2025-09-25T19:50:12.065" v="12126" actId="1076"/>
          <ac:picMkLst>
            <pc:docMk/>
            <pc:sldMk cId="3745465296" sldId="256"/>
            <ac:picMk id="8198" creationId="{E0777669-971E-A3F9-A308-FA00818B4995}"/>
          </ac:picMkLst>
        </pc:picChg>
      </pc:sldChg>
      <pc:sldChg chg="addSp delSp modSp del mod">
        <pc:chgData name="Sam, Cameron" userId="dfece6a3-5497-4704-bcfe-3654d58f76ae" providerId="ADAL" clId="{B9E06609-7595-53ED-B4F0-E071CDE8FBDF}" dt="2025-09-26T15:18:26.539" v="14284" actId="2696"/>
        <pc:sldMkLst>
          <pc:docMk/>
          <pc:sldMk cId="3753452083" sldId="257"/>
        </pc:sldMkLst>
      </pc:sldChg>
      <pc:sldChg chg="addSp delSp modSp mod ord modNotesTx">
        <pc:chgData name="Sam, Cameron" userId="dfece6a3-5497-4704-bcfe-3654d58f76ae" providerId="ADAL" clId="{B9E06609-7595-53ED-B4F0-E071CDE8FBDF}" dt="2025-10-07T04:32:07.263" v="37677" actId="20577"/>
        <pc:sldMkLst>
          <pc:docMk/>
          <pc:sldMk cId="3840784234" sldId="258"/>
        </pc:sldMkLst>
        <pc:spChg chg="mod">
          <ac:chgData name="Sam, Cameron" userId="dfece6a3-5497-4704-bcfe-3654d58f76ae" providerId="ADAL" clId="{B9E06609-7595-53ED-B4F0-E071CDE8FBDF}" dt="2025-10-03T14:08:11.844" v="30350" actId="1076"/>
          <ac:spMkLst>
            <pc:docMk/>
            <pc:sldMk cId="3840784234" sldId="258"/>
            <ac:spMk id="2" creationId="{BA374424-F1E4-8AD7-B8CF-4773FBC267B4}"/>
          </ac:spMkLst>
        </pc:spChg>
        <pc:spChg chg="add mod">
          <ac:chgData name="Sam, Cameron" userId="dfece6a3-5497-4704-bcfe-3654d58f76ae" providerId="ADAL" clId="{B9E06609-7595-53ED-B4F0-E071CDE8FBDF}" dt="2025-10-03T14:59:07.685" v="31089"/>
          <ac:spMkLst>
            <pc:docMk/>
            <pc:sldMk cId="3840784234" sldId="258"/>
            <ac:spMk id="11" creationId="{65B7F843-4959-1B41-2592-2BA18ACA6687}"/>
          </ac:spMkLst>
        </pc:spChg>
        <pc:spChg chg="add mod">
          <ac:chgData name="Sam, Cameron" userId="dfece6a3-5497-4704-bcfe-3654d58f76ae" providerId="ADAL" clId="{B9E06609-7595-53ED-B4F0-E071CDE8FBDF}" dt="2025-10-04T21:01:17.863" v="32003" actId="20577"/>
          <ac:spMkLst>
            <pc:docMk/>
            <pc:sldMk cId="3840784234" sldId="258"/>
            <ac:spMk id="15" creationId="{39826D0A-A8DF-E2C8-5874-5763F495A0EE}"/>
          </ac:spMkLst>
        </pc:spChg>
        <pc:spChg chg="add mod">
          <ac:chgData name="Sam, Cameron" userId="dfece6a3-5497-4704-bcfe-3654d58f76ae" providerId="ADAL" clId="{B9E06609-7595-53ED-B4F0-E071CDE8FBDF}" dt="2025-09-25T20:31:32.531" v="12948" actId="1036"/>
          <ac:spMkLst>
            <pc:docMk/>
            <pc:sldMk cId="3840784234" sldId="258"/>
            <ac:spMk id="21" creationId="{43729859-245C-5F24-B682-6D7F30BDD323}"/>
          </ac:spMkLst>
        </pc:spChg>
        <pc:spChg chg="add mod">
          <ac:chgData name="Sam, Cameron" userId="dfece6a3-5497-4704-bcfe-3654d58f76ae" providerId="ADAL" clId="{B9E06609-7595-53ED-B4F0-E071CDE8FBDF}" dt="2025-09-26T19:39:36.721" v="16000"/>
          <ac:spMkLst>
            <pc:docMk/>
            <pc:sldMk cId="3840784234" sldId="258"/>
            <ac:spMk id="24" creationId="{1998347C-D605-5AF0-078C-F0610382AAA5}"/>
          </ac:spMkLst>
        </pc:spChg>
        <pc:spChg chg="add mod">
          <ac:chgData name="Sam, Cameron" userId="dfece6a3-5497-4704-bcfe-3654d58f76ae" providerId="ADAL" clId="{B9E06609-7595-53ED-B4F0-E071CDE8FBDF}" dt="2025-09-30T18:22:32.508" v="26119"/>
          <ac:spMkLst>
            <pc:docMk/>
            <pc:sldMk cId="3840784234" sldId="258"/>
            <ac:spMk id="25" creationId="{B198D48A-5015-4E58-1DC8-76C2137CD878}"/>
          </ac:spMkLst>
        </pc:spChg>
        <pc:picChg chg="add mod">
          <ac:chgData name="Sam, Cameron" userId="dfece6a3-5497-4704-bcfe-3654d58f76ae" providerId="ADAL" clId="{B9E06609-7595-53ED-B4F0-E071CDE8FBDF}" dt="2025-10-03T14:02:56.164" v="30272"/>
          <ac:picMkLst>
            <pc:docMk/>
            <pc:sldMk cId="3840784234" sldId="258"/>
            <ac:picMk id="3" creationId="{7B8B2702-E966-76D8-2DCE-2E59C28E1884}"/>
          </ac:picMkLst>
        </pc:picChg>
        <pc:picChg chg="add mod">
          <ac:chgData name="Sam, Cameron" userId="dfece6a3-5497-4704-bcfe-3654d58f76ae" providerId="ADAL" clId="{B9E06609-7595-53ED-B4F0-E071CDE8FBDF}" dt="2025-10-03T14:02:56.164" v="30272"/>
          <ac:picMkLst>
            <pc:docMk/>
            <pc:sldMk cId="3840784234" sldId="258"/>
            <ac:picMk id="7" creationId="{2ED09376-862F-0C82-DE19-024E572EBD60}"/>
          </ac:picMkLst>
        </pc:picChg>
        <pc:picChg chg="add mod">
          <ac:chgData name="Sam, Cameron" userId="dfece6a3-5497-4704-bcfe-3654d58f76ae" providerId="ADAL" clId="{B9E06609-7595-53ED-B4F0-E071CDE8FBDF}" dt="2025-10-03T14:08:48.071" v="30365" actId="1076"/>
          <ac:picMkLst>
            <pc:docMk/>
            <pc:sldMk cId="3840784234" sldId="258"/>
            <ac:picMk id="22" creationId="{3B2332F5-B42E-9880-6E31-4284666A9AA7}"/>
          </ac:picMkLst>
        </pc:picChg>
        <pc:picChg chg="add mod">
          <ac:chgData name="Sam, Cameron" userId="dfece6a3-5497-4704-bcfe-3654d58f76ae" providerId="ADAL" clId="{B9E06609-7595-53ED-B4F0-E071CDE8FBDF}" dt="2025-09-26T19:39:36.721" v="16000"/>
          <ac:picMkLst>
            <pc:docMk/>
            <pc:sldMk cId="3840784234" sldId="258"/>
            <ac:picMk id="23" creationId="{51B8DD49-043E-0F06-A56F-AE8F3B96D091}"/>
          </ac:picMkLst>
        </pc:picChg>
        <pc:cxnChg chg="add mod">
          <ac:chgData name="Sam, Cameron" userId="dfece6a3-5497-4704-bcfe-3654d58f76ae" providerId="ADAL" clId="{B9E06609-7595-53ED-B4F0-E071CDE8FBDF}" dt="2025-10-03T14:02:56.164" v="30272"/>
          <ac:cxnSpMkLst>
            <pc:docMk/>
            <pc:sldMk cId="3840784234" sldId="258"/>
            <ac:cxnSpMk id="8" creationId="{259D3418-F6AB-5DCA-DF0B-2681E1864295}"/>
          </ac:cxnSpMkLst>
        </pc:cxnChg>
        <pc:cxnChg chg="add mod">
          <ac:chgData name="Sam, Cameron" userId="dfece6a3-5497-4704-bcfe-3654d58f76ae" providerId="ADAL" clId="{B9E06609-7595-53ED-B4F0-E071CDE8FBDF}" dt="2025-10-03T14:02:56.164" v="30272"/>
          <ac:cxnSpMkLst>
            <pc:docMk/>
            <pc:sldMk cId="3840784234" sldId="258"/>
            <ac:cxnSpMk id="10" creationId="{7BF2A0F9-9BC0-A57B-551D-18EA4A2356AF}"/>
          </ac:cxnSpMkLst>
        </pc:cxnChg>
      </pc:sldChg>
      <pc:sldChg chg="addSp delSp modSp mod modAnim modNotesTx">
        <pc:chgData name="Sam, Cameron" userId="dfece6a3-5497-4704-bcfe-3654d58f76ae" providerId="ADAL" clId="{B9E06609-7595-53ED-B4F0-E071CDE8FBDF}" dt="2025-10-08T14:19:10.496" v="39246" actId="20577"/>
        <pc:sldMkLst>
          <pc:docMk/>
          <pc:sldMk cId="3808299521" sldId="259"/>
        </pc:sldMkLst>
        <pc:spChg chg="mod">
          <ac:chgData name="Sam, Cameron" userId="dfece6a3-5497-4704-bcfe-3654d58f76ae" providerId="ADAL" clId="{B9E06609-7595-53ED-B4F0-E071CDE8FBDF}" dt="2025-10-06T22:48:32.396" v="36615" actId="1036"/>
          <ac:spMkLst>
            <pc:docMk/>
            <pc:sldMk cId="3808299521" sldId="259"/>
            <ac:spMk id="2" creationId="{2EFC0C87-EADE-E468-6EFB-2C6444030C5C}"/>
          </ac:spMkLst>
        </pc:spChg>
        <pc:spChg chg="add mod">
          <ac:chgData name="Sam, Cameron" userId="dfece6a3-5497-4704-bcfe-3654d58f76ae" providerId="ADAL" clId="{B9E06609-7595-53ED-B4F0-E071CDE8FBDF}" dt="2025-10-07T15:35:24.635" v="39145" actId="1076"/>
          <ac:spMkLst>
            <pc:docMk/>
            <pc:sldMk cId="3808299521" sldId="259"/>
            <ac:spMk id="3" creationId="{E8A910F9-7CF8-C933-1C9F-D4DB1B57D7D7}"/>
          </ac:spMkLst>
        </pc:spChg>
        <pc:spChg chg="mod">
          <ac:chgData name="Sam, Cameron" userId="dfece6a3-5497-4704-bcfe-3654d58f76ae" providerId="ADAL" clId="{B9E06609-7595-53ED-B4F0-E071CDE8FBDF}" dt="2025-10-06T21:17:37.722" v="34868" actId="1076"/>
          <ac:spMkLst>
            <pc:docMk/>
            <pc:sldMk cId="3808299521" sldId="259"/>
            <ac:spMk id="5" creationId="{0D19E7F7-7C2B-FCFE-BD62-B188ABA16824}"/>
          </ac:spMkLst>
        </pc:spChg>
        <pc:spChg chg="add mod">
          <ac:chgData name="Sam, Cameron" userId="dfece6a3-5497-4704-bcfe-3654d58f76ae" providerId="ADAL" clId="{B9E06609-7595-53ED-B4F0-E071CDE8FBDF}" dt="2025-10-06T21:17:34.903" v="34867" actId="1076"/>
          <ac:spMkLst>
            <pc:docMk/>
            <pc:sldMk cId="3808299521" sldId="259"/>
            <ac:spMk id="6" creationId="{45BFB808-3468-D08C-5FB6-FCE7CD79A18C}"/>
          </ac:spMkLst>
        </pc:spChg>
        <pc:spChg chg="add mod">
          <ac:chgData name="Sam, Cameron" userId="dfece6a3-5497-4704-bcfe-3654d58f76ae" providerId="ADAL" clId="{B9E06609-7595-53ED-B4F0-E071CDE8FBDF}" dt="2025-10-06T21:17:51.636" v="34876" actId="1037"/>
          <ac:spMkLst>
            <pc:docMk/>
            <pc:sldMk cId="3808299521" sldId="259"/>
            <ac:spMk id="7" creationId="{D745B86C-EB52-EC09-0D32-167E274069C5}"/>
          </ac:spMkLst>
        </pc:spChg>
        <pc:spChg chg="add mod">
          <ac:chgData name="Sam, Cameron" userId="dfece6a3-5497-4704-bcfe-3654d58f76ae" providerId="ADAL" clId="{B9E06609-7595-53ED-B4F0-E071CDE8FBDF}" dt="2025-10-06T21:17:51.636" v="34876" actId="1037"/>
          <ac:spMkLst>
            <pc:docMk/>
            <pc:sldMk cId="3808299521" sldId="259"/>
            <ac:spMk id="8" creationId="{DB4F42A7-0AE8-834B-C6D0-06248B0D4DDE}"/>
          </ac:spMkLst>
        </pc:spChg>
        <pc:spChg chg="add mod">
          <ac:chgData name="Sam, Cameron" userId="dfece6a3-5497-4704-bcfe-3654d58f76ae" providerId="ADAL" clId="{B9E06609-7595-53ED-B4F0-E071CDE8FBDF}" dt="2025-09-25T20:35:45.922" v="12993" actId="1076"/>
          <ac:spMkLst>
            <pc:docMk/>
            <pc:sldMk cId="3808299521" sldId="259"/>
            <ac:spMk id="9" creationId="{1EC0049D-9741-E60B-C45C-543B8DC8DC70}"/>
          </ac:spMkLst>
        </pc:spChg>
        <pc:spChg chg="add mod">
          <ac:chgData name="Sam, Cameron" userId="dfece6a3-5497-4704-bcfe-3654d58f76ae" providerId="ADAL" clId="{B9E06609-7595-53ED-B4F0-E071CDE8FBDF}" dt="2025-10-06T21:17:51.636" v="34876" actId="1037"/>
          <ac:spMkLst>
            <pc:docMk/>
            <pc:sldMk cId="3808299521" sldId="259"/>
            <ac:spMk id="10" creationId="{8A52E449-3DF2-9E4C-41BF-4019F2070B71}"/>
          </ac:spMkLst>
        </pc:spChg>
        <pc:spChg chg="add mod">
          <ac:chgData name="Sam, Cameron" userId="dfece6a3-5497-4704-bcfe-3654d58f76ae" providerId="ADAL" clId="{B9E06609-7595-53ED-B4F0-E071CDE8FBDF}" dt="2025-09-26T19:39:44.260" v="16002"/>
          <ac:spMkLst>
            <pc:docMk/>
            <pc:sldMk cId="3808299521" sldId="259"/>
            <ac:spMk id="13" creationId="{AE11F2F7-89AB-DF6F-78B5-355623EDE9DE}"/>
          </ac:spMkLst>
        </pc:spChg>
        <pc:picChg chg="mod">
          <ac:chgData name="Sam, Cameron" userId="dfece6a3-5497-4704-bcfe-3654d58f76ae" providerId="ADAL" clId="{B9E06609-7595-53ED-B4F0-E071CDE8FBDF}" dt="2025-10-06T21:17:34.903" v="34867" actId="1076"/>
          <ac:picMkLst>
            <pc:docMk/>
            <pc:sldMk cId="3808299521" sldId="259"/>
            <ac:picMk id="4" creationId="{DB6B27B6-1D9D-A93A-F78D-735840E934B9}"/>
          </ac:picMkLst>
        </pc:picChg>
        <pc:picChg chg="add mod">
          <ac:chgData name="Sam, Cameron" userId="dfece6a3-5497-4704-bcfe-3654d58f76ae" providerId="ADAL" clId="{B9E06609-7595-53ED-B4F0-E071CDE8FBDF}" dt="2025-09-26T19:39:44.260" v="16002"/>
          <ac:picMkLst>
            <pc:docMk/>
            <pc:sldMk cId="3808299521" sldId="259"/>
            <ac:picMk id="11" creationId="{9219354F-DC68-F72E-43FA-70F40312ADC2}"/>
          </ac:picMkLst>
        </pc:picChg>
        <pc:cxnChg chg="add mod">
          <ac:chgData name="Sam, Cameron" userId="dfece6a3-5497-4704-bcfe-3654d58f76ae" providerId="ADAL" clId="{B9E06609-7595-53ED-B4F0-E071CDE8FBDF}" dt="2025-10-06T21:19:25.811" v="34896" actId="208"/>
          <ac:cxnSpMkLst>
            <pc:docMk/>
            <pc:sldMk cId="3808299521" sldId="259"/>
            <ac:cxnSpMk id="16" creationId="{700AF45F-4390-A9EE-624E-7FAD7B670826}"/>
          </ac:cxnSpMkLst>
        </pc:cxnChg>
        <pc:cxnChg chg="add mod">
          <ac:chgData name="Sam, Cameron" userId="dfece6a3-5497-4704-bcfe-3654d58f76ae" providerId="ADAL" clId="{B9E06609-7595-53ED-B4F0-E071CDE8FBDF}" dt="2025-10-06T21:19:58.630" v="34899" actId="208"/>
          <ac:cxnSpMkLst>
            <pc:docMk/>
            <pc:sldMk cId="3808299521" sldId="259"/>
            <ac:cxnSpMk id="18" creationId="{19E65814-5403-AA12-34D5-3B4B82C0F0C1}"/>
          </ac:cxnSpMkLst>
        </pc:cxnChg>
      </pc:sldChg>
      <pc:sldChg chg="addSp delSp modSp del mod ord modNotesTx">
        <pc:chgData name="Sam, Cameron" userId="dfece6a3-5497-4704-bcfe-3654d58f76ae" providerId="ADAL" clId="{B9E06609-7595-53ED-B4F0-E071CDE8FBDF}" dt="2025-10-08T21:36:55.837" v="39496" actId="2696"/>
        <pc:sldMkLst>
          <pc:docMk/>
          <pc:sldMk cId="3221040868" sldId="260"/>
        </pc:sldMkLst>
        <pc:spChg chg="mod">
          <ac:chgData name="Sam, Cameron" userId="dfece6a3-5497-4704-bcfe-3654d58f76ae" providerId="ADAL" clId="{B9E06609-7595-53ED-B4F0-E071CDE8FBDF}" dt="2025-09-24T19:14:33.096" v="2591"/>
          <ac:spMkLst>
            <pc:docMk/>
            <pc:sldMk cId="3221040868" sldId="260"/>
            <ac:spMk id="2" creationId="{627D3697-7F7C-0360-405F-B9AF214D5CC2}"/>
          </ac:spMkLst>
        </pc:spChg>
        <pc:spChg chg="mod">
          <ac:chgData name="Sam, Cameron" userId="dfece6a3-5497-4704-bcfe-3654d58f76ae" providerId="ADAL" clId="{B9E06609-7595-53ED-B4F0-E071CDE8FBDF}" dt="2025-09-24T19:14:33.096" v="2591"/>
          <ac:spMkLst>
            <pc:docMk/>
            <pc:sldMk cId="3221040868" sldId="260"/>
            <ac:spMk id="3" creationId="{01E09576-818C-631A-B2E3-C4D94EDB89DF}"/>
          </ac:spMkLst>
        </pc:spChg>
        <pc:spChg chg="mod">
          <ac:chgData name="Sam, Cameron" userId="dfece6a3-5497-4704-bcfe-3654d58f76ae" providerId="ADAL" clId="{B9E06609-7595-53ED-B4F0-E071CDE8FBDF}" dt="2025-10-03T14:14:46.763" v="30412" actId="1076"/>
          <ac:spMkLst>
            <pc:docMk/>
            <pc:sldMk cId="3221040868" sldId="260"/>
            <ac:spMk id="5" creationId="{97506C59-1EBA-26BF-FCCB-10D2DFBBB235}"/>
          </ac:spMkLst>
        </pc:spChg>
        <pc:spChg chg="mod">
          <ac:chgData name="Sam, Cameron" userId="dfece6a3-5497-4704-bcfe-3654d58f76ae" providerId="ADAL" clId="{B9E06609-7595-53ED-B4F0-E071CDE8FBDF}" dt="2025-10-03T14:15:05.730" v="30413" actId="14100"/>
          <ac:spMkLst>
            <pc:docMk/>
            <pc:sldMk cId="3221040868" sldId="260"/>
            <ac:spMk id="6" creationId="{B9849B78-4EF9-AEB1-B8C9-BD2066469D62}"/>
          </ac:spMkLst>
        </pc:spChg>
        <pc:spChg chg="mod">
          <ac:chgData name="Sam, Cameron" userId="dfece6a3-5497-4704-bcfe-3654d58f76ae" providerId="ADAL" clId="{B9E06609-7595-53ED-B4F0-E071CDE8FBDF}" dt="2025-10-03T18:15:10.410" v="31810" actId="20577"/>
          <ac:spMkLst>
            <pc:docMk/>
            <pc:sldMk cId="3221040868" sldId="260"/>
            <ac:spMk id="7" creationId="{4801B1E8-FCE5-29F1-D8A6-2FFB03D7D45E}"/>
          </ac:spMkLst>
        </pc:spChg>
        <pc:spChg chg="add mod">
          <ac:chgData name="Sam, Cameron" userId="dfece6a3-5497-4704-bcfe-3654d58f76ae" providerId="ADAL" clId="{B9E06609-7595-53ED-B4F0-E071CDE8FBDF}" dt="2025-09-26T19:39:54.345" v="16006"/>
          <ac:spMkLst>
            <pc:docMk/>
            <pc:sldMk cId="3221040868" sldId="260"/>
            <ac:spMk id="15" creationId="{4C0FAB0D-7E06-7C4C-1667-0105D41ED1E3}"/>
          </ac:spMkLst>
        </pc:spChg>
        <pc:picChg chg="mod modCrop">
          <ac:chgData name="Sam, Cameron" userId="dfece6a3-5497-4704-bcfe-3654d58f76ae" providerId="ADAL" clId="{B9E06609-7595-53ED-B4F0-E071CDE8FBDF}" dt="2025-09-25T20:33:17.012" v="12972" actId="732"/>
          <ac:picMkLst>
            <pc:docMk/>
            <pc:sldMk cId="3221040868" sldId="260"/>
            <ac:picMk id="4" creationId="{249AC079-FA92-505E-D412-E658D021B645}"/>
          </ac:picMkLst>
        </pc:picChg>
        <pc:picChg chg="add mod">
          <ac:chgData name="Sam, Cameron" userId="dfece6a3-5497-4704-bcfe-3654d58f76ae" providerId="ADAL" clId="{B9E06609-7595-53ED-B4F0-E071CDE8FBDF}" dt="2025-09-26T19:39:54.345" v="16006"/>
          <ac:picMkLst>
            <pc:docMk/>
            <pc:sldMk cId="3221040868" sldId="260"/>
            <ac:picMk id="14" creationId="{DC1BA1B5-7218-E266-5D18-7E6583F2C31D}"/>
          </ac:picMkLst>
        </pc:picChg>
      </pc:sldChg>
      <pc:sldChg chg="addSp delSp modSp del mod modNotesTx">
        <pc:chgData name="Sam, Cameron" userId="dfece6a3-5497-4704-bcfe-3654d58f76ae" providerId="ADAL" clId="{B9E06609-7595-53ED-B4F0-E071CDE8FBDF}" dt="2025-09-26T17:24:08.372" v="15521" actId="2696"/>
        <pc:sldMkLst>
          <pc:docMk/>
          <pc:sldMk cId="2062199232" sldId="261"/>
        </pc:sldMkLst>
      </pc:sldChg>
      <pc:sldChg chg="addSp delSp modSp mod modNotesTx">
        <pc:chgData name="Sam, Cameron" userId="dfece6a3-5497-4704-bcfe-3654d58f76ae" providerId="ADAL" clId="{B9E06609-7595-53ED-B4F0-E071CDE8FBDF}" dt="2025-10-03T18:55:57.855" v="31927" actId="1038"/>
        <pc:sldMkLst>
          <pc:docMk/>
          <pc:sldMk cId="137571200" sldId="262"/>
        </pc:sldMkLst>
        <pc:spChg chg="mod">
          <ac:chgData name="Sam, Cameron" userId="dfece6a3-5497-4704-bcfe-3654d58f76ae" providerId="ADAL" clId="{B9E06609-7595-53ED-B4F0-E071CDE8FBDF}" dt="2025-10-03T18:55:57.855" v="31927" actId="1038"/>
          <ac:spMkLst>
            <pc:docMk/>
            <pc:sldMk cId="137571200" sldId="262"/>
            <ac:spMk id="2" creationId="{25C66BA2-4E55-C042-1844-4E6F13C300A9}"/>
          </ac:spMkLst>
        </pc:spChg>
        <pc:spChg chg="add mod">
          <ac:chgData name="Sam, Cameron" userId="dfece6a3-5497-4704-bcfe-3654d58f76ae" providerId="ADAL" clId="{B9E06609-7595-53ED-B4F0-E071CDE8FBDF}" dt="2025-10-02T21:10:22.979" v="29983" actId="114"/>
          <ac:spMkLst>
            <pc:docMk/>
            <pc:sldMk cId="137571200" sldId="262"/>
            <ac:spMk id="5" creationId="{74AC4730-7243-44E8-A86C-75CE0B2A71EC}"/>
          </ac:spMkLst>
        </pc:spChg>
        <pc:spChg chg="add mod">
          <ac:chgData name="Sam, Cameron" userId="dfece6a3-5497-4704-bcfe-3654d58f76ae" providerId="ADAL" clId="{B9E06609-7595-53ED-B4F0-E071CDE8FBDF}" dt="2025-09-25T20:20:16.803" v="12722" actId="1076"/>
          <ac:spMkLst>
            <pc:docMk/>
            <pc:sldMk cId="137571200" sldId="262"/>
            <ac:spMk id="7" creationId="{5505C82D-4AF0-E3DC-86D6-C8BC1A73C17D}"/>
          </ac:spMkLst>
        </pc:spChg>
        <pc:spChg chg="add mod">
          <ac:chgData name="Sam, Cameron" userId="dfece6a3-5497-4704-bcfe-3654d58f76ae" providerId="ADAL" clId="{B9E06609-7595-53ED-B4F0-E071CDE8FBDF}" dt="2025-09-25T20:20:16.803" v="12722" actId="1076"/>
          <ac:spMkLst>
            <pc:docMk/>
            <pc:sldMk cId="137571200" sldId="262"/>
            <ac:spMk id="9" creationId="{568F9E43-DF18-A818-A934-B3841D01DDFF}"/>
          </ac:spMkLst>
        </pc:spChg>
        <pc:spChg chg="add mod">
          <ac:chgData name="Sam, Cameron" userId="dfece6a3-5497-4704-bcfe-3654d58f76ae" providerId="ADAL" clId="{B9E06609-7595-53ED-B4F0-E071CDE8FBDF}" dt="2025-09-25T20:48:00.557" v="13125" actId="167"/>
          <ac:spMkLst>
            <pc:docMk/>
            <pc:sldMk cId="137571200" sldId="262"/>
            <ac:spMk id="10" creationId="{41679B54-551D-E16B-4265-00C7DC20B336}"/>
          </ac:spMkLst>
        </pc:spChg>
        <pc:spChg chg="add mod">
          <ac:chgData name="Sam, Cameron" userId="dfece6a3-5497-4704-bcfe-3654d58f76ae" providerId="ADAL" clId="{B9E06609-7595-53ED-B4F0-E071CDE8FBDF}" dt="2025-09-26T19:40:27.139" v="16018"/>
          <ac:spMkLst>
            <pc:docMk/>
            <pc:sldMk cId="137571200" sldId="262"/>
            <ac:spMk id="14" creationId="{A2921FC5-1A2F-3736-3190-F78BE35B0D68}"/>
          </ac:spMkLst>
        </pc:spChg>
        <pc:picChg chg="add mod">
          <ac:chgData name="Sam, Cameron" userId="dfece6a3-5497-4704-bcfe-3654d58f76ae" providerId="ADAL" clId="{B9E06609-7595-53ED-B4F0-E071CDE8FBDF}" dt="2025-09-26T19:40:27.139" v="16018"/>
          <ac:picMkLst>
            <pc:docMk/>
            <pc:sldMk cId="137571200" sldId="262"/>
            <ac:picMk id="13" creationId="{E123D014-E325-F179-D52B-E8DD08CB5760}"/>
          </ac:picMkLst>
        </pc:picChg>
        <pc:picChg chg="mod">
          <ac:chgData name="Sam, Cameron" userId="dfece6a3-5497-4704-bcfe-3654d58f76ae" providerId="ADAL" clId="{B9E06609-7595-53ED-B4F0-E071CDE8FBDF}" dt="2025-09-25T20:20:24.979" v="12724" actId="1076"/>
          <ac:picMkLst>
            <pc:docMk/>
            <pc:sldMk cId="137571200" sldId="262"/>
            <ac:picMk id="1026" creationId="{F0AC6A6B-0ADB-54B9-425A-AF6C015FDC63}"/>
          </ac:picMkLst>
        </pc:picChg>
      </pc:sldChg>
      <pc:sldChg chg="addSp delSp modSp del mod setBg modNotesTx">
        <pc:chgData name="Sam, Cameron" userId="dfece6a3-5497-4704-bcfe-3654d58f76ae" providerId="ADAL" clId="{B9E06609-7595-53ED-B4F0-E071CDE8FBDF}" dt="2025-09-25T20:47:51.862" v="13123" actId="2696"/>
        <pc:sldMkLst>
          <pc:docMk/>
          <pc:sldMk cId="2127523010" sldId="263"/>
        </pc:sldMkLst>
      </pc:sldChg>
      <pc:sldChg chg="addSp delSp modSp del mod setBg modNotesTx">
        <pc:chgData name="Sam, Cameron" userId="dfece6a3-5497-4704-bcfe-3654d58f76ae" providerId="ADAL" clId="{B9E06609-7595-53ED-B4F0-E071CDE8FBDF}" dt="2025-09-25T20:46:32.182" v="13102" actId="2696"/>
        <pc:sldMkLst>
          <pc:docMk/>
          <pc:sldMk cId="3538397524" sldId="264"/>
        </pc:sldMkLst>
      </pc:sldChg>
      <pc:sldChg chg="addSp delSp modSp mod modNotesTx">
        <pc:chgData name="Sam, Cameron" userId="dfece6a3-5497-4704-bcfe-3654d58f76ae" providerId="ADAL" clId="{B9E06609-7595-53ED-B4F0-E071CDE8FBDF}" dt="2025-10-07T13:36:56.450" v="38928" actId="1076"/>
        <pc:sldMkLst>
          <pc:docMk/>
          <pc:sldMk cId="3866066467" sldId="265"/>
        </pc:sldMkLst>
        <pc:spChg chg="mod">
          <ac:chgData name="Sam, Cameron" userId="dfece6a3-5497-4704-bcfe-3654d58f76ae" providerId="ADAL" clId="{B9E06609-7595-53ED-B4F0-E071CDE8FBDF}" dt="2025-09-25T21:10:07.456" v="13542" actId="14100"/>
          <ac:spMkLst>
            <pc:docMk/>
            <pc:sldMk cId="3866066467" sldId="265"/>
            <ac:spMk id="2" creationId="{67E5248F-22F8-FB87-1843-564CDBA07D0F}"/>
          </ac:spMkLst>
        </pc:spChg>
        <pc:spChg chg="mod">
          <ac:chgData name="Sam, Cameron" userId="dfece6a3-5497-4704-bcfe-3654d58f76ae" providerId="ADAL" clId="{B9E06609-7595-53ED-B4F0-E071CDE8FBDF}" dt="2025-10-07T02:00:29.306" v="37211"/>
          <ac:spMkLst>
            <pc:docMk/>
            <pc:sldMk cId="3866066467" sldId="265"/>
            <ac:spMk id="5" creationId="{E98DF734-6C06-0E11-94F5-1E1313411E91}"/>
          </ac:spMkLst>
        </pc:spChg>
        <pc:spChg chg="mod">
          <ac:chgData name="Sam, Cameron" userId="dfece6a3-5497-4704-bcfe-3654d58f76ae" providerId="ADAL" clId="{B9E06609-7595-53ED-B4F0-E071CDE8FBDF}" dt="2025-10-07T02:00:29.306" v="37211"/>
          <ac:spMkLst>
            <pc:docMk/>
            <pc:sldMk cId="3866066467" sldId="265"/>
            <ac:spMk id="6" creationId="{CD8D5D2A-975D-F303-D4AC-A92A886FC7E4}"/>
          </ac:spMkLst>
        </pc:spChg>
        <pc:spChg chg="add mod">
          <ac:chgData name="Sam, Cameron" userId="dfece6a3-5497-4704-bcfe-3654d58f76ae" providerId="ADAL" clId="{B9E06609-7595-53ED-B4F0-E071CDE8FBDF}" dt="2025-09-25T21:09:39.732" v="13532" actId="167"/>
          <ac:spMkLst>
            <pc:docMk/>
            <pc:sldMk cId="3866066467" sldId="265"/>
            <ac:spMk id="7" creationId="{74F2A91B-F429-4AE4-674B-46AAA86B740B}"/>
          </ac:spMkLst>
        </pc:spChg>
        <pc:spChg chg="add mod">
          <ac:chgData name="Sam, Cameron" userId="dfece6a3-5497-4704-bcfe-3654d58f76ae" providerId="ADAL" clId="{B9E06609-7595-53ED-B4F0-E071CDE8FBDF}" dt="2025-09-26T19:40:01.341" v="16008"/>
          <ac:spMkLst>
            <pc:docMk/>
            <pc:sldMk cId="3866066467" sldId="265"/>
            <ac:spMk id="9" creationId="{B69F2C53-FE53-01DE-CB67-9ED61B81FA96}"/>
          </ac:spMkLst>
        </pc:spChg>
        <pc:spChg chg="mod">
          <ac:chgData name="Sam, Cameron" userId="dfece6a3-5497-4704-bcfe-3654d58f76ae" providerId="ADAL" clId="{B9E06609-7595-53ED-B4F0-E071CDE8FBDF}" dt="2025-10-07T02:00:29.306" v="37211"/>
          <ac:spMkLst>
            <pc:docMk/>
            <pc:sldMk cId="3866066467" sldId="265"/>
            <ac:spMk id="11" creationId="{7AD64E13-8C73-05C5-9E5B-A292578B552A}"/>
          </ac:spMkLst>
        </pc:spChg>
        <pc:spChg chg="mod">
          <ac:chgData name="Sam, Cameron" userId="dfece6a3-5497-4704-bcfe-3654d58f76ae" providerId="ADAL" clId="{B9E06609-7595-53ED-B4F0-E071CDE8FBDF}" dt="2025-10-07T02:00:29.306" v="37211"/>
          <ac:spMkLst>
            <pc:docMk/>
            <pc:sldMk cId="3866066467" sldId="265"/>
            <ac:spMk id="13" creationId="{598DAD6E-2E5A-5AEC-251F-E5EC886A35FB}"/>
          </ac:spMkLst>
        </pc:spChg>
        <pc:spChg chg="mod">
          <ac:chgData name="Sam, Cameron" userId="dfece6a3-5497-4704-bcfe-3654d58f76ae" providerId="ADAL" clId="{B9E06609-7595-53ED-B4F0-E071CDE8FBDF}" dt="2025-10-07T02:00:29.306" v="37211"/>
          <ac:spMkLst>
            <pc:docMk/>
            <pc:sldMk cId="3866066467" sldId="265"/>
            <ac:spMk id="14" creationId="{0E53653C-168F-46A7-9EB2-7883149A0DFA}"/>
          </ac:spMkLst>
        </pc:spChg>
        <pc:spChg chg="mod">
          <ac:chgData name="Sam, Cameron" userId="dfece6a3-5497-4704-bcfe-3654d58f76ae" providerId="ADAL" clId="{B9E06609-7595-53ED-B4F0-E071CDE8FBDF}" dt="2025-10-07T02:02:00.625" v="37226"/>
          <ac:spMkLst>
            <pc:docMk/>
            <pc:sldMk cId="3866066467" sldId="265"/>
            <ac:spMk id="16" creationId="{798CD3FD-9FFB-E703-AF2B-14DD46F03886}"/>
          </ac:spMkLst>
        </pc:spChg>
        <pc:spChg chg="mod">
          <ac:chgData name="Sam, Cameron" userId="dfece6a3-5497-4704-bcfe-3654d58f76ae" providerId="ADAL" clId="{B9E06609-7595-53ED-B4F0-E071CDE8FBDF}" dt="2025-10-07T02:02:00.625" v="37226"/>
          <ac:spMkLst>
            <pc:docMk/>
            <pc:sldMk cId="3866066467" sldId="265"/>
            <ac:spMk id="17" creationId="{0DD14ED6-0605-8028-AB5C-129157104628}"/>
          </ac:spMkLst>
        </pc:spChg>
        <pc:spChg chg="add del mod">
          <ac:chgData name="Sam, Cameron" userId="dfece6a3-5497-4704-bcfe-3654d58f76ae" providerId="ADAL" clId="{B9E06609-7595-53ED-B4F0-E071CDE8FBDF}" dt="2025-10-07T02:02:18.308" v="37234" actId="14100"/>
          <ac:spMkLst>
            <pc:docMk/>
            <pc:sldMk cId="3866066467" sldId="265"/>
            <ac:spMk id="19" creationId="{F8C07FC6-6FA8-1687-6406-05C02D849AC3}"/>
          </ac:spMkLst>
        </pc:spChg>
        <pc:spChg chg="mod">
          <ac:chgData name="Sam, Cameron" userId="dfece6a3-5497-4704-bcfe-3654d58f76ae" providerId="ADAL" clId="{B9E06609-7595-53ED-B4F0-E071CDE8FBDF}" dt="2025-10-07T02:02:00.625" v="37226"/>
          <ac:spMkLst>
            <pc:docMk/>
            <pc:sldMk cId="3866066467" sldId="265"/>
            <ac:spMk id="21" creationId="{D61EE4D3-8AD5-9275-633B-3C46F2B2C344}"/>
          </ac:spMkLst>
        </pc:spChg>
        <pc:spChg chg="mod">
          <ac:chgData name="Sam, Cameron" userId="dfece6a3-5497-4704-bcfe-3654d58f76ae" providerId="ADAL" clId="{B9E06609-7595-53ED-B4F0-E071CDE8FBDF}" dt="2025-10-07T02:02:00.625" v="37226"/>
          <ac:spMkLst>
            <pc:docMk/>
            <pc:sldMk cId="3866066467" sldId="265"/>
            <ac:spMk id="22" creationId="{A0BF9273-11EC-5439-F5ED-76F5ADB3FA99}"/>
          </ac:spMkLst>
        </pc:spChg>
        <pc:spChg chg="add del mod">
          <ac:chgData name="Sam, Cameron" userId="dfece6a3-5497-4704-bcfe-3654d58f76ae" providerId="ADAL" clId="{B9E06609-7595-53ED-B4F0-E071CDE8FBDF}" dt="2025-10-07T02:06:55.301" v="37271" actId="478"/>
          <ac:spMkLst>
            <pc:docMk/>
            <pc:sldMk cId="3866066467" sldId="265"/>
            <ac:spMk id="24" creationId="{6F0D9474-DFF8-1718-1EA8-161465A85D50}"/>
          </ac:spMkLst>
        </pc:spChg>
        <pc:spChg chg="add del mod">
          <ac:chgData name="Sam, Cameron" userId="dfece6a3-5497-4704-bcfe-3654d58f76ae" providerId="ADAL" clId="{B9E06609-7595-53ED-B4F0-E071CDE8FBDF}" dt="2025-10-07T02:06:54.258" v="37270" actId="478"/>
          <ac:spMkLst>
            <pc:docMk/>
            <pc:sldMk cId="3866066467" sldId="265"/>
            <ac:spMk id="25" creationId="{F19C16AE-DADB-FE78-261D-8A038B75CF34}"/>
          </ac:spMkLst>
        </pc:spChg>
        <pc:spChg chg="mod">
          <ac:chgData name="Sam, Cameron" userId="dfece6a3-5497-4704-bcfe-3654d58f76ae" providerId="ADAL" clId="{B9E06609-7595-53ED-B4F0-E071CDE8FBDF}" dt="2025-10-07T02:06:56.630" v="37273"/>
          <ac:spMkLst>
            <pc:docMk/>
            <pc:sldMk cId="3866066467" sldId="265"/>
            <ac:spMk id="27" creationId="{6084E6B8-EAE3-1C89-A377-124C6C0F8835}"/>
          </ac:spMkLst>
        </pc:spChg>
        <pc:spChg chg="mod">
          <ac:chgData name="Sam, Cameron" userId="dfece6a3-5497-4704-bcfe-3654d58f76ae" providerId="ADAL" clId="{B9E06609-7595-53ED-B4F0-E071CDE8FBDF}" dt="2025-10-07T02:06:56.630" v="37273"/>
          <ac:spMkLst>
            <pc:docMk/>
            <pc:sldMk cId="3866066467" sldId="265"/>
            <ac:spMk id="28" creationId="{3B476019-9CDB-B424-E419-F123F8A4DE57}"/>
          </ac:spMkLst>
        </pc:spChg>
        <pc:spChg chg="mod">
          <ac:chgData name="Sam, Cameron" userId="dfece6a3-5497-4704-bcfe-3654d58f76ae" providerId="ADAL" clId="{B9E06609-7595-53ED-B4F0-E071CDE8FBDF}" dt="2025-10-07T02:06:56.630" v="37273"/>
          <ac:spMkLst>
            <pc:docMk/>
            <pc:sldMk cId="3866066467" sldId="265"/>
            <ac:spMk id="30" creationId="{1BCA8E3B-1D9A-9A62-9E7C-250B16B80804}"/>
          </ac:spMkLst>
        </pc:spChg>
        <pc:spChg chg="mod">
          <ac:chgData name="Sam, Cameron" userId="dfece6a3-5497-4704-bcfe-3654d58f76ae" providerId="ADAL" clId="{B9E06609-7595-53ED-B4F0-E071CDE8FBDF}" dt="2025-10-07T02:06:56.630" v="37273"/>
          <ac:spMkLst>
            <pc:docMk/>
            <pc:sldMk cId="3866066467" sldId="265"/>
            <ac:spMk id="32" creationId="{77C35174-28E5-D88B-DBF6-6B316C710F0A}"/>
          </ac:spMkLst>
        </pc:spChg>
        <pc:spChg chg="mod">
          <ac:chgData name="Sam, Cameron" userId="dfece6a3-5497-4704-bcfe-3654d58f76ae" providerId="ADAL" clId="{B9E06609-7595-53ED-B4F0-E071CDE8FBDF}" dt="2025-10-07T02:06:56.630" v="37273"/>
          <ac:spMkLst>
            <pc:docMk/>
            <pc:sldMk cId="3866066467" sldId="265"/>
            <ac:spMk id="33" creationId="{839D3528-0B08-4D1A-3E36-CEC621889D5F}"/>
          </ac:spMkLst>
        </pc:spChg>
        <pc:spChg chg="mod">
          <ac:chgData name="Sam, Cameron" userId="dfece6a3-5497-4704-bcfe-3654d58f76ae" providerId="ADAL" clId="{B9E06609-7595-53ED-B4F0-E071CDE8FBDF}" dt="2025-10-07T02:06:56.630" v="37273"/>
          <ac:spMkLst>
            <pc:docMk/>
            <pc:sldMk cId="3866066467" sldId="265"/>
            <ac:spMk id="34" creationId="{F1157216-D1FD-8EC0-55B7-930E471E6F5E}"/>
          </ac:spMkLst>
        </pc:spChg>
        <pc:spChg chg="mod">
          <ac:chgData name="Sam, Cameron" userId="dfece6a3-5497-4704-bcfe-3654d58f76ae" providerId="ADAL" clId="{B9E06609-7595-53ED-B4F0-E071CDE8FBDF}" dt="2025-10-07T02:06:56.630" v="37273"/>
          <ac:spMkLst>
            <pc:docMk/>
            <pc:sldMk cId="3866066467" sldId="265"/>
            <ac:spMk id="36" creationId="{7E8BA586-2CCC-821D-3238-5F5867BAC214}"/>
          </ac:spMkLst>
        </pc:spChg>
        <pc:grpChg chg="add mod">
          <ac:chgData name="Sam, Cameron" userId="dfece6a3-5497-4704-bcfe-3654d58f76ae" providerId="ADAL" clId="{B9E06609-7595-53ED-B4F0-E071CDE8FBDF}" dt="2025-10-07T02:01:15.969" v="37217" actId="1076"/>
          <ac:grpSpMkLst>
            <pc:docMk/>
            <pc:sldMk cId="3866066467" sldId="265"/>
            <ac:grpSpMk id="3" creationId="{9F345D23-8A66-0BFA-621E-3C8C279488A0}"/>
          </ac:grpSpMkLst>
        </pc:grpChg>
        <pc:grpChg chg="add del mod">
          <ac:chgData name="Sam, Cameron" userId="dfece6a3-5497-4704-bcfe-3654d58f76ae" providerId="ADAL" clId="{B9E06609-7595-53ED-B4F0-E071CDE8FBDF}" dt="2025-10-07T02:06:55.999" v="37272" actId="478"/>
          <ac:grpSpMkLst>
            <pc:docMk/>
            <pc:sldMk cId="3866066467" sldId="265"/>
            <ac:grpSpMk id="15" creationId="{4A3C5CC9-AA50-2733-C5E7-789ADA27629F}"/>
          </ac:grpSpMkLst>
        </pc:grpChg>
        <pc:grpChg chg="del mod">
          <ac:chgData name="Sam, Cameron" userId="dfece6a3-5497-4704-bcfe-3654d58f76ae" providerId="ADAL" clId="{B9E06609-7595-53ED-B4F0-E071CDE8FBDF}" dt="2025-10-07T13:36:36.767" v="38921" actId="478"/>
          <ac:grpSpMkLst>
            <pc:docMk/>
            <pc:sldMk cId="3866066467" sldId="265"/>
            <ac:grpSpMk id="26" creationId="{970FA062-F9AB-E786-25F0-9DD6D3519176}"/>
          </ac:grpSpMkLst>
        </pc:grpChg>
        <pc:picChg chg="del mod">
          <ac:chgData name="Sam, Cameron" userId="dfece6a3-5497-4704-bcfe-3654d58f76ae" providerId="ADAL" clId="{B9E06609-7595-53ED-B4F0-E071CDE8FBDF}" dt="2025-10-07T13:36:41.270" v="38924" actId="478"/>
          <ac:picMkLst>
            <pc:docMk/>
            <pc:sldMk cId="3866066467" sldId="265"/>
            <ac:picMk id="4" creationId="{CEB14D4B-318C-9543-0352-ED758D9B39BF}"/>
          </ac:picMkLst>
        </pc:picChg>
        <pc:picChg chg="add mod">
          <ac:chgData name="Sam, Cameron" userId="dfece6a3-5497-4704-bcfe-3654d58f76ae" providerId="ADAL" clId="{B9E06609-7595-53ED-B4F0-E071CDE8FBDF}" dt="2025-09-26T19:40:01.341" v="16008"/>
          <ac:picMkLst>
            <pc:docMk/>
            <pc:sldMk cId="3866066467" sldId="265"/>
            <ac:picMk id="8" creationId="{20A39C54-13AF-8B0C-B07B-032E0F079231}"/>
          </ac:picMkLst>
        </pc:picChg>
        <pc:picChg chg="mod">
          <ac:chgData name="Sam, Cameron" userId="dfece6a3-5497-4704-bcfe-3654d58f76ae" providerId="ADAL" clId="{B9E06609-7595-53ED-B4F0-E071CDE8FBDF}" dt="2025-10-07T02:00:29.306" v="37211"/>
          <ac:picMkLst>
            <pc:docMk/>
            <pc:sldMk cId="3866066467" sldId="265"/>
            <ac:picMk id="10" creationId="{B2918C4F-4C01-94E7-1EAB-9CC24D3C94B6}"/>
          </ac:picMkLst>
        </pc:picChg>
        <pc:picChg chg="mod">
          <ac:chgData name="Sam, Cameron" userId="dfece6a3-5497-4704-bcfe-3654d58f76ae" providerId="ADAL" clId="{B9E06609-7595-53ED-B4F0-E071CDE8FBDF}" dt="2025-10-07T02:00:29.306" v="37211"/>
          <ac:picMkLst>
            <pc:docMk/>
            <pc:sldMk cId="3866066467" sldId="265"/>
            <ac:picMk id="12" creationId="{97855451-6C92-9AC3-7B72-C3FA0B1BF6A9}"/>
          </ac:picMkLst>
        </pc:picChg>
        <pc:picChg chg="mod">
          <ac:chgData name="Sam, Cameron" userId="dfece6a3-5497-4704-bcfe-3654d58f76ae" providerId="ADAL" clId="{B9E06609-7595-53ED-B4F0-E071CDE8FBDF}" dt="2025-10-07T02:02:00.625" v="37226"/>
          <ac:picMkLst>
            <pc:docMk/>
            <pc:sldMk cId="3866066467" sldId="265"/>
            <ac:picMk id="18" creationId="{734A020C-5372-151B-71C6-CED9620D5A64}"/>
          </ac:picMkLst>
        </pc:picChg>
        <pc:picChg chg="mod">
          <ac:chgData name="Sam, Cameron" userId="dfece6a3-5497-4704-bcfe-3654d58f76ae" providerId="ADAL" clId="{B9E06609-7595-53ED-B4F0-E071CDE8FBDF}" dt="2025-10-07T02:02:00.625" v="37226"/>
          <ac:picMkLst>
            <pc:docMk/>
            <pc:sldMk cId="3866066467" sldId="265"/>
            <ac:picMk id="20" creationId="{325F3F17-E354-549F-A826-40D5ABE63D8D}"/>
          </ac:picMkLst>
        </pc:picChg>
        <pc:picChg chg="add del mod">
          <ac:chgData name="Sam, Cameron" userId="dfece6a3-5497-4704-bcfe-3654d58f76ae" providerId="ADAL" clId="{B9E06609-7595-53ED-B4F0-E071CDE8FBDF}" dt="2025-10-07T02:03:50.389" v="37267" actId="478"/>
          <ac:picMkLst>
            <pc:docMk/>
            <pc:sldMk cId="3866066467" sldId="265"/>
            <ac:picMk id="23" creationId="{0F4217BB-6BBF-7654-7CB7-5AA5E047E613}"/>
          </ac:picMkLst>
        </pc:picChg>
        <pc:picChg chg="mod">
          <ac:chgData name="Sam, Cameron" userId="dfece6a3-5497-4704-bcfe-3654d58f76ae" providerId="ADAL" clId="{B9E06609-7595-53ED-B4F0-E071CDE8FBDF}" dt="2025-10-07T02:06:56.630" v="37273"/>
          <ac:picMkLst>
            <pc:docMk/>
            <pc:sldMk cId="3866066467" sldId="265"/>
            <ac:picMk id="29" creationId="{E41904B9-80FF-B2F2-1FD0-82E587FDE019}"/>
          </ac:picMkLst>
        </pc:picChg>
        <pc:picChg chg="mod">
          <ac:chgData name="Sam, Cameron" userId="dfece6a3-5497-4704-bcfe-3654d58f76ae" providerId="ADAL" clId="{B9E06609-7595-53ED-B4F0-E071CDE8FBDF}" dt="2025-10-07T02:06:56.630" v="37273"/>
          <ac:picMkLst>
            <pc:docMk/>
            <pc:sldMk cId="3866066467" sldId="265"/>
            <ac:picMk id="31" creationId="{66D15311-A9B6-CB4D-EB3E-030A741F9D0A}"/>
          </ac:picMkLst>
        </pc:picChg>
        <pc:picChg chg="mod">
          <ac:chgData name="Sam, Cameron" userId="dfece6a3-5497-4704-bcfe-3654d58f76ae" providerId="ADAL" clId="{B9E06609-7595-53ED-B4F0-E071CDE8FBDF}" dt="2025-10-07T02:06:56.630" v="37273"/>
          <ac:picMkLst>
            <pc:docMk/>
            <pc:sldMk cId="3866066467" sldId="265"/>
            <ac:picMk id="35" creationId="{14134287-F679-A1D7-AEDB-774998AAB409}"/>
          </ac:picMkLst>
        </pc:picChg>
        <pc:picChg chg="add mod modCrop">
          <ac:chgData name="Sam, Cameron" userId="dfece6a3-5497-4704-bcfe-3654d58f76ae" providerId="ADAL" clId="{B9E06609-7595-53ED-B4F0-E071CDE8FBDF}" dt="2025-10-07T13:36:56.450" v="38928" actId="1076"/>
          <ac:picMkLst>
            <pc:docMk/>
            <pc:sldMk cId="3866066467" sldId="265"/>
            <ac:picMk id="38" creationId="{EF8E4320-D40B-F983-248D-8E44D98270FE}"/>
          </ac:picMkLst>
        </pc:picChg>
        <pc:picChg chg="add del mod">
          <ac:chgData name="Sam, Cameron" userId="dfece6a3-5497-4704-bcfe-3654d58f76ae" providerId="ADAL" clId="{B9E06609-7595-53ED-B4F0-E071CDE8FBDF}" dt="2025-10-07T02:02:02.085" v="37227" actId="478"/>
          <ac:picMkLst>
            <pc:docMk/>
            <pc:sldMk cId="3866066467" sldId="265"/>
            <ac:picMk id="4098" creationId="{9BA9B089-DD26-5196-3987-BD988E383C4C}"/>
          </ac:picMkLst>
        </pc:picChg>
      </pc:sldChg>
      <pc:sldChg chg="addSp modSp new del mod">
        <pc:chgData name="Sam, Cameron" userId="dfece6a3-5497-4704-bcfe-3654d58f76ae" providerId="ADAL" clId="{B9E06609-7595-53ED-B4F0-E071CDE8FBDF}" dt="2025-09-23T19:49:16.726" v="1406" actId="2696"/>
        <pc:sldMkLst>
          <pc:docMk/>
          <pc:sldMk cId="1768082250" sldId="266"/>
        </pc:sldMkLst>
      </pc:sldChg>
      <pc:sldChg chg="addSp delSp modSp new mod setBg modAnim modNotesTx">
        <pc:chgData name="Sam, Cameron" userId="dfece6a3-5497-4704-bcfe-3654d58f76ae" providerId="ADAL" clId="{B9E06609-7595-53ED-B4F0-E071CDE8FBDF}" dt="2025-10-03T20:24:22.545" v="31974" actId="1035"/>
        <pc:sldMkLst>
          <pc:docMk/>
          <pc:sldMk cId="3036967237" sldId="267"/>
        </pc:sldMkLst>
        <pc:spChg chg="mod">
          <ac:chgData name="Sam, Cameron" userId="dfece6a3-5497-4704-bcfe-3654d58f76ae" providerId="ADAL" clId="{B9E06609-7595-53ED-B4F0-E071CDE8FBDF}" dt="2025-09-26T14:39:53.892" v="13937" actId="14100"/>
          <ac:spMkLst>
            <pc:docMk/>
            <pc:sldMk cId="3036967237" sldId="267"/>
            <ac:spMk id="2" creationId="{50338C20-DCB3-BE03-257D-F52E3463F646}"/>
          </ac:spMkLst>
        </pc:spChg>
        <pc:spChg chg="add mod">
          <ac:chgData name="Sam, Cameron" userId="dfece6a3-5497-4704-bcfe-3654d58f76ae" providerId="ADAL" clId="{B9E06609-7595-53ED-B4F0-E071CDE8FBDF}" dt="2025-10-03T20:24:22.545" v="31974" actId="1035"/>
          <ac:spMkLst>
            <pc:docMk/>
            <pc:sldMk cId="3036967237" sldId="267"/>
            <ac:spMk id="6" creationId="{49F9E980-52E9-069B-F2B4-44ADD136FAC8}"/>
          </ac:spMkLst>
        </pc:spChg>
        <pc:spChg chg="add mod">
          <ac:chgData name="Sam, Cameron" userId="dfece6a3-5497-4704-bcfe-3654d58f76ae" providerId="ADAL" clId="{B9E06609-7595-53ED-B4F0-E071CDE8FBDF}" dt="2025-09-29T15:08:00.332" v="21799" actId="20577"/>
          <ac:spMkLst>
            <pc:docMk/>
            <pc:sldMk cId="3036967237" sldId="267"/>
            <ac:spMk id="17" creationId="{4B73B851-9249-6DC6-8F7F-F9D367238666}"/>
          </ac:spMkLst>
        </pc:spChg>
        <pc:spChg chg="add mod">
          <ac:chgData name="Sam, Cameron" userId="dfece6a3-5497-4704-bcfe-3654d58f76ae" providerId="ADAL" clId="{B9E06609-7595-53ED-B4F0-E071CDE8FBDF}" dt="2025-09-26T14:39:15.506" v="13891" actId="1076"/>
          <ac:spMkLst>
            <pc:docMk/>
            <pc:sldMk cId="3036967237" sldId="267"/>
            <ac:spMk id="21" creationId="{81BE02A3-0AD3-73BC-ABB9-0E521DAFC26D}"/>
          </ac:spMkLst>
        </pc:spChg>
        <pc:spChg chg="add mod">
          <ac:chgData name="Sam, Cameron" userId="dfece6a3-5497-4704-bcfe-3654d58f76ae" providerId="ADAL" clId="{B9E06609-7595-53ED-B4F0-E071CDE8FBDF}" dt="2025-10-02T18:48:46.417" v="29108" actId="1076"/>
          <ac:spMkLst>
            <pc:docMk/>
            <pc:sldMk cId="3036967237" sldId="267"/>
            <ac:spMk id="27" creationId="{58F63F36-386B-7709-33E7-D9B586CC7A73}"/>
          </ac:spMkLst>
        </pc:spChg>
        <pc:spChg chg="add mod">
          <ac:chgData name="Sam, Cameron" userId="dfece6a3-5497-4704-bcfe-3654d58f76ae" providerId="ADAL" clId="{B9E06609-7595-53ED-B4F0-E071CDE8FBDF}" dt="2025-09-29T15:07:45.322" v="21793" actId="1076"/>
          <ac:spMkLst>
            <pc:docMk/>
            <pc:sldMk cId="3036967237" sldId="267"/>
            <ac:spMk id="28" creationId="{19D8B408-FEAA-7763-3CA5-C9E3C9765C46}"/>
          </ac:spMkLst>
        </pc:spChg>
        <pc:spChg chg="add mod">
          <ac:chgData name="Sam, Cameron" userId="dfece6a3-5497-4704-bcfe-3654d58f76ae" providerId="ADAL" clId="{B9E06609-7595-53ED-B4F0-E071CDE8FBDF}" dt="2025-09-29T04:06:33.059" v="17904" actId="14100"/>
          <ac:spMkLst>
            <pc:docMk/>
            <pc:sldMk cId="3036967237" sldId="267"/>
            <ac:spMk id="32" creationId="{E07C225E-1BA8-A0C4-8BE4-1BC51B79D2D7}"/>
          </ac:spMkLst>
        </pc:spChg>
        <pc:spChg chg="add mod">
          <ac:chgData name="Sam, Cameron" userId="dfece6a3-5497-4704-bcfe-3654d58f76ae" providerId="ADAL" clId="{B9E06609-7595-53ED-B4F0-E071CDE8FBDF}" dt="2025-10-03T14:30:21.979" v="30600" actId="1076"/>
          <ac:spMkLst>
            <pc:docMk/>
            <pc:sldMk cId="3036967237" sldId="267"/>
            <ac:spMk id="34" creationId="{D0BE82D5-C677-38C0-CFC4-196F1D2AB0A2}"/>
          </ac:spMkLst>
        </pc:spChg>
        <pc:spChg chg="add mod">
          <ac:chgData name="Sam, Cameron" userId="dfece6a3-5497-4704-bcfe-3654d58f76ae" providerId="ADAL" clId="{B9E06609-7595-53ED-B4F0-E071CDE8FBDF}" dt="2025-09-26T19:40:31.992" v="16020"/>
          <ac:spMkLst>
            <pc:docMk/>
            <pc:sldMk cId="3036967237" sldId="267"/>
            <ac:spMk id="36" creationId="{00561B8C-48F2-501F-0E60-3281E06868A1}"/>
          </ac:spMkLst>
        </pc:spChg>
        <pc:spChg chg="add mod">
          <ac:chgData name="Sam, Cameron" userId="dfece6a3-5497-4704-bcfe-3654d58f76ae" providerId="ADAL" clId="{B9E06609-7595-53ED-B4F0-E071CDE8FBDF}" dt="2025-10-02T21:10:54.114" v="30000" actId="20577"/>
          <ac:spMkLst>
            <pc:docMk/>
            <pc:sldMk cId="3036967237" sldId="267"/>
            <ac:spMk id="37" creationId="{84EB6929-47F7-7912-CDAA-B773CA4C661B}"/>
          </ac:spMkLst>
        </pc:spChg>
        <pc:picChg chg="add mod modCrop">
          <ac:chgData name="Sam, Cameron" userId="dfece6a3-5497-4704-bcfe-3654d58f76ae" providerId="ADAL" clId="{B9E06609-7595-53ED-B4F0-E071CDE8FBDF}" dt="2025-10-03T20:24:05.928" v="31967" actId="1037"/>
          <ac:picMkLst>
            <pc:docMk/>
            <pc:sldMk cId="3036967237" sldId="267"/>
            <ac:picMk id="9" creationId="{EFF49152-060D-D89B-226C-6D33D7172B6B}"/>
          </ac:picMkLst>
        </pc:picChg>
        <pc:picChg chg="add mod">
          <ac:chgData name="Sam, Cameron" userId="dfece6a3-5497-4704-bcfe-3654d58f76ae" providerId="ADAL" clId="{B9E06609-7595-53ED-B4F0-E071CDE8FBDF}" dt="2025-09-26T19:40:31.992" v="16020"/>
          <ac:picMkLst>
            <pc:docMk/>
            <pc:sldMk cId="3036967237" sldId="267"/>
            <ac:picMk id="35" creationId="{1B640075-1CF7-199B-E9F5-FD36C2FCADFC}"/>
          </ac:picMkLst>
        </pc:picChg>
      </pc:sldChg>
      <pc:sldChg chg="addSp delSp modSp new mod ord">
        <pc:chgData name="Sam, Cameron" userId="dfece6a3-5497-4704-bcfe-3654d58f76ae" providerId="ADAL" clId="{B9E06609-7595-53ED-B4F0-E071CDE8FBDF}" dt="2025-10-06T22:45:07.020" v="36506" actId="20578"/>
        <pc:sldMkLst>
          <pc:docMk/>
          <pc:sldMk cId="3022988159" sldId="268"/>
        </pc:sldMkLst>
        <pc:spChg chg="mod">
          <ac:chgData name="Sam, Cameron" userId="dfece6a3-5497-4704-bcfe-3654d58f76ae" providerId="ADAL" clId="{B9E06609-7595-53ED-B4F0-E071CDE8FBDF}" dt="2025-09-26T19:41:07.935" v="16039" actId="20577"/>
          <ac:spMkLst>
            <pc:docMk/>
            <pc:sldMk cId="3022988159" sldId="268"/>
            <ac:spMk id="2" creationId="{DE078273-CF4C-76BC-EBF9-C170A47F4EB0}"/>
          </ac:spMkLst>
        </pc:spChg>
        <pc:spChg chg="mod">
          <ac:chgData name="Sam, Cameron" userId="dfece6a3-5497-4704-bcfe-3654d58f76ae" providerId="ADAL" clId="{B9E06609-7595-53ED-B4F0-E071CDE8FBDF}" dt="2025-09-26T19:42:29.743" v="16071" actId="2710"/>
          <ac:spMkLst>
            <pc:docMk/>
            <pc:sldMk cId="3022988159" sldId="268"/>
            <ac:spMk id="3" creationId="{17D75AC4-1301-FB1A-2074-739D39DB0CD0}"/>
          </ac:spMkLst>
        </pc:spChg>
        <pc:spChg chg="add mod">
          <ac:chgData name="Sam, Cameron" userId="dfece6a3-5497-4704-bcfe-3654d58f76ae" providerId="ADAL" clId="{B9E06609-7595-53ED-B4F0-E071CDE8FBDF}" dt="2025-09-26T19:42:38.494" v="16073" actId="1076"/>
          <ac:spMkLst>
            <pc:docMk/>
            <pc:sldMk cId="3022988159" sldId="268"/>
            <ac:spMk id="4" creationId="{7F1BC03B-F4B7-D182-7305-69D3E570C3FB}"/>
          </ac:spMkLst>
        </pc:spChg>
        <pc:spChg chg="add mod">
          <ac:chgData name="Sam, Cameron" userId="dfece6a3-5497-4704-bcfe-3654d58f76ae" providerId="ADAL" clId="{B9E06609-7595-53ED-B4F0-E071CDE8FBDF}" dt="2025-09-25T20:49:26.574" v="13141" actId="167"/>
          <ac:spMkLst>
            <pc:docMk/>
            <pc:sldMk cId="3022988159" sldId="268"/>
            <ac:spMk id="7" creationId="{811AD18D-9D75-DB50-B7A5-2334DBD8C202}"/>
          </ac:spMkLst>
        </pc:spChg>
        <pc:spChg chg="add mod">
          <ac:chgData name="Sam, Cameron" userId="dfece6a3-5497-4704-bcfe-3654d58f76ae" providerId="ADAL" clId="{B9E06609-7595-53ED-B4F0-E071CDE8FBDF}" dt="2025-09-26T19:40:57.368" v="16030"/>
          <ac:spMkLst>
            <pc:docMk/>
            <pc:sldMk cId="3022988159" sldId="268"/>
            <ac:spMk id="9" creationId="{10BE6AF7-7021-E4CE-CEFC-D71E7FB2C5F6}"/>
          </ac:spMkLst>
        </pc:spChg>
        <pc:picChg chg="add mod">
          <ac:chgData name="Sam, Cameron" userId="dfece6a3-5497-4704-bcfe-3654d58f76ae" providerId="ADAL" clId="{B9E06609-7595-53ED-B4F0-E071CDE8FBDF}" dt="2025-09-26T19:40:57.368" v="16030"/>
          <ac:picMkLst>
            <pc:docMk/>
            <pc:sldMk cId="3022988159" sldId="268"/>
            <ac:picMk id="8" creationId="{EC232E19-BD4E-F830-BB83-F94ABCCEF7AB}"/>
          </ac:picMkLst>
        </pc:picChg>
        <pc:picChg chg="add mod">
          <ac:chgData name="Sam, Cameron" userId="dfece6a3-5497-4704-bcfe-3654d58f76ae" providerId="ADAL" clId="{B9E06609-7595-53ED-B4F0-E071CDE8FBDF}" dt="2025-09-26T19:43:33.634" v="16083" actId="1076"/>
          <ac:picMkLst>
            <pc:docMk/>
            <pc:sldMk cId="3022988159" sldId="268"/>
            <ac:picMk id="10" creationId="{60A65AC3-2B2A-1B3B-6495-54D5351DA230}"/>
          </ac:picMkLst>
        </pc:picChg>
        <pc:picChg chg="add mod">
          <ac:chgData name="Sam, Cameron" userId="dfece6a3-5497-4704-bcfe-3654d58f76ae" providerId="ADAL" clId="{B9E06609-7595-53ED-B4F0-E071CDE8FBDF}" dt="2025-09-26T19:43:37.188" v="16085" actId="1076"/>
          <ac:picMkLst>
            <pc:docMk/>
            <pc:sldMk cId="3022988159" sldId="268"/>
            <ac:picMk id="11" creationId="{0A267BFD-018F-7E9A-B36B-DC8BA77E86DA}"/>
          </ac:picMkLst>
        </pc:picChg>
        <pc:picChg chg="add mod">
          <ac:chgData name="Sam, Cameron" userId="dfece6a3-5497-4704-bcfe-3654d58f76ae" providerId="ADAL" clId="{B9E06609-7595-53ED-B4F0-E071CDE8FBDF}" dt="2025-09-26T19:43:35.020" v="16084" actId="1076"/>
          <ac:picMkLst>
            <pc:docMk/>
            <pc:sldMk cId="3022988159" sldId="268"/>
            <ac:picMk id="12" creationId="{C45A0E9B-42C5-B76F-2D7B-FD3AA2C8BABD}"/>
          </ac:picMkLst>
        </pc:picChg>
      </pc:sldChg>
      <pc:sldChg chg="addSp modSp new del mod ord">
        <pc:chgData name="Sam, Cameron" userId="dfece6a3-5497-4704-bcfe-3654d58f76ae" providerId="ADAL" clId="{B9E06609-7595-53ED-B4F0-E071CDE8FBDF}" dt="2025-10-05T15:15:00.158" v="32004" actId="2696"/>
        <pc:sldMkLst>
          <pc:docMk/>
          <pc:sldMk cId="101072730" sldId="269"/>
        </pc:sldMkLst>
      </pc:sldChg>
      <pc:sldChg chg="addSp delSp modSp new del mod modNotesTx">
        <pc:chgData name="Sam, Cameron" userId="dfece6a3-5497-4704-bcfe-3654d58f76ae" providerId="ADAL" clId="{B9E06609-7595-53ED-B4F0-E071CDE8FBDF}" dt="2025-10-08T21:36:56.637" v="39497" actId="2696"/>
        <pc:sldMkLst>
          <pc:docMk/>
          <pc:sldMk cId="4006670487" sldId="270"/>
        </pc:sldMkLst>
        <pc:spChg chg="mod">
          <ac:chgData name="Sam, Cameron" userId="dfece6a3-5497-4704-bcfe-3654d58f76ae" providerId="ADAL" clId="{B9E06609-7595-53ED-B4F0-E071CDE8FBDF}" dt="2025-09-23T19:59:22.661" v="1871" actId="20577"/>
          <ac:spMkLst>
            <pc:docMk/>
            <pc:sldMk cId="4006670487" sldId="270"/>
            <ac:spMk id="2" creationId="{00B83557-0D79-C580-6C05-CE5BDB03AFBC}"/>
          </ac:spMkLst>
        </pc:spChg>
        <pc:spChg chg="mod">
          <ac:chgData name="Sam, Cameron" userId="dfece6a3-5497-4704-bcfe-3654d58f76ae" providerId="ADAL" clId="{B9E06609-7595-53ED-B4F0-E071CDE8FBDF}" dt="2025-10-03T18:16:09.986" v="31853" actId="1036"/>
          <ac:spMkLst>
            <pc:docMk/>
            <pc:sldMk cId="4006670487" sldId="270"/>
            <ac:spMk id="3" creationId="{176E4809-9863-DDA2-466C-66890773E651}"/>
          </ac:spMkLst>
        </pc:spChg>
        <pc:spChg chg="add mod">
          <ac:chgData name="Sam, Cameron" userId="dfece6a3-5497-4704-bcfe-3654d58f76ae" providerId="ADAL" clId="{B9E06609-7595-53ED-B4F0-E071CDE8FBDF}" dt="2025-09-26T14:55:14.747" v="14076" actId="1076"/>
          <ac:spMkLst>
            <pc:docMk/>
            <pc:sldMk cId="4006670487" sldId="270"/>
            <ac:spMk id="6" creationId="{65468A7E-2131-7A04-C15B-99F67806725D}"/>
          </ac:spMkLst>
        </pc:spChg>
        <pc:spChg chg="add del mod">
          <ac:chgData name="Sam, Cameron" userId="dfece6a3-5497-4704-bcfe-3654d58f76ae" providerId="ADAL" clId="{B9E06609-7595-53ED-B4F0-E071CDE8FBDF}" dt="2025-09-26T19:40:52.338" v="16027" actId="478"/>
          <ac:spMkLst>
            <pc:docMk/>
            <pc:sldMk cId="4006670487" sldId="270"/>
            <ac:spMk id="10" creationId="{263660C0-0251-25D6-DA04-3493318846A9}"/>
          </ac:spMkLst>
        </pc:spChg>
        <pc:spChg chg="add mod">
          <ac:chgData name="Sam, Cameron" userId="dfece6a3-5497-4704-bcfe-3654d58f76ae" providerId="ADAL" clId="{B9E06609-7595-53ED-B4F0-E071CDE8FBDF}" dt="2025-09-26T19:40:53.025" v="16028" actId="1076"/>
          <ac:spMkLst>
            <pc:docMk/>
            <pc:sldMk cId="4006670487" sldId="270"/>
            <ac:spMk id="12" creationId="{DAFBFEF4-50DF-96C3-7F5F-4745E148459A}"/>
          </ac:spMkLst>
        </pc:spChg>
        <pc:picChg chg="add mod">
          <ac:chgData name="Sam, Cameron" userId="dfece6a3-5497-4704-bcfe-3654d58f76ae" providerId="ADAL" clId="{B9E06609-7595-53ED-B4F0-E071CDE8FBDF}" dt="2025-09-25T20:48:50.969" v="13135" actId="167"/>
          <ac:picMkLst>
            <pc:docMk/>
            <pc:sldMk cId="4006670487" sldId="270"/>
            <ac:picMk id="4" creationId="{B9E896BC-59BA-C62D-20F3-F3A77882636C}"/>
          </ac:picMkLst>
        </pc:picChg>
        <pc:picChg chg="add mod">
          <ac:chgData name="Sam, Cameron" userId="dfece6a3-5497-4704-bcfe-3654d58f76ae" providerId="ADAL" clId="{B9E06609-7595-53ED-B4F0-E071CDE8FBDF}" dt="2025-09-26T19:40:40.090" v="16022"/>
          <ac:picMkLst>
            <pc:docMk/>
            <pc:sldMk cId="4006670487" sldId="270"/>
            <ac:picMk id="11" creationId="{47DBB889-CDDC-06A6-8C5F-9A5176E20B8D}"/>
          </ac:picMkLst>
        </pc:picChg>
      </pc:sldChg>
      <pc:sldChg chg="addSp delSp modSp new del mod setBg modNotesTx">
        <pc:chgData name="Sam, Cameron" userId="dfece6a3-5497-4704-bcfe-3654d58f76ae" providerId="ADAL" clId="{B9E06609-7595-53ED-B4F0-E071CDE8FBDF}" dt="2025-09-25T20:45:41.291" v="13098" actId="2696"/>
        <pc:sldMkLst>
          <pc:docMk/>
          <pc:sldMk cId="2149628355" sldId="271"/>
        </pc:sldMkLst>
      </pc:sldChg>
      <pc:sldChg chg="addSp modSp new del mod ord modNotesTx">
        <pc:chgData name="Sam, Cameron" userId="dfece6a3-5497-4704-bcfe-3654d58f76ae" providerId="ADAL" clId="{B9E06609-7595-53ED-B4F0-E071CDE8FBDF}" dt="2025-10-05T15:15:01.955" v="32005" actId="2696"/>
        <pc:sldMkLst>
          <pc:docMk/>
          <pc:sldMk cId="3916641673" sldId="272"/>
        </pc:sldMkLst>
      </pc:sldChg>
      <pc:sldChg chg="addSp delSp modSp new mod modNotesTx">
        <pc:chgData name="Sam, Cameron" userId="dfece6a3-5497-4704-bcfe-3654d58f76ae" providerId="ADAL" clId="{B9E06609-7595-53ED-B4F0-E071CDE8FBDF}" dt="2025-10-03T14:53:54.036" v="31018" actId="20577"/>
        <pc:sldMkLst>
          <pc:docMk/>
          <pc:sldMk cId="2367313065" sldId="273"/>
        </pc:sldMkLst>
        <pc:spChg chg="add mod">
          <ac:chgData name="Sam, Cameron" userId="dfece6a3-5497-4704-bcfe-3654d58f76ae" providerId="ADAL" clId="{B9E06609-7595-53ED-B4F0-E071CDE8FBDF}" dt="2025-09-25T20:46:15.786" v="13101" actId="1076"/>
          <ac:spMkLst>
            <pc:docMk/>
            <pc:sldMk cId="2367313065" sldId="273"/>
            <ac:spMk id="4" creationId="{B27EEE8B-36BE-0528-6885-A11A21EBCE38}"/>
          </ac:spMkLst>
        </pc:spChg>
        <pc:spChg chg="add mod">
          <ac:chgData name="Sam, Cameron" userId="dfece6a3-5497-4704-bcfe-3654d58f76ae" providerId="ADAL" clId="{B9E06609-7595-53ED-B4F0-E071CDE8FBDF}" dt="2025-09-30T20:39:25.246" v="28173" actId="20577"/>
          <ac:spMkLst>
            <pc:docMk/>
            <pc:sldMk cId="2367313065" sldId="273"/>
            <ac:spMk id="6" creationId="{BE3FABB2-A4A6-05B7-6329-61AB57B9E864}"/>
          </ac:spMkLst>
        </pc:spChg>
        <pc:spChg chg="add mod">
          <ac:chgData name="Sam, Cameron" userId="dfece6a3-5497-4704-bcfe-3654d58f76ae" providerId="ADAL" clId="{B9E06609-7595-53ED-B4F0-E071CDE8FBDF}" dt="2025-10-02T21:12:59.209" v="30094" actId="114"/>
          <ac:spMkLst>
            <pc:docMk/>
            <pc:sldMk cId="2367313065" sldId="273"/>
            <ac:spMk id="7" creationId="{D7464CCE-39FA-4338-A521-AAB8DAA04473}"/>
          </ac:spMkLst>
        </pc:spChg>
        <pc:spChg chg="add mod">
          <ac:chgData name="Sam, Cameron" userId="dfece6a3-5497-4704-bcfe-3654d58f76ae" providerId="ADAL" clId="{B9E06609-7595-53ED-B4F0-E071CDE8FBDF}" dt="2025-09-25T21:04:21.051" v="13487" actId="1076"/>
          <ac:spMkLst>
            <pc:docMk/>
            <pc:sldMk cId="2367313065" sldId="273"/>
            <ac:spMk id="11" creationId="{FF422BB4-21F5-BDE3-321C-BB7C7B1CF6C7}"/>
          </ac:spMkLst>
        </pc:spChg>
        <pc:spChg chg="add mod">
          <ac:chgData name="Sam, Cameron" userId="dfece6a3-5497-4704-bcfe-3654d58f76ae" providerId="ADAL" clId="{B9E06609-7595-53ED-B4F0-E071CDE8FBDF}" dt="2025-09-25T20:46:10.582" v="13100" actId="167"/>
          <ac:spMkLst>
            <pc:docMk/>
            <pc:sldMk cId="2367313065" sldId="273"/>
            <ac:spMk id="12" creationId="{326ADE5B-0B8A-39AC-2B16-26736F385CA3}"/>
          </ac:spMkLst>
        </pc:spChg>
        <pc:spChg chg="add mod">
          <ac:chgData name="Sam, Cameron" userId="dfece6a3-5497-4704-bcfe-3654d58f76ae" providerId="ADAL" clId="{B9E06609-7595-53ED-B4F0-E071CDE8FBDF}" dt="2025-09-26T19:40:13.989" v="16014"/>
          <ac:spMkLst>
            <pc:docMk/>
            <pc:sldMk cId="2367313065" sldId="273"/>
            <ac:spMk id="16" creationId="{C9906644-AE10-E18F-0187-8FA0590693DC}"/>
          </ac:spMkLst>
        </pc:spChg>
        <pc:picChg chg="add mod">
          <ac:chgData name="Sam, Cameron" userId="dfece6a3-5497-4704-bcfe-3654d58f76ae" providerId="ADAL" clId="{B9E06609-7595-53ED-B4F0-E071CDE8FBDF}" dt="2025-09-25T20:11:53.107" v="12698" actId="1076"/>
          <ac:picMkLst>
            <pc:docMk/>
            <pc:sldMk cId="2367313065" sldId="273"/>
            <ac:picMk id="5" creationId="{6CE34DEB-7056-E697-43B8-EB1DAD0427C0}"/>
          </ac:picMkLst>
        </pc:picChg>
        <pc:picChg chg="add mod">
          <ac:chgData name="Sam, Cameron" userId="dfece6a3-5497-4704-bcfe-3654d58f76ae" providerId="ADAL" clId="{B9E06609-7595-53ED-B4F0-E071CDE8FBDF}" dt="2025-09-25T21:04:14.079" v="13486" actId="1076"/>
          <ac:picMkLst>
            <pc:docMk/>
            <pc:sldMk cId="2367313065" sldId="273"/>
            <ac:picMk id="8" creationId="{6FB5FED0-254B-3839-49E6-830B5D734976}"/>
          </ac:picMkLst>
        </pc:picChg>
        <pc:picChg chg="add mod">
          <ac:chgData name="Sam, Cameron" userId="dfece6a3-5497-4704-bcfe-3654d58f76ae" providerId="ADAL" clId="{B9E06609-7595-53ED-B4F0-E071CDE8FBDF}" dt="2025-09-25T21:04:14.079" v="13486" actId="1076"/>
          <ac:picMkLst>
            <pc:docMk/>
            <pc:sldMk cId="2367313065" sldId="273"/>
            <ac:picMk id="9" creationId="{4754F91D-C479-ABAF-13D7-00B179FA5354}"/>
          </ac:picMkLst>
        </pc:picChg>
        <pc:picChg chg="add mod">
          <ac:chgData name="Sam, Cameron" userId="dfece6a3-5497-4704-bcfe-3654d58f76ae" providerId="ADAL" clId="{B9E06609-7595-53ED-B4F0-E071CDE8FBDF}" dt="2025-09-26T19:40:13.989" v="16014"/>
          <ac:picMkLst>
            <pc:docMk/>
            <pc:sldMk cId="2367313065" sldId="273"/>
            <ac:picMk id="15" creationId="{73310391-1148-0905-063D-0D506534B472}"/>
          </ac:picMkLst>
        </pc:picChg>
      </pc:sldChg>
      <pc:sldChg chg="addSp delSp modSp new mod modNotesTx">
        <pc:chgData name="Sam, Cameron" userId="dfece6a3-5497-4704-bcfe-3654d58f76ae" providerId="ADAL" clId="{B9E06609-7595-53ED-B4F0-E071CDE8FBDF}" dt="2025-10-08T13:55:57.209" v="39151" actId="20577"/>
        <pc:sldMkLst>
          <pc:docMk/>
          <pc:sldMk cId="4023634043" sldId="274"/>
        </pc:sldMkLst>
        <pc:spChg chg="mod">
          <ac:chgData name="Sam, Cameron" userId="dfece6a3-5497-4704-bcfe-3654d58f76ae" providerId="ADAL" clId="{B9E06609-7595-53ED-B4F0-E071CDE8FBDF}" dt="2025-09-25T20:35:57.535" v="12996" actId="1076"/>
          <ac:spMkLst>
            <pc:docMk/>
            <pc:sldMk cId="4023634043" sldId="274"/>
            <ac:spMk id="2" creationId="{441C74B2-BA55-3B55-D594-24C23C4FEFED}"/>
          </ac:spMkLst>
        </pc:spChg>
        <pc:spChg chg="mod">
          <ac:chgData name="Sam, Cameron" userId="dfece6a3-5497-4704-bcfe-3654d58f76ae" providerId="ADAL" clId="{B9E06609-7595-53ED-B4F0-E071CDE8FBDF}" dt="2025-10-08T13:55:57.209" v="39151" actId="20577"/>
          <ac:spMkLst>
            <pc:docMk/>
            <pc:sldMk cId="4023634043" sldId="274"/>
            <ac:spMk id="3" creationId="{18AEF2E9-B93B-FCC6-E026-460F06C2BE74}"/>
          </ac:spMkLst>
        </pc:spChg>
        <pc:spChg chg="add mod">
          <ac:chgData name="Sam, Cameron" userId="dfece6a3-5497-4704-bcfe-3654d58f76ae" providerId="ADAL" clId="{B9E06609-7595-53ED-B4F0-E071CDE8FBDF}" dt="2025-10-03T15:00:00.809" v="31098" actId="1076"/>
          <ac:spMkLst>
            <pc:docMk/>
            <pc:sldMk cId="4023634043" sldId="274"/>
            <ac:spMk id="5" creationId="{F48A21DC-FEB1-536C-2915-6BA32317BFB8}"/>
          </ac:spMkLst>
        </pc:spChg>
        <pc:spChg chg="add mod">
          <ac:chgData name="Sam, Cameron" userId="dfece6a3-5497-4704-bcfe-3654d58f76ae" providerId="ADAL" clId="{B9E06609-7595-53ED-B4F0-E071CDE8FBDF}" dt="2025-09-25T20:35:54.027" v="12995" actId="167"/>
          <ac:spMkLst>
            <pc:docMk/>
            <pc:sldMk cId="4023634043" sldId="274"/>
            <ac:spMk id="6" creationId="{5F3FA9A3-A56F-90EA-4223-58DA9DB23BD9}"/>
          </ac:spMkLst>
        </pc:spChg>
        <pc:spChg chg="add mod">
          <ac:chgData name="Sam, Cameron" userId="dfece6a3-5497-4704-bcfe-3654d58f76ae" providerId="ADAL" clId="{B9E06609-7595-53ED-B4F0-E071CDE8FBDF}" dt="2025-09-26T19:40:09.693" v="16012"/>
          <ac:spMkLst>
            <pc:docMk/>
            <pc:sldMk cId="4023634043" sldId="274"/>
            <ac:spMk id="13" creationId="{1D2AD1F0-6ED7-0890-A76A-CC28A51F6945}"/>
          </ac:spMkLst>
        </pc:spChg>
        <pc:picChg chg="add mod modCrop">
          <ac:chgData name="Sam, Cameron" userId="dfece6a3-5497-4704-bcfe-3654d58f76ae" providerId="ADAL" clId="{B9E06609-7595-53ED-B4F0-E071CDE8FBDF}" dt="2025-10-03T14:59:48.585" v="31095" actId="1076"/>
          <ac:picMkLst>
            <pc:docMk/>
            <pc:sldMk cId="4023634043" sldId="274"/>
            <ac:picMk id="8" creationId="{5CDCD2CE-27AB-BD0E-F371-D57DB9C6B531}"/>
          </ac:picMkLst>
        </pc:picChg>
        <pc:picChg chg="add mod">
          <ac:chgData name="Sam, Cameron" userId="dfece6a3-5497-4704-bcfe-3654d58f76ae" providerId="ADAL" clId="{B9E06609-7595-53ED-B4F0-E071CDE8FBDF}" dt="2025-10-03T14:59:44.705" v="31093" actId="1076"/>
          <ac:picMkLst>
            <pc:docMk/>
            <pc:sldMk cId="4023634043" sldId="274"/>
            <ac:picMk id="9" creationId="{3AF33223-3290-FF39-9FCF-CC62A2016379}"/>
          </ac:picMkLst>
        </pc:picChg>
        <pc:picChg chg="add mod modCrop">
          <ac:chgData name="Sam, Cameron" userId="dfece6a3-5497-4704-bcfe-3654d58f76ae" providerId="ADAL" clId="{B9E06609-7595-53ED-B4F0-E071CDE8FBDF}" dt="2025-10-03T14:59:46.038" v="31094" actId="1076"/>
          <ac:picMkLst>
            <pc:docMk/>
            <pc:sldMk cId="4023634043" sldId="274"/>
            <ac:picMk id="11" creationId="{9CD6F304-9CC0-C1F5-05DB-2D8B5BC1E59C}"/>
          </ac:picMkLst>
        </pc:picChg>
        <pc:picChg chg="add mod">
          <ac:chgData name="Sam, Cameron" userId="dfece6a3-5497-4704-bcfe-3654d58f76ae" providerId="ADAL" clId="{B9E06609-7595-53ED-B4F0-E071CDE8FBDF}" dt="2025-09-26T19:40:09.693" v="16012"/>
          <ac:picMkLst>
            <pc:docMk/>
            <pc:sldMk cId="4023634043" sldId="274"/>
            <ac:picMk id="12" creationId="{FAC7FCC0-DB09-F09B-99A4-8A28D4B08D47}"/>
          </ac:picMkLst>
        </pc:picChg>
      </pc:sldChg>
      <pc:sldChg chg="addSp delSp modSp new mod modAnim modNotesTx">
        <pc:chgData name="Sam, Cameron" userId="dfece6a3-5497-4704-bcfe-3654d58f76ae" providerId="ADAL" clId="{B9E06609-7595-53ED-B4F0-E071CDE8FBDF}" dt="2025-10-03T15:35:51.080" v="31493" actId="20577"/>
        <pc:sldMkLst>
          <pc:docMk/>
          <pc:sldMk cId="2669160079" sldId="275"/>
        </pc:sldMkLst>
        <pc:spChg chg="mod">
          <ac:chgData name="Sam, Cameron" userId="dfece6a3-5497-4704-bcfe-3654d58f76ae" providerId="ADAL" clId="{B9E06609-7595-53ED-B4F0-E071CDE8FBDF}" dt="2025-09-25T20:47:10.153" v="13110" actId="1076"/>
          <ac:spMkLst>
            <pc:docMk/>
            <pc:sldMk cId="2669160079" sldId="275"/>
            <ac:spMk id="2" creationId="{C55498BA-E395-C913-652E-97D8FFD1AC02}"/>
          </ac:spMkLst>
        </pc:spChg>
        <pc:spChg chg="add mod">
          <ac:chgData name="Sam, Cameron" userId="dfece6a3-5497-4704-bcfe-3654d58f76ae" providerId="ADAL" clId="{B9E06609-7595-53ED-B4F0-E071CDE8FBDF}" dt="2025-09-25T20:47:01.570" v="13109" actId="167"/>
          <ac:spMkLst>
            <pc:docMk/>
            <pc:sldMk cId="2669160079" sldId="275"/>
            <ac:spMk id="7" creationId="{3FDCB72A-ABB5-6A3B-F9B1-23D4D16B9A15}"/>
          </ac:spMkLst>
        </pc:spChg>
        <pc:spChg chg="add mod">
          <ac:chgData name="Sam, Cameron" userId="dfece6a3-5497-4704-bcfe-3654d58f76ae" providerId="ADAL" clId="{B9E06609-7595-53ED-B4F0-E071CDE8FBDF}" dt="2025-10-02T21:11:19.938" v="30007" actId="58"/>
          <ac:spMkLst>
            <pc:docMk/>
            <pc:sldMk cId="2669160079" sldId="275"/>
            <ac:spMk id="10" creationId="{1D79AA48-412C-A2DC-F97C-22E4975686BD}"/>
          </ac:spMkLst>
        </pc:spChg>
        <pc:spChg chg="add mod">
          <ac:chgData name="Sam, Cameron" userId="dfece6a3-5497-4704-bcfe-3654d58f76ae" providerId="ADAL" clId="{B9E06609-7595-53ED-B4F0-E071CDE8FBDF}" dt="2025-09-30T20:42:50.478" v="28284" actId="1076"/>
          <ac:spMkLst>
            <pc:docMk/>
            <pc:sldMk cId="2669160079" sldId="275"/>
            <ac:spMk id="11" creationId="{2D706ED0-5B5F-AB44-9EEB-5CE47D9378BF}"/>
          </ac:spMkLst>
        </pc:spChg>
        <pc:spChg chg="add mod">
          <ac:chgData name="Sam, Cameron" userId="dfece6a3-5497-4704-bcfe-3654d58f76ae" providerId="ADAL" clId="{B9E06609-7595-53ED-B4F0-E071CDE8FBDF}" dt="2025-09-26T19:40:20.728" v="16016"/>
          <ac:spMkLst>
            <pc:docMk/>
            <pc:sldMk cId="2669160079" sldId="275"/>
            <ac:spMk id="15" creationId="{8CB1F75D-2655-4B2F-3B69-3B2EA78066EB}"/>
          </ac:spMkLst>
        </pc:spChg>
        <pc:picChg chg="add mod">
          <ac:chgData name="Sam, Cameron" userId="dfece6a3-5497-4704-bcfe-3654d58f76ae" providerId="ADAL" clId="{B9E06609-7595-53ED-B4F0-E071CDE8FBDF}" dt="2025-09-25T20:47:38.655" v="13121" actId="1076"/>
          <ac:picMkLst>
            <pc:docMk/>
            <pc:sldMk cId="2669160079" sldId="275"/>
            <ac:picMk id="6" creationId="{C7E49D5A-3108-DE51-936B-C5BC60E610D0}"/>
          </ac:picMkLst>
        </pc:picChg>
        <pc:picChg chg="add mod">
          <ac:chgData name="Sam, Cameron" userId="dfece6a3-5497-4704-bcfe-3654d58f76ae" providerId="ADAL" clId="{B9E06609-7595-53ED-B4F0-E071CDE8FBDF}" dt="2025-10-02T03:00:49.074" v="28830" actId="1076"/>
          <ac:picMkLst>
            <pc:docMk/>
            <pc:sldMk cId="2669160079" sldId="275"/>
            <ac:picMk id="12" creationId="{A03E2ACA-FDDA-8706-A076-54C949AC89E4}"/>
          </ac:picMkLst>
        </pc:picChg>
        <pc:picChg chg="add mod">
          <ac:chgData name="Sam, Cameron" userId="dfece6a3-5497-4704-bcfe-3654d58f76ae" providerId="ADAL" clId="{B9E06609-7595-53ED-B4F0-E071CDE8FBDF}" dt="2025-10-02T03:00:51.736" v="28832" actId="1076"/>
          <ac:picMkLst>
            <pc:docMk/>
            <pc:sldMk cId="2669160079" sldId="275"/>
            <ac:picMk id="13" creationId="{443E0AC3-0F25-7407-8362-0D4AF4D4BFCB}"/>
          </ac:picMkLst>
        </pc:picChg>
        <pc:picChg chg="add mod">
          <ac:chgData name="Sam, Cameron" userId="dfece6a3-5497-4704-bcfe-3654d58f76ae" providerId="ADAL" clId="{B9E06609-7595-53ED-B4F0-E071CDE8FBDF}" dt="2025-09-26T19:40:20.728" v="16016"/>
          <ac:picMkLst>
            <pc:docMk/>
            <pc:sldMk cId="2669160079" sldId="275"/>
            <ac:picMk id="14" creationId="{91113303-B1DA-ED86-62CE-92C8B4C508E0}"/>
          </ac:picMkLst>
        </pc:picChg>
      </pc:sldChg>
      <pc:sldChg chg="new del">
        <pc:chgData name="Sam, Cameron" userId="dfece6a3-5497-4704-bcfe-3654d58f76ae" providerId="ADAL" clId="{B9E06609-7595-53ED-B4F0-E071CDE8FBDF}" dt="2025-09-25T21:17:29.734" v="13549" actId="2696"/>
        <pc:sldMkLst>
          <pc:docMk/>
          <pc:sldMk cId="1153379698" sldId="276"/>
        </pc:sldMkLst>
      </pc:sldChg>
      <pc:sldChg chg="addSp delSp modSp new mod ord modNotesTx">
        <pc:chgData name="Sam, Cameron" userId="dfece6a3-5497-4704-bcfe-3654d58f76ae" providerId="ADAL" clId="{B9E06609-7595-53ED-B4F0-E071CDE8FBDF}" dt="2025-10-08T19:47:06.718" v="39478" actId="20577"/>
        <pc:sldMkLst>
          <pc:docMk/>
          <pc:sldMk cId="3311569805" sldId="276"/>
        </pc:sldMkLst>
        <pc:spChg chg="add mod">
          <ac:chgData name="Sam, Cameron" userId="dfece6a3-5497-4704-bcfe-3654d58f76ae" providerId="ADAL" clId="{B9E06609-7595-53ED-B4F0-E071CDE8FBDF}" dt="2025-09-25T21:52:09.848" v="13782" actId="1076"/>
          <ac:spMkLst>
            <pc:docMk/>
            <pc:sldMk cId="3311569805" sldId="276"/>
            <ac:spMk id="9" creationId="{0258EACC-BB78-4549-C7CE-C40F1414143A}"/>
          </ac:spMkLst>
        </pc:spChg>
        <pc:spChg chg="add mod">
          <ac:chgData name="Sam, Cameron" userId="dfece6a3-5497-4704-bcfe-3654d58f76ae" providerId="ADAL" clId="{B9E06609-7595-53ED-B4F0-E071CDE8FBDF}" dt="2025-10-06T22:48:53.322" v="36628" actId="255"/>
          <ac:spMkLst>
            <pc:docMk/>
            <pc:sldMk cId="3311569805" sldId="276"/>
            <ac:spMk id="10" creationId="{086A892F-B625-BE44-CC33-6A2FFA790B50}"/>
          </ac:spMkLst>
        </pc:spChg>
        <pc:spChg chg="add mod">
          <ac:chgData name="Sam, Cameron" userId="dfece6a3-5497-4704-bcfe-3654d58f76ae" providerId="ADAL" clId="{B9E06609-7595-53ED-B4F0-E071CDE8FBDF}" dt="2025-10-06T21:39:54.917" v="35252" actId="1036"/>
          <ac:spMkLst>
            <pc:docMk/>
            <pc:sldMk cId="3311569805" sldId="276"/>
            <ac:spMk id="14" creationId="{026822C8-311E-655D-523C-390B584A5E18}"/>
          </ac:spMkLst>
        </pc:spChg>
        <pc:spChg chg="add mod">
          <ac:chgData name="Sam, Cameron" userId="dfece6a3-5497-4704-bcfe-3654d58f76ae" providerId="ADAL" clId="{B9E06609-7595-53ED-B4F0-E071CDE8FBDF}" dt="2025-10-03T14:31:18.297" v="30611" actId="1076"/>
          <ac:spMkLst>
            <pc:docMk/>
            <pc:sldMk cId="3311569805" sldId="276"/>
            <ac:spMk id="15" creationId="{1E6E1626-F1EA-4A11-5680-DFBD6A9F124C}"/>
          </ac:spMkLst>
        </pc:spChg>
        <pc:spChg chg="add mod">
          <ac:chgData name="Sam, Cameron" userId="dfece6a3-5497-4704-bcfe-3654d58f76ae" providerId="ADAL" clId="{B9E06609-7595-53ED-B4F0-E071CDE8FBDF}" dt="2025-09-26T19:39:48.257" v="16004"/>
          <ac:spMkLst>
            <pc:docMk/>
            <pc:sldMk cId="3311569805" sldId="276"/>
            <ac:spMk id="17" creationId="{F881DE74-86C3-02E0-ADC6-0CFA47DF2190}"/>
          </ac:spMkLst>
        </pc:spChg>
        <pc:spChg chg="add mod">
          <ac:chgData name="Sam, Cameron" userId="dfece6a3-5497-4704-bcfe-3654d58f76ae" providerId="ADAL" clId="{B9E06609-7595-53ED-B4F0-E071CDE8FBDF}" dt="2025-10-06T21:39:42.290" v="35236" actId="1037"/>
          <ac:spMkLst>
            <pc:docMk/>
            <pc:sldMk cId="3311569805" sldId="276"/>
            <ac:spMk id="18" creationId="{121D31FD-7579-71BD-D192-FF8DEF9DE474}"/>
          </ac:spMkLst>
        </pc:spChg>
        <pc:picChg chg="add mod">
          <ac:chgData name="Sam, Cameron" userId="dfece6a3-5497-4704-bcfe-3654d58f76ae" providerId="ADAL" clId="{B9E06609-7595-53ED-B4F0-E071CDE8FBDF}" dt="2025-10-06T21:36:56.793" v="35200" actId="1037"/>
          <ac:picMkLst>
            <pc:docMk/>
            <pc:sldMk cId="3311569805" sldId="276"/>
            <ac:picMk id="7" creationId="{A8A8EBDE-A924-F95D-4B05-93EB22297D27}"/>
          </ac:picMkLst>
        </pc:picChg>
        <pc:picChg chg="add mod modCrop">
          <ac:chgData name="Sam, Cameron" userId="dfece6a3-5497-4704-bcfe-3654d58f76ae" providerId="ADAL" clId="{B9E06609-7595-53ED-B4F0-E071CDE8FBDF}" dt="2025-10-06T21:39:54.917" v="35252" actId="1036"/>
          <ac:picMkLst>
            <pc:docMk/>
            <pc:sldMk cId="3311569805" sldId="276"/>
            <ac:picMk id="8" creationId="{DB3AF994-DDF6-AD56-4AA1-634855A96A12}"/>
          </ac:picMkLst>
        </pc:picChg>
        <pc:picChg chg="add mod modCrop">
          <ac:chgData name="Sam, Cameron" userId="dfece6a3-5497-4704-bcfe-3654d58f76ae" providerId="ADAL" clId="{B9E06609-7595-53ED-B4F0-E071CDE8FBDF}" dt="2025-10-06T21:39:33.137" v="35230" actId="1076"/>
          <ac:picMkLst>
            <pc:docMk/>
            <pc:sldMk cId="3311569805" sldId="276"/>
            <ac:picMk id="12" creationId="{53286C7B-DAB4-04D0-7B91-1845A14DA3CD}"/>
          </ac:picMkLst>
        </pc:picChg>
        <pc:picChg chg="add mod">
          <ac:chgData name="Sam, Cameron" userId="dfece6a3-5497-4704-bcfe-3654d58f76ae" providerId="ADAL" clId="{B9E06609-7595-53ED-B4F0-E071CDE8FBDF}" dt="2025-09-26T19:39:48.257" v="16004"/>
          <ac:picMkLst>
            <pc:docMk/>
            <pc:sldMk cId="3311569805" sldId="276"/>
            <ac:picMk id="16" creationId="{2428533C-5D33-6CB9-DBF7-0548D3AC175A}"/>
          </ac:picMkLst>
        </pc:picChg>
      </pc:sldChg>
      <pc:sldChg chg="addSp delSp modSp add del mod">
        <pc:chgData name="Sam, Cameron" userId="dfece6a3-5497-4704-bcfe-3654d58f76ae" providerId="ADAL" clId="{B9E06609-7595-53ED-B4F0-E071CDE8FBDF}" dt="2025-09-25T21:27:11.179" v="13632" actId="2696"/>
        <pc:sldMkLst>
          <pc:docMk/>
          <pc:sldMk cId="1970828959" sldId="277"/>
        </pc:sldMkLst>
      </pc:sldChg>
      <pc:sldChg chg="new del">
        <pc:chgData name="Sam, Cameron" userId="dfece6a3-5497-4704-bcfe-3654d58f76ae" providerId="ADAL" clId="{B9E06609-7595-53ED-B4F0-E071CDE8FBDF}" dt="2025-09-26T14:35:35.405" v="13861" actId="2696"/>
        <pc:sldMkLst>
          <pc:docMk/>
          <pc:sldMk cId="2091004428" sldId="277"/>
        </pc:sldMkLst>
      </pc:sldChg>
      <pc:sldChg chg="addSp delSp modSp new del mod">
        <pc:chgData name="Sam, Cameron" userId="dfece6a3-5497-4704-bcfe-3654d58f76ae" providerId="ADAL" clId="{B9E06609-7595-53ED-B4F0-E071CDE8FBDF}" dt="2025-09-26T19:44:13.150" v="16086" actId="2696"/>
        <pc:sldMkLst>
          <pc:docMk/>
          <pc:sldMk cId="316807899" sldId="278"/>
        </pc:sldMkLst>
      </pc:sldChg>
      <pc:sldChg chg="add del">
        <pc:chgData name="Sam, Cameron" userId="dfece6a3-5497-4704-bcfe-3654d58f76ae" providerId="ADAL" clId="{B9E06609-7595-53ED-B4F0-E071CDE8FBDF}" dt="2025-09-26T15:14:38.724" v="14257"/>
        <pc:sldMkLst>
          <pc:docMk/>
          <pc:sldMk cId="1255444362" sldId="279"/>
        </pc:sldMkLst>
      </pc:sldChg>
      <pc:sldChg chg="addSp delSp modSp add del mod ord modNotesTx">
        <pc:chgData name="Sam, Cameron" userId="dfece6a3-5497-4704-bcfe-3654d58f76ae" providerId="ADAL" clId="{B9E06609-7595-53ED-B4F0-E071CDE8FBDF}" dt="2025-10-08T21:36:48.586" v="39495" actId="2696"/>
        <pc:sldMkLst>
          <pc:docMk/>
          <pc:sldMk cId="2416181647" sldId="279"/>
        </pc:sldMkLst>
      </pc:sldChg>
      <pc:sldChg chg="addSp delSp modSp add del mod ord modAnim modNotesTx">
        <pc:chgData name="Sam, Cameron" userId="dfece6a3-5497-4704-bcfe-3654d58f76ae" providerId="ADAL" clId="{B9E06609-7595-53ED-B4F0-E071CDE8FBDF}" dt="2025-10-07T04:45:23.883" v="38313" actId="20577"/>
        <pc:sldMkLst>
          <pc:docMk/>
          <pc:sldMk cId="346644179" sldId="280"/>
        </pc:sldMkLst>
        <pc:spChg chg="add mod">
          <ac:chgData name="Sam, Cameron" userId="dfece6a3-5497-4704-bcfe-3654d58f76ae" providerId="ADAL" clId="{B9E06609-7595-53ED-B4F0-E071CDE8FBDF}" dt="2025-09-26T16:12:00.686" v="15416" actId="1076"/>
          <ac:spMkLst>
            <pc:docMk/>
            <pc:sldMk cId="346644179" sldId="280"/>
            <ac:spMk id="3" creationId="{B2BD1710-C5E8-886B-D119-6912FC0F5D8F}"/>
          </ac:spMkLst>
        </pc:spChg>
        <pc:spChg chg="add mod">
          <ac:chgData name="Sam, Cameron" userId="dfece6a3-5497-4704-bcfe-3654d58f76ae" providerId="ADAL" clId="{B9E06609-7595-53ED-B4F0-E071CDE8FBDF}" dt="2025-09-26T16:12:13.328" v="15422" actId="20577"/>
          <ac:spMkLst>
            <pc:docMk/>
            <pc:sldMk cId="346644179" sldId="280"/>
            <ac:spMk id="4" creationId="{8282603B-384E-58ED-370A-122369C9FEAC}"/>
          </ac:spMkLst>
        </pc:spChg>
        <pc:spChg chg="add mod">
          <ac:chgData name="Sam, Cameron" userId="dfece6a3-5497-4704-bcfe-3654d58f76ae" providerId="ADAL" clId="{B9E06609-7595-53ED-B4F0-E071CDE8FBDF}" dt="2025-09-26T16:12:27.369" v="15435" actId="1076"/>
          <ac:spMkLst>
            <pc:docMk/>
            <pc:sldMk cId="346644179" sldId="280"/>
            <ac:spMk id="5" creationId="{D9B1D18D-5755-20EF-6D53-D14D7E04417E}"/>
          </ac:spMkLst>
        </pc:spChg>
        <pc:spChg chg="add mod">
          <ac:chgData name="Sam, Cameron" userId="dfece6a3-5497-4704-bcfe-3654d58f76ae" providerId="ADAL" clId="{B9E06609-7595-53ED-B4F0-E071CDE8FBDF}" dt="2025-10-06T18:26:11.862" v="32075" actId="1076"/>
          <ac:spMkLst>
            <pc:docMk/>
            <pc:sldMk cId="346644179" sldId="280"/>
            <ac:spMk id="6" creationId="{C0E281ED-AAAB-A5F0-251C-B49DB83E43B4}"/>
          </ac:spMkLst>
        </pc:spChg>
        <pc:spChg chg="add mod">
          <ac:chgData name="Sam, Cameron" userId="dfece6a3-5497-4704-bcfe-3654d58f76ae" providerId="ADAL" clId="{B9E06609-7595-53ED-B4F0-E071CDE8FBDF}" dt="2025-09-26T16:12:55.280" v="15468" actId="20577"/>
          <ac:spMkLst>
            <pc:docMk/>
            <pc:sldMk cId="346644179" sldId="280"/>
            <ac:spMk id="8" creationId="{A4CA6D89-AA9D-FF40-E3FE-551A0E5CC029}"/>
          </ac:spMkLst>
        </pc:spChg>
        <pc:spChg chg="add mod">
          <ac:chgData name="Sam, Cameron" userId="dfece6a3-5497-4704-bcfe-3654d58f76ae" providerId="ADAL" clId="{B9E06609-7595-53ED-B4F0-E071CDE8FBDF}" dt="2025-09-26T16:15:09.652" v="15503" actId="1076"/>
          <ac:spMkLst>
            <pc:docMk/>
            <pc:sldMk cId="346644179" sldId="280"/>
            <ac:spMk id="9" creationId="{A0CEE623-DAAE-CF07-73B1-DC6299CF7EF2}"/>
          </ac:spMkLst>
        </pc:spChg>
        <pc:spChg chg="add mod">
          <ac:chgData name="Sam, Cameron" userId="dfece6a3-5497-4704-bcfe-3654d58f76ae" providerId="ADAL" clId="{B9E06609-7595-53ED-B4F0-E071CDE8FBDF}" dt="2025-10-06T18:26:03.070" v="32065" actId="20577"/>
          <ac:spMkLst>
            <pc:docMk/>
            <pc:sldMk cId="346644179" sldId="280"/>
            <ac:spMk id="12" creationId="{36EEE412-E79A-BB53-79BC-CAFB3733676C}"/>
          </ac:spMkLst>
        </pc:spChg>
        <pc:spChg chg="add mod">
          <ac:chgData name="Sam, Cameron" userId="dfece6a3-5497-4704-bcfe-3654d58f76ae" providerId="ADAL" clId="{B9E06609-7595-53ED-B4F0-E071CDE8FBDF}" dt="2025-09-26T19:40:05.957" v="16010"/>
          <ac:spMkLst>
            <pc:docMk/>
            <pc:sldMk cId="346644179" sldId="280"/>
            <ac:spMk id="15" creationId="{F8CB4807-7F27-B522-217F-8EB9BBFF8048}"/>
          </ac:spMkLst>
        </pc:spChg>
        <pc:spChg chg="mod">
          <ac:chgData name="Sam, Cameron" userId="dfece6a3-5497-4704-bcfe-3654d58f76ae" providerId="ADAL" clId="{B9E06609-7595-53ED-B4F0-E071CDE8FBDF}" dt="2025-10-03T18:55:30.986" v="31922" actId="255"/>
          <ac:spMkLst>
            <pc:docMk/>
            <pc:sldMk cId="346644179" sldId="280"/>
            <ac:spMk id="29" creationId="{91BF2480-4D77-8FC4-C864-F400EE79FC97}"/>
          </ac:spMkLst>
        </pc:spChg>
        <pc:spChg chg="mod">
          <ac:chgData name="Sam, Cameron" userId="dfece6a3-5497-4704-bcfe-3654d58f76ae" providerId="ADAL" clId="{B9E06609-7595-53ED-B4F0-E071CDE8FBDF}" dt="2025-09-26T16:14:35.474" v="15486" actId="207"/>
          <ac:spMkLst>
            <pc:docMk/>
            <pc:sldMk cId="346644179" sldId="280"/>
            <ac:spMk id="30" creationId="{53B7583C-C327-8FC1-FA5E-92658B58AC97}"/>
          </ac:spMkLst>
        </pc:spChg>
        <pc:spChg chg="mod">
          <ac:chgData name="Sam, Cameron" userId="dfece6a3-5497-4704-bcfe-3654d58f76ae" providerId="ADAL" clId="{B9E06609-7595-53ED-B4F0-E071CDE8FBDF}" dt="2025-10-03T14:30:59.047" v="30607" actId="1076"/>
          <ac:spMkLst>
            <pc:docMk/>
            <pc:sldMk cId="346644179" sldId="280"/>
            <ac:spMk id="31" creationId="{A9BE5DE8-3744-10F6-2365-5240C500AE7A}"/>
          </ac:spMkLst>
        </pc:spChg>
        <pc:spChg chg="mod">
          <ac:chgData name="Sam, Cameron" userId="dfece6a3-5497-4704-bcfe-3654d58f76ae" providerId="ADAL" clId="{B9E06609-7595-53ED-B4F0-E071CDE8FBDF}" dt="2025-10-03T14:32:22.139" v="30639" actId="20577"/>
          <ac:spMkLst>
            <pc:docMk/>
            <pc:sldMk cId="346644179" sldId="280"/>
            <ac:spMk id="34" creationId="{ADA2EAB6-B983-0089-975F-D95ED9FA1C3B}"/>
          </ac:spMkLst>
        </pc:spChg>
        <pc:picChg chg="add mod">
          <ac:chgData name="Sam, Cameron" userId="dfece6a3-5497-4704-bcfe-3654d58f76ae" providerId="ADAL" clId="{B9E06609-7595-53ED-B4F0-E071CDE8FBDF}" dt="2025-09-26T19:40:05.957" v="16010"/>
          <ac:picMkLst>
            <pc:docMk/>
            <pc:sldMk cId="346644179" sldId="280"/>
            <ac:picMk id="14" creationId="{AB66E8C6-484C-093A-C938-C75132D603D5}"/>
          </ac:picMkLst>
        </pc:picChg>
        <pc:picChg chg="mod">
          <ac:chgData name="Sam, Cameron" userId="dfece6a3-5497-4704-bcfe-3654d58f76ae" providerId="ADAL" clId="{B9E06609-7595-53ED-B4F0-E071CDE8FBDF}" dt="2025-09-26T17:24:31.090" v="15525" actId="1076"/>
          <ac:picMkLst>
            <pc:docMk/>
            <pc:sldMk cId="346644179" sldId="280"/>
            <ac:picMk id="36" creationId="{25B00516-17DB-2766-C36E-F17BDE529C8A}"/>
          </ac:picMkLst>
        </pc:picChg>
        <pc:picChg chg="add mod">
          <ac:chgData name="Sam, Cameron" userId="dfece6a3-5497-4704-bcfe-3654d58f76ae" providerId="ADAL" clId="{B9E06609-7595-53ED-B4F0-E071CDE8FBDF}" dt="2025-09-26T16:14:32.471" v="15485" actId="167"/>
          <ac:picMkLst>
            <pc:docMk/>
            <pc:sldMk cId="346644179" sldId="280"/>
            <ac:picMk id="23554" creationId="{14F3BFD3-D523-DF04-C83A-DB1C04967CEA}"/>
          </ac:picMkLst>
        </pc:picChg>
      </pc:sldChg>
      <pc:sldChg chg="addSp delSp modSp add mod modNotesTx">
        <pc:chgData name="Sam, Cameron" userId="dfece6a3-5497-4704-bcfe-3654d58f76ae" providerId="ADAL" clId="{B9E06609-7595-53ED-B4F0-E071CDE8FBDF}" dt="2025-10-08T19:46:52.494" v="39473" actId="20577"/>
        <pc:sldMkLst>
          <pc:docMk/>
          <pc:sldMk cId="1212983805" sldId="281"/>
        </pc:sldMkLst>
        <pc:spChg chg="mod">
          <ac:chgData name="Sam, Cameron" userId="dfece6a3-5497-4704-bcfe-3654d58f76ae" providerId="ADAL" clId="{B9E06609-7595-53ED-B4F0-E071CDE8FBDF}" dt="2025-10-07T02:36:38.915" v="37640" actId="255"/>
          <ac:spMkLst>
            <pc:docMk/>
            <pc:sldMk cId="1212983805" sldId="281"/>
            <ac:spMk id="2" creationId="{A61FF7EC-6B94-8CCC-83BD-14BF47C72CAC}"/>
          </ac:spMkLst>
        </pc:spChg>
        <pc:spChg chg="add mod">
          <ac:chgData name="Sam, Cameron" userId="dfece6a3-5497-4704-bcfe-3654d58f76ae" providerId="ADAL" clId="{B9E06609-7595-53ED-B4F0-E071CDE8FBDF}" dt="2025-10-03T18:12:48.905" v="31693"/>
          <ac:spMkLst>
            <pc:docMk/>
            <pc:sldMk cId="1212983805" sldId="281"/>
            <ac:spMk id="3" creationId="{920DFD5E-BD7E-69D9-FE57-3FF3613141B6}"/>
          </ac:spMkLst>
        </pc:spChg>
        <pc:spChg chg="add mod">
          <ac:chgData name="Sam, Cameron" userId="dfece6a3-5497-4704-bcfe-3654d58f76ae" providerId="ADAL" clId="{B9E06609-7595-53ED-B4F0-E071CDE8FBDF}" dt="2025-10-03T14:56:03.235" v="31056" actId="1076"/>
          <ac:spMkLst>
            <pc:docMk/>
            <pc:sldMk cId="1212983805" sldId="281"/>
            <ac:spMk id="4" creationId="{EDD91245-7018-1CE2-7099-23338C3D3C64}"/>
          </ac:spMkLst>
        </pc:spChg>
        <pc:spChg chg="add mod">
          <ac:chgData name="Sam, Cameron" userId="dfece6a3-5497-4704-bcfe-3654d58f76ae" providerId="ADAL" clId="{B9E06609-7595-53ED-B4F0-E071CDE8FBDF}" dt="2025-10-03T14:57:02.435" v="31069" actId="1076"/>
          <ac:spMkLst>
            <pc:docMk/>
            <pc:sldMk cId="1212983805" sldId="281"/>
            <ac:spMk id="6" creationId="{A4EF9486-6A92-DDC1-F589-548906B388C4}"/>
          </ac:spMkLst>
        </pc:spChg>
        <pc:spChg chg="add mod">
          <ac:chgData name="Sam, Cameron" userId="dfece6a3-5497-4704-bcfe-3654d58f76ae" providerId="ADAL" clId="{B9E06609-7595-53ED-B4F0-E071CDE8FBDF}" dt="2025-10-03T14:56:36.568" v="31067" actId="1076"/>
          <ac:spMkLst>
            <pc:docMk/>
            <pc:sldMk cId="1212983805" sldId="281"/>
            <ac:spMk id="8" creationId="{A758F1E3-FBEC-0F98-D56F-F24034E16948}"/>
          </ac:spMkLst>
        </pc:spChg>
        <pc:picChg chg="add mod modCrop">
          <ac:chgData name="Sam, Cameron" userId="dfece6a3-5497-4704-bcfe-3654d58f76ae" providerId="ADAL" clId="{B9E06609-7595-53ED-B4F0-E071CDE8FBDF}" dt="2025-10-03T14:56:17.435" v="31060" actId="1076"/>
          <ac:picMkLst>
            <pc:docMk/>
            <pc:sldMk cId="1212983805" sldId="281"/>
            <ac:picMk id="7" creationId="{DDFE558B-7DCC-03EE-C28F-665BE4AB1189}"/>
          </ac:picMkLst>
        </pc:picChg>
        <pc:picChg chg="add mod modCrop">
          <ac:chgData name="Sam, Cameron" userId="dfece6a3-5497-4704-bcfe-3654d58f76ae" providerId="ADAL" clId="{B9E06609-7595-53ED-B4F0-E071CDE8FBDF}" dt="2025-10-03T14:56:15.635" v="31059" actId="1076"/>
          <ac:picMkLst>
            <pc:docMk/>
            <pc:sldMk cId="1212983805" sldId="281"/>
            <ac:picMk id="10" creationId="{F45567AB-AB6D-D887-B531-484FCFE7D27E}"/>
          </ac:picMkLst>
        </pc:picChg>
        <pc:picChg chg="add mod modCrop">
          <ac:chgData name="Sam, Cameron" userId="dfece6a3-5497-4704-bcfe-3654d58f76ae" providerId="ADAL" clId="{B9E06609-7595-53ED-B4F0-E071CDE8FBDF}" dt="2025-10-03T14:56:20.118" v="31061" actId="1076"/>
          <ac:picMkLst>
            <pc:docMk/>
            <pc:sldMk cId="1212983805" sldId="281"/>
            <ac:picMk id="14" creationId="{DBA44E4E-831A-EC3F-5438-F3687108E199}"/>
          </ac:picMkLst>
        </pc:picChg>
      </pc:sldChg>
      <pc:sldChg chg="addSp delSp modSp add mod modNotesTx">
        <pc:chgData name="Sam, Cameron" userId="dfece6a3-5497-4704-bcfe-3654d58f76ae" providerId="ADAL" clId="{B9E06609-7595-53ED-B4F0-E071CDE8FBDF}" dt="2025-10-08T20:05:22.643" v="39493" actId="20577"/>
        <pc:sldMkLst>
          <pc:docMk/>
          <pc:sldMk cId="3116284371" sldId="282"/>
        </pc:sldMkLst>
        <pc:spChg chg="mod">
          <ac:chgData name="Sam, Cameron" userId="dfece6a3-5497-4704-bcfe-3654d58f76ae" providerId="ADAL" clId="{B9E06609-7595-53ED-B4F0-E071CDE8FBDF}" dt="2025-10-03T18:11:58.703" v="31682" actId="20577"/>
          <ac:spMkLst>
            <pc:docMk/>
            <pc:sldMk cId="3116284371" sldId="282"/>
            <ac:spMk id="5" creationId="{19D92479-0DDF-0387-C645-3503560B4672}"/>
          </ac:spMkLst>
        </pc:spChg>
        <pc:spChg chg="add del mod">
          <ac:chgData name="Sam, Cameron" userId="dfece6a3-5497-4704-bcfe-3654d58f76ae" providerId="ADAL" clId="{B9E06609-7595-53ED-B4F0-E071CDE8FBDF}" dt="2025-10-07T02:00:13.633" v="37208" actId="478"/>
          <ac:spMkLst>
            <pc:docMk/>
            <pc:sldMk cId="3116284371" sldId="282"/>
            <ac:spMk id="6" creationId="{A7D24CD6-8379-7E19-F173-50D7C078A28E}"/>
          </ac:spMkLst>
        </pc:spChg>
        <pc:spChg chg="mod">
          <ac:chgData name="Sam, Cameron" userId="dfece6a3-5497-4704-bcfe-3654d58f76ae" providerId="ADAL" clId="{B9E06609-7595-53ED-B4F0-E071CDE8FBDF}" dt="2025-10-03T18:11:57.330" v="31680" actId="20577"/>
          <ac:spMkLst>
            <pc:docMk/>
            <pc:sldMk cId="3116284371" sldId="282"/>
            <ac:spMk id="7" creationId="{7AA7D723-6D9C-EA36-36AA-966A647175E5}"/>
          </ac:spMkLst>
        </pc:spChg>
        <pc:spChg chg="add del mod">
          <ac:chgData name="Sam, Cameron" userId="dfece6a3-5497-4704-bcfe-3654d58f76ae" providerId="ADAL" clId="{B9E06609-7595-53ED-B4F0-E071CDE8FBDF}" dt="2025-10-07T02:00:15.078" v="37209" actId="478"/>
          <ac:spMkLst>
            <pc:docMk/>
            <pc:sldMk cId="3116284371" sldId="282"/>
            <ac:spMk id="8" creationId="{B2E7DAE4-32D5-6AA1-3C7F-970541C6FB15}"/>
          </ac:spMkLst>
        </pc:spChg>
        <pc:spChg chg="mod">
          <ac:chgData name="Sam, Cameron" userId="dfece6a3-5497-4704-bcfe-3654d58f76ae" providerId="ADAL" clId="{B9E06609-7595-53ED-B4F0-E071CDE8FBDF}" dt="2025-10-03T18:11:55.441" v="31677" actId="20577"/>
          <ac:spMkLst>
            <pc:docMk/>
            <pc:sldMk cId="3116284371" sldId="282"/>
            <ac:spMk id="9" creationId="{0C2C0768-EF3F-52A5-012B-49679DD2E112}"/>
          </ac:spMkLst>
        </pc:spChg>
        <pc:spChg chg="add mod">
          <ac:chgData name="Sam, Cameron" userId="dfece6a3-5497-4704-bcfe-3654d58f76ae" providerId="ADAL" clId="{B9E06609-7595-53ED-B4F0-E071CDE8FBDF}" dt="2025-10-03T18:56:07.307" v="31929"/>
          <ac:spMkLst>
            <pc:docMk/>
            <pc:sldMk cId="3116284371" sldId="282"/>
            <ac:spMk id="15" creationId="{49CD2706-3E35-C3A9-5FE2-BF2F0C472F51}"/>
          </ac:spMkLst>
        </pc:spChg>
        <pc:spChg chg="mod">
          <ac:chgData name="Sam, Cameron" userId="dfece6a3-5497-4704-bcfe-3654d58f76ae" providerId="ADAL" clId="{B9E06609-7595-53ED-B4F0-E071CDE8FBDF}" dt="2025-10-07T01:59:54.868" v="37200"/>
          <ac:spMkLst>
            <pc:docMk/>
            <pc:sldMk cId="3116284371" sldId="282"/>
            <ac:spMk id="17" creationId="{9816C6BE-12ED-B2AC-E254-369DDDC9EC02}"/>
          </ac:spMkLst>
        </pc:spChg>
        <pc:spChg chg="mod">
          <ac:chgData name="Sam, Cameron" userId="dfece6a3-5497-4704-bcfe-3654d58f76ae" providerId="ADAL" clId="{B9E06609-7595-53ED-B4F0-E071CDE8FBDF}" dt="2025-10-07T01:59:54.868" v="37200"/>
          <ac:spMkLst>
            <pc:docMk/>
            <pc:sldMk cId="3116284371" sldId="282"/>
            <ac:spMk id="18" creationId="{50D2A0A2-D811-26E7-D6A9-CF075D3D55F0}"/>
          </ac:spMkLst>
        </pc:spChg>
        <pc:spChg chg="mod">
          <ac:chgData name="Sam, Cameron" userId="dfece6a3-5497-4704-bcfe-3654d58f76ae" providerId="ADAL" clId="{B9E06609-7595-53ED-B4F0-E071CDE8FBDF}" dt="2025-10-07T01:59:54.868" v="37200"/>
          <ac:spMkLst>
            <pc:docMk/>
            <pc:sldMk cId="3116284371" sldId="282"/>
            <ac:spMk id="20" creationId="{16F1ED0F-D9CA-5C88-F15E-F3CEDA5853BB}"/>
          </ac:spMkLst>
        </pc:spChg>
        <pc:spChg chg="mod">
          <ac:chgData name="Sam, Cameron" userId="dfece6a3-5497-4704-bcfe-3654d58f76ae" providerId="ADAL" clId="{B9E06609-7595-53ED-B4F0-E071CDE8FBDF}" dt="2025-10-07T01:59:54.868" v="37200"/>
          <ac:spMkLst>
            <pc:docMk/>
            <pc:sldMk cId="3116284371" sldId="282"/>
            <ac:spMk id="22" creationId="{84BDB5C9-808C-FF13-01BF-E78E8AB563F0}"/>
          </ac:spMkLst>
        </pc:spChg>
        <pc:spChg chg="del mod">
          <ac:chgData name="Sam, Cameron" userId="dfece6a3-5497-4704-bcfe-3654d58f76ae" providerId="ADAL" clId="{B9E06609-7595-53ED-B4F0-E071CDE8FBDF}" dt="2025-10-07T13:38:17.283" v="38936" actId="478"/>
          <ac:spMkLst>
            <pc:docMk/>
            <pc:sldMk cId="3116284371" sldId="282"/>
            <ac:spMk id="23" creationId="{E54D7DF8-A5BE-13D1-1AA0-9C8A804B9F14}"/>
          </ac:spMkLst>
        </pc:spChg>
        <pc:grpChg chg="add del mod">
          <ac:chgData name="Sam, Cameron" userId="dfece6a3-5497-4704-bcfe-3654d58f76ae" providerId="ADAL" clId="{B9E06609-7595-53ED-B4F0-E071CDE8FBDF}" dt="2025-10-07T13:38:19.424" v="38938" actId="478"/>
          <ac:grpSpMkLst>
            <pc:docMk/>
            <pc:sldMk cId="3116284371" sldId="282"/>
            <ac:grpSpMk id="16" creationId="{D0D6D319-72E5-4253-9FFF-B1AFB53837A6}"/>
          </ac:grpSpMkLst>
        </pc:grpChg>
        <pc:picChg chg="add del mod">
          <ac:chgData name="Sam, Cameron" userId="dfece6a3-5497-4704-bcfe-3654d58f76ae" providerId="ADAL" clId="{B9E06609-7595-53ED-B4F0-E071CDE8FBDF}" dt="2025-10-07T02:00:09.549" v="37206" actId="478"/>
          <ac:picMkLst>
            <pc:docMk/>
            <pc:sldMk cId="3116284371" sldId="282"/>
            <ac:picMk id="3" creationId="{BDEA6E54-6497-C1BE-AF4F-263902E512A6}"/>
          </ac:picMkLst>
        </pc:picChg>
        <pc:picChg chg="add del mod">
          <ac:chgData name="Sam, Cameron" userId="dfece6a3-5497-4704-bcfe-3654d58f76ae" providerId="ADAL" clId="{B9E06609-7595-53ED-B4F0-E071CDE8FBDF}" dt="2025-10-07T13:38:20.852" v="38939" actId="478"/>
          <ac:picMkLst>
            <pc:docMk/>
            <pc:sldMk cId="3116284371" sldId="282"/>
            <ac:picMk id="4" creationId="{D9C1D540-A736-65BF-5651-F0EACFD755F6}"/>
          </ac:picMkLst>
        </pc:picChg>
        <pc:picChg chg="del mod">
          <ac:chgData name="Sam, Cameron" userId="dfece6a3-5497-4704-bcfe-3654d58f76ae" providerId="ADAL" clId="{B9E06609-7595-53ED-B4F0-E071CDE8FBDF}" dt="2025-10-07T13:38:15.090" v="38935" actId="478"/>
          <ac:picMkLst>
            <pc:docMk/>
            <pc:sldMk cId="3116284371" sldId="282"/>
            <ac:picMk id="19" creationId="{49D9C50A-BACD-CA59-B557-A7D04EBDB43A}"/>
          </ac:picMkLst>
        </pc:picChg>
        <pc:picChg chg="mod">
          <ac:chgData name="Sam, Cameron" userId="dfece6a3-5497-4704-bcfe-3654d58f76ae" providerId="ADAL" clId="{B9E06609-7595-53ED-B4F0-E071CDE8FBDF}" dt="2025-10-07T01:59:54.868" v="37200"/>
          <ac:picMkLst>
            <pc:docMk/>
            <pc:sldMk cId="3116284371" sldId="282"/>
            <ac:picMk id="21" creationId="{4F68407B-CB68-5FC8-45DC-D99CA206D8D2}"/>
          </ac:picMkLst>
        </pc:picChg>
        <pc:picChg chg="add mod modCrop">
          <ac:chgData name="Sam, Cameron" userId="dfece6a3-5497-4704-bcfe-3654d58f76ae" providerId="ADAL" clId="{B9E06609-7595-53ED-B4F0-E071CDE8FBDF}" dt="2025-10-07T13:39:29.760" v="38968" actId="1035"/>
          <ac:picMkLst>
            <pc:docMk/>
            <pc:sldMk cId="3116284371" sldId="282"/>
            <ac:picMk id="25" creationId="{7FE8905A-8699-C316-83C3-68A9D95DAB7A}"/>
          </ac:picMkLst>
        </pc:picChg>
      </pc:sldChg>
      <pc:sldChg chg="add del">
        <pc:chgData name="Sam, Cameron" userId="dfece6a3-5497-4704-bcfe-3654d58f76ae" providerId="ADAL" clId="{B9E06609-7595-53ED-B4F0-E071CDE8FBDF}" dt="2025-09-29T03:57:06.174" v="17348"/>
        <pc:sldMkLst>
          <pc:docMk/>
          <pc:sldMk cId="2478679101" sldId="283"/>
        </pc:sldMkLst>
      </pc:sldChg>
      <pc:sldChg chg="new del">
        <pc:chgData name="Sam, Cameron" userId="dfece6a3-5497-4704-bcfe-3654d58f76ae" providerId="ADAL" clId="{B9E06609-7595-53ED-B4F0-E071CDE8FBDF}" dt="2025-10-06T18:31:19.358" v="32078" actId="2696"/>
        <pc:sldMkLst>
          <pc:docMk/>
          <pc:sldMk cId="3118639157" sldId="283"/>
        </pc:sldMkLst>
      </pc:sldChg>
      <pc:sldChg chg="addSp delSp modSp add del mod ord modAnim">
        <pc:chgData name="Sam, Cameron" userId="dfece6a3-5497-4704-bcfe-3654d58f76ae" providerId="ADAL" clId="{B9E06609-7595-53ED-B4F0-E071CDE8FBDF}" dt="2025-10-08T21:36:43.962" v="39494" actId="2696"/>
        <pc:sldMkLst>
          <pc:docMk/>
          <pc:sldMk cId="3453316142" sldId="284"/>
        </pc:sldMkLst>
      </pc:sldChg>
      <pc:sldChg chg="addSp modSp add del mod modAnim">
        <pc:chgData name="Sam, Cameron" userId="dfece6a3-5497-4704-bcfe-3654d58f76ae" providerId="ADAL" clId="{B9E06609-7595-53ED-B4F0-E071CDE8FBDF}" dt="2025-10-06T21:23:30.782" v="34914" actId="2696"/>
        <pc:sldMkLst>
          <pc:docMk/>
          <pc:sldMk cId="2522923404" sldId="285"/>
        </pc:sldMkLst>
      </pc:sldChg>
      <pc:sldChg chg="addSp modSp add mod ord modAnim modNotesTx">
        <pc:chgData name="Sam, Cameron" userId="dfece6a3-5497-4704-bcfe-3654d58f76ae" providerId="ADAL" clId="{B9E06609-7595-53ED-B4F0-E071CDE8FBDF}" dt="2025-10-08T21:38:52.564" v="39516" actId="1035"/>
        <pc:sldMkLst>
          <pc:docMk/>
          <pc:sldMk cId="2377195225" sldId="286"/>
        </pc:sldMkLst>
        <pc:spChg chg="mod">
          <ac:chgData name="Sam, Cameron" userId="dfece6a3-5497-4704-bcfe-3654d58f76ae" providerId="ADAL" clId="{B9E06609-7595-53ED-B4F0-E071CDE8FBDF}" dt="2025-10-07T02:22:15.807" v="37325" actId="20577"/>
          <ac:spMkLst>
            <pc:docMk/>
            <pc:sldMk cId="2377195225" sldId="286"/>
            <ac:spMk id="5" creationId="{8AD30B54-6F3E-B56D-5E0D-1E6F29E8BCE5}"/>
          </ac:spMkLst>
        </pc:spChg>
        <pc:spChg chg="mod">
          <ac:chgData name="Sam, Cameron" userId="dfece6a3-5497-4704-bcfe-3654d58f76ae" providerId="ADAL" clId="{B9E06609-7595-53ED-B4F0-E071CDE8FBDF}" dt="2025-10-06T20:48:13.477" v="33689" actId="12788"/>
          <ac:spMkLst>
            <pc:docMk/>
            <pc:sldMk cId="2377195225" sldId="286"/>
            <ac:spMk id="6" creationId="{3AC0EDF0-B9BD-3EC7-A366-2BF2A7721C1A}"/>
          </ac:spMkLst>
        </pc:spChg>
        <pc:spChg chg="mod">
          <ac:chgData name="Sam, Cameron" userId="dfece6a3-5497-4704-bcfe-3654d58f76ae" providerId="ADAL" clId="{B9E06609-7595-53ED-B4F0-E071CDE8FBDF}" dt="2025-10-08T21:38:47.029" v="39510" actId="1035"/>
          <ac:spMkLst>
            <pc:docMk/>
            <pc:sldMk cId="2377195225" sldId="286"/>
            <ac:spMk id="7" creationId="{B052992C-5658-7E31-D482-4D91EB23790C}"/>
          </ac:spMkLst>
        </pc:spChg>
        <pc:spChg chg="add mod">
          <ac:chgData name="Sam, Cameron" userId="dfece6a3-5497-4704-bcfe-3654d58f76ae" providerId="ADAL" clId="{B9E06609-7595-53ED-B4F0-E071CDE8FBDF}" dt="2025-10-08T21:38:50.483" v="39513" actId="1035"/>
          <ac:spMkLst>
            <pc:docMk/>
            <pc:sldMk cId="2377195225" sldId="286"/>
            <ac:spMk id="8" creationId="{DE2C4367-3000-E066-EDB4-5ED679E42642}"/>
          </ac:spMkLst>
        </pc:spChg>
        <pc:spChg chg="add mod">
          <ac:chgData name="Sam, Cameron" userId="dfece6a3-5497-4704-bcfe-3654d58f76ae" providerId="ADAL" clId="{B9E06609-7595-53ED-B4F0-E071CDE8FBDF}" dt="2025-10-08T21:38:52.564" v="39516" actId="1035"/>
          <ac:spMkLst>
            <pc:docMk/>
            <pc:sldMk cId="2377195225" sldId="286"/>
            <ac:spMk id="9" creationId="{48FE6F9A-B4B7-F372-746F-7701737C5782}"/>
          </ac:spMkLst>
        </pc:spChg>
      </pc:sldChg>
      <pc:sldChg chg="addSp delSp modSp add mod modAnim modNotesTx">
        <pc:chgData name="Sam, Cameron" userId="dfece6a3-5497-4704-bcfe-3654d58f76ae" providerId="ADAL" clId="{B9E06609-7595-53ED-B4F0-E071CDE8FBDF}" dt="2025-10-07T15:56:03.553" v="39147" actId="20577"/>
        <pc:sldMkLst>
          <pc:docMk/>
          <pc:sldMk cId="3630452565" sldId="287"/>
        </pc:sldMkLst>
        <pc:spChg chg="add mod">
          <ac:chgData name="Sam, Cameron" userId="dfece6a3-5497-4704-bcfe-3654d58f76ae" providerId="ADAL" clId="{B9E06609-7595-53ED-B4F0-E071CDE8FBDF}" dt="2025-10-06T21:02:14.390" v="34157" actId="1036"/>
          <ac:spMkLst>
            <pc:docMk/>
            <pc:sldMk cId="3630452565" sldId="287"/>
            <ac:spMk id="10" creationId="{688D0A98-CD6E-9217-873F-644D41E3FC03}"/>
          </ac:spMkLst>
        </pc:spChg>
        <pc:spChg chg="add mod">
          <ac:chgData name="Sam, Cameron" userId="dfece6a3-5497-4704-bcfe-3654d58f76ae" providerId="ADAL" clId="{B9E06609-7595-53ED-B4F0-E071CDE8FBDF}" dt="2025-10-06T21:02:18.492" v="34159" actId="1036"/>
          <ac:spMkLst>
            <pc:docMk/>
            <pc:sldMk cId="3630452565" sldId="287"/>
            <ac:spMk id="11" creationId="{9E5D1800-63D7-1360-6E26-EB407DC33F62}"/>
          </ac:spMkLst>
        </pc:spChg>
        <pc:spChg chg="add mod">
          <ac:chgData name="Sam, Cameron" userId="dfece6a3-5497-4704-bcfe-3654d58f76ae" providerId="ADAL" clId="{B9E06609-7595-53ED-B4F0-E071CDE8FBDF}" dt="2025-10-06T21:04:22.901" v="34206" actId="1035"/>
          <ac:spMkLst>
            <pc:docMk/>
            <pc:sldMk cId="3630452565" sldId="287"/>
            <ac:spMk id="12" creationId="{50525F81-81CC-3EA6-25CA-C0FA43261422}"/>
          </ac:spMkLst>
        </pc:spChg>
        <pc:spChg chg="add mod">
          <ac:chgData name="Sam, Cameron" userId="dfece6a3-5497-4704-bcfe-3654d58f76ae" providerId="ADAL" clId="{B9E06609-7595-53ED-B4F0-E071CDE8FBDF}" dt="2025-10-06T21:04:27.699" v="34207" actId="14100"/>
          <ac:spMkLst>
            <pc:docMk/>
            <pc:sldMk cId="3630452565" sldId="287"/>
            <ac:spMk id="13" creationId="{C72B6F5C-ED7B-BB89-2138-A35B800BCDFB}"/>
          </ac:spMkLst>
        </pc:spChg>
        <pc:spChg chg="add del mod">
          <ac:chgData name="Sam, Cameron" userId="dfece6a3-5497-4704-bcfe-3654d58f76ae" providerId="ADAL" clId="{B9E06609-7595-53ED-B4F0-E071CDE8FBDF}" dt="2025-10-06T21:01:26.747" v="34139" actId="1035"/>
          <ac:spMkLst>
            <pc:docMk/>
            <pc:sldMk cId="3630452565" sldId="287"/>
            <ac:spMk id="15" creationId="{C2300920-61E7-12E1-EF60-311E0050378C}"/>
          </ac:spMkLst>
        </pc:spChg>
        <pc:spChg chg="add mod">
          <ac:chgData name="Sam, Cameron" userId="dfece6a3-5497-4704-bcfe-3654d58f76ae" providerId="ADAL" clId="{B9E06609-7595-53ED-B4F0-E071CDE8FBDF}" dt="2025-10-06T21:02:23.952" v="34160" actId="14100"/>
          <ac:spMkLst>
            <pc:docMk/>
            <pc:sldMk cId="3630452565" sldId="287"/>
            <ac:spMk id="16" creationId="{93D76DC0-593F-790E-1CD9-92A26DD0861A}"/>
          </ac:spMkLst>
        </pc:spChg>
        <pc:spChg chg="add mod">
          <ac:chgData name="Sam, Cameron" userId="dfece6a3-5497-4704-bcfe-3654d58f76ae" providerId="ADAL" clId="{B9E06609-7595-53ED-B4F0-E071CDE8FBDF}" dt="2025-10-06T21:02:14.390" v="34157" actId="1036"/>
          <ac:spMkLst>
            <pc:docMk/>
            <pc:sldMk cId="3630452565" sldId="287"/>
            <ac:spMk id="17" creationId="{B4517A20-698E-C073-1F8B-021513218F71}"/>
          </ac:spMkLst>
        </pc:spChg>
        <pc:picChg chg="add mod">
          <ac:chgData name="Sam, Cameron" userId="dfece6a3-5497-4704-bcfe-3654d58f76ae" providerId="ADAL" clId="{B9E06609-7595-53ED-B4F0-E071CDE8FBDF}" dt="2025-10-06T20:59:18.531" v="34071" actId="1036"/>
          <ac:picMkLst>
            <pc:docMk/>
            <pc:sldMk cId="3630452565" sldId="287"/>
            <ac:picMk id="3" creationId="{BF2CEB03-98BC-B134-500D-45D1827D88EF}"/>
          </ac:picMkLst>
        </pc:picChg>
        <pc:picChg chg="add mod">
          <ac:chgData name="Sam, Cameron" userId="dfece6a3-5497-4704-bcfe-3654d58f76ae" providerId="ADAL" clId="{B9E06609-7595-53ED-B4F0-E071CDE8FBDF}" dt="2025-10-06T21:01:57.118" v="34146" actId="1076"/>
          <ac:picMkLst>
            <pc:docMk/>
            <pc:sldMk cId="3630452565" sldId="287"/>
            <ac:picMk id="8" creationId="{21C8EE30-EA40-3DD3-929C-A7D7B4B2049E}"/>
          </ac:picMkLst>
        </pc:picChg>
        <pc:picChg chg="mod">
          <ac:chgData name="Sam, Cameron" userId="dfece6a3-5497-4704-bcfe-3654d58f76ae" providerId="ADAL" clId="{B9E06609-7595-53ED-B4F0-E071CDE8FBDF}" dt="2025-10-06T20:55:24.467" v="34013"/>
          <ac:picMkLst>
            <pc:docMk/>
            <pc:sldMk cId="3630452565" sldId="287"/>
            <ac:picMk id="19" creationId="{96A8AE0A-D24D-1FB6-642C-07BDC7875FD4}"/>
          </ac:picMkLst>
        </pc:picChg>
      </pc:sldChg>
      <pc:sldChg chg="add del modAnim">
        <pc:chgData name="Sam, Cameron" userId="dfece6a3-5497-4704-bcfe-3654d58f76ae" providerId="ADAL" clId="{B9E06609-7595-53ED-B4F0-E071CDE8FBDF}" dt="2025-10-06T21:43:51.941" v="35260" actId="2696"/>
        <pc:sldMkLst>
          <pc:docMk/>
          <pc:sldMk cId="135987818" sldId="288"/>
        </pc:sldMkLst>
      </pc:sldChg>
      <pc:sldChg chg="modSp add mod ord modNotesTx">
        <pc:chgData name="Sam, Cameron" userId="dfece6a3-5497-4704-bcfe-3654d58f76ae" providerId="ADAL" clId="{B9E06609-7595-53ED-B4F0-E071CDE8FBDF}" dt="2025-10-08T21:37:03.422" v="39499" actId="1076"/>
        <pc:sldMkLst>
          <pc:docMk/>
          <pc:sldMk cId="1344110709" sldId="288"/>
        </pc:sldMkLst>
        <pc:spChg chg="mod">
          <ac:chgData name="Sam, Cameron" userId="dfece6a3-5497-4704-bcfe-3654d58f76ae" providerId="ADAL" clId="{B9E06609-7595-53ED-B4F0-E071CDE8FBDF}" dt="2025-10-06T22:18:44.019" v="35935" actId="1037"/>
          <ac:spMkLst>
            <pc:docMk/>
            <pc:sldMk cId="1344110709" sldId="288"/>
            <ac:spMk id="3" creationId="{0C7AE6A4-2B16-8F98-08BC-22A4AB1D3569}"/>
          </ac:spMkLst>
        </pc:spChg>
        <pc:spChg chg="mod">
          <ac:chgData name="Sam, Cameron" userId="dfece6a3-5497-4704-bcfe-3654d58f76ae" providerId="ADAL" clId="{B9E06609-7595-53ED-B4F0-E071CDE8FBDF}" dt="2025-10-08T21:37:03.422" v="39499" actId="1076"/>
          <ac:spMkLst>
            <pc:docMk/>
            <pc:sldMk cId="1344110709" sldId="288"/>
            <ac:spMk id="6" creationId="{83E66588-635B-3003-D353-E04BFD0E489B}"/>
          </ac:spMkLst>
        </pc:spChg>
      </pc:sldChg>
      <pc:sldChg chg="addSp delSp modSp new mod modAnim modNotesTx">
        <pc:chgData name="Sam, Cameron" userId="dfece6a3-5497-4704-bcfe-3654d58f76ae" providerId="ADAL" clId="{B9E06609-7595-53ED-B4F0-E071CDE8FBDF}" dt="2025-10-08T21:39:03.343" v="39517" actId="20577"/>
        <pc:sldMkLst>
          <pc:docMk/>
          <pc:sldMk cId="1472544397" sldId="289"/>
        </pc:sldMkLst>
        <pc:spChg chg="add mod">
          <ac:chgData name="Sam, Cameron" userId="dfece6a3-5497-4704-bcfe-3654d58f76ae" providerId="ADAL" clId="{B9E06609-7595-53ED-B4F0-E071CDE8FBDF}" dt="2025-10-06T22:19:50.128" v="35937"/>
          <ac:spMkLst>
            <pc:docMk/>
            <pc:sldMk cId="1472544397" sldId="289"/>
            <ac:spMk id="4" creationId="{F74BCA9F-8B8B-D79D-170A-A3AEAB3AC6BD}"/>
          </ac:spMkLst>
        </pc:spChg>
        <pc:spChg chg="add mod">
          <ac:chgData name="Sam, Cameron" userId="dfece6a3-5497-4704-bcfe-3654d58f76ae" providerId="ADAL" clId="{B9E06609-7595-53ED-B4F0-E071CDE8FBDF}" dt="2025-10-07T02:37:17.465" v="37648" actId="1036"/>
          <ac:spMkLst>
            <pc:docMk/>
            <pc:sldMk cId="1472544397" sldId="289"/>
            <ac:spMk id="5" creationId="{C621EA47-3B1D-6E69-E2FB-2B08E9E4885D}"/>
          </ac:spMkLst>
        </pc:spChg>
        <pc:spChg chg="add mod">
          <ac:chgData name="Sam, Cameron" userId="dfece6a3-5497-4704-bcfe-3654d58f76ae" providerId="ADAL" clId="{B9E06609-7595-53ED-B4F0-E071CDE8FBDF}" dt="2025-10-06T22:19:50.128" v="35937"/>
          <ac:spMkLst>
            <pc:docMk/>
            <pc:sldMk cId="1472544397" sldId="289"/>
            <ac:spMk id="7" creationId="{DDAE387A-4CA7-9D2B-E659-776290C845E2}"/>
          </ac:spMkLst>
        </pc:spChg>
        <pc:spChg chg="add mod">
          <ac:chgData name="Sam, Cameron" userId="dfece6a3-5497-4704-bcfe-3654d58f76ae" providerId="ADAL" clId="{B9E06609-7595-53ED-B4F0-E071CDE8FBDF}" dt="2025-10-07T02:38:18.160" v="37662" actId="1076"/>
          <ac:spMkLst>
            <pc:docMk/>
            <pc:sldMk cId="1472544397" sldId="289"/>
            <ac:spMk id="8" creationId="{C37BC493-6BDC-3819-98D8-0A969036123A}"/>
          </ac:spMkLst>
        </pc:spChg>
        <pc:spChg chg="add mod">
          <ac:chgData name="Sam, Cameron" userId="dfece6a3-5497-4704-bcfe-3654d58f76ae" providerId="ADAL" clId="{B9E06609-7595-53ED-B4F0-E071CDE8FBDF}" dt="2025-10-08T21:39:03.343" v="39517" actId="20577"/>
          <ac:spMkLst>
            <pc:docMk/>
            <pc:sldMk cId="1472544397" sldId="289"/>
            <ac:spMk id="10" creationId="{47C1B847-C031-9451-E1AE-A1886E5148DD}"/>
          </ac:spMkLst>
        </pc:spChg>
        <pc:picChg chg="add mod">
          <ac:chgData name="Sam, Cameron" userId="dfece6a3-5497-4704-bcfe-3654d58f76ae" providerId="ADAL" clId="{B9E06609-7595-53ED-B4F0-E071CDE8FBDF}" dt="2025-10-06T22:19:50.128" v="35937"/>
          <ac:picMkLst>
            <pc:docMk/>
            <pc:sldMk cId="1472544397" sldId="289"/>
            <ac:picMk id="6" creationId="{CACD9167-EA14-01D5-734E-C92ACCFF403F}"/>
          </ac:picMkLst>
        </pc:picChg>
      </pc:sldChg>
      <pc:sldChg chg="add del">
        <pc:chgData name="Sam, Cameron" userId="dfece6a3-5497-4704-bcfe-3654d58f76ae" providerId="ADAL" clId="{B9E06609-7595-53ED-B4F0-E071CDE8FBDF}" dt="2025-10-06T22:18:05.143" v="35922"/>
        <pc:sldMkLst>
          <pc:docMk/>
          <pc:sldMk cId="1933266421" sldId="289"/>
        </pc:sldMkLst>
      </pc:sldChg>
      <pc:sldChg chg="addSp delSp modSp new mod modAnim modNotesTx">
        <pc:chgData name="Sam, Cameron" userId="dfece6a3-5497-4704-bcfe-3654d58f76ae" providerId="ADAL" clId="{B9E06609-7595-53ED-B4F0-E071CDE8FBDF}" dt="2025-10-07T02:36:47.512" v="37642" actId="255"/>
        <pc:sldMkLst>
          <pc:docMk/>
          <pc:sldMk cId="2846731956" sldId="290"/>
        </pc:sldMkLst>
        <pc:spChg chg="add mod">
          <ac:chgData name="Sam, Cameron" userId="dfece6a3-5497-4704-bcfe-3654d58f76ae" providerId="ADAL" clId="{B9E06609-7595-53ED-B4F0-E071CDE8FBDF}" dt="2025-10-06T22:48:37.723" v="36617" actId="1076"/>
          <ac:spMkLst>
            <pc:docMk/>
            <pc:sldMk cId="2846731956" sldId="290"/>
            <ac:spMk id="8" creationId="{AF4550D3-0B33-DD89-AF7F-6AC4AB14D3D0}"/>
          </ac:spMkLst>
        </pc:spChg>
        <pc:spChg chg="add mod">
          <ac:chgData name="Sam, Cameron" userId="dfece6a3-5497-4704-bcfe-3654d58f76ae" providerId="ADAL" clId="{B9E06609-7595-53ED-B4F0-E071CDE8FBDF}" dt="2025-10-07T02:36:47.512" v="37642" actId="255"/>
          <ac:spMkLst>
            <pc:docMk/>
            <pc:sldMk cId="2846731956" sldId="290"/>
            <ac:spMk id="9" creationId="{FDBC217A-AFB1-E17E-6FDD-F180BF367C5A}"/>
          </ac:spMkLst>
        </pc:spChg>
        <pc:spChg chg="add mod">
          <ac:chgData name="Sam, Cameron" userId="dfece6a3-5497-4704-bcfe-3654d58f76ae" providerId="ADAL" clId="{B9E06609-7595-53ED-B4F0-E071CDE8FBDF}" dt="2025-10-06T22:33:35.037" v="36183"/>
          <ac:spMkLst>
            <pc:docMk/>
            <pc:sldMk cId="2846731956" sldId="290"/>
            <ac:spMk id="11" creationId="{B4182124-42E0-2E74-4914-997AF87C481A}"/>
          </ac:spMkLst>
        </pc:spChg>
        <pc:spChg chg="add mod">
          <ac:chgData name="Sam, Cameron" userId="dfece6a3-5497-4704-bcfe-3654d58f76ae" providerId="ADAL" clId="{B9E06609-7595-53ED-B4F0-E071CDE8FBDF}" dt="2025-10-07T01:52:55.726" v="37177" actId="255"/>
          <ac:spMkLst>
            <pc:docMk/>
            <pc:sldMk cId="2846731956" sldId="290"/>
            <ac:spMk id="20" creationId="{A8423A44-318B-D5DE-BD02-1809AC590A93}"/>
          </ac:spMkLst>
        </pc:spChg>
        <pc:spChg chg="add mod">
          <ac:chgData name="Sam, Cameron" userId="dfece6a3-5497-4704-bcfe-3654d58f76ae" providerId="ADAL" clId="{B9E06609-7595-53ED-B4F0-E071CDE8FBDF}" dt="2025-10-07T01:53:00.813" v="37179" actId="27636"/>
          <ac:spMkLst>
            <pc:docMk/>
            <pc:sldMk cId="2846731956" sldId="290"/>
            <ac:spMk id="21" creationId="{A455D159-9858-5EFC-86F4-D2FA695C8095}"/>
          </ac:spMkLst>
        </pc:spChg>
        <pc:spChg chg="add mod">
          <ac:chgData name="Sam, Cameron" userId="dfece6a3-5497-4704-bcfe-3654d58f76ae" providerId="ADAL" clId="{B9E06609-7595-53ED-B4F0-E071CDE8FBDF}" dt="2025-10-07T01:53:18.113" v="37183" actId="20577"/>
          <ac:spMkLst>
            <pc:docMk/>
            <pc:sldMk cId="2846731956" sldId="290"/>
            <ac:spMk id="22" creationId="{D4A66E3C-7491-6351-7CD1-4A9D224CA8F4}"/>
          </ac:spMkLst>
        </pc:spChg>
        <pc:spChg chg="add mod">
          <ac:chgData name="Sam, Cameron" userId="dfece6a3-5497-4704-bcfe-3654d58f76ae" providerId="ADAL" clId="{B9E06609-7595-53ED-B4F0-E071CDE8FBDF}" dt="2025-10-06T22:41:04.163" v="36458" actId="552"/>
          <ac:spMkLst>
            <pc:docMk/>
            <pc:sldMk cId="2846731956" sldId="290"/>
            <ac:spMk id="23" creationId="{86B40A21-20D2-AB14-84E6-6FE2744E1E75}"/>
          </ac:spMkLst>
        </pc:spChg>
        <pc:spChg chg="add mod">
          <ac:chgData name="Sam, Cameron" userId="dfece6a3-5497-4704-bcfe-3654d58f76ae" providerId="ADAL" clId="{B9E06609-7595-53ED-B4F0-E071CDE8FBDF}" dt="2025-10-07T01:52:34.749" v="37176" actId="1076"/>
          <ac:spMkLst>
            <pc:docMk/>
            <pc:sldMk cId="2846731956" sldId="290"/>
            <ac:spMk id="26" creationId="{ED302A4F-9AAA-81A7-7A5B-1EC5AEFE96A6}"/>
          </ac:spMkLst>
        </pc:spChg>
        <pc:picChg chg="add mod">
          <ac:chgData name="Sam, Cameron" userId="dfece6a3-5497-4704-bcfe-3654d58f76ae" providerId="ADAL" clId="{B9E06609-7595-53ED-B4F0-E071CDE8FBDF}" dt="2025-10-06T22:33:35.037" v="36183"/>
          <ac:picMkLst>
            <pc:docMk/>
            <pc:sldMk cId="2846731956" sldId="290"/>
            <ac:picMk id="10" creationId="{0429AA01-C969-C325-06C6-767EAD353547}"/>
          </ac:picMkLst>
        </pc:picChg>
        <pc:picChg chg="add mod modCrop">
          <ac:chgData name="Sam, Cameron" userId="dfece6a3-5497-4704-bcfe-3654d58f76ae" providerId="ADAL" clId="{B9E06609-7595-53ED-B4F0-E071CDE8FBDF}" dt="2025-10-07T01:51:54.423" v="37175" actId="1038"/>
          <ac:picMkLst>
            <pc:docMk/>
            <pc:sldMk cId="2846731956" sldId="290"/>
            <ac:picMk id="13" creationId="{F760EF2D-B09A-5996-835C-6C6C2A557D91}"/>
          </ac:picMkLst>
        </pc:picChg>
        <pc:picChg chg="add mod">
          <ac:chgData name="Sam, Cameron" userId="dfece6a3-5497-4704-bcfe-3654d58f76ae" providerId="ADAL" clId="{B9E06609-7595-53ED-B4F0-E071CDE8FBDF}" dt="2025-10-07T01:51:28.483" v="37170" actId="1037"/>
          <ac:picMkLst>
            <pc:docMk/>
            <pc:sldMk cId="2846731956" sldId="290"/>
            <ac:picMk id="14" creationId="{09E464AF-8436-5888-22A4-620FEFF40061}"/>
          </ac:picMkLst>
        </pc:picChg>
        <pc:picChg chg="add mod modCrop">
          <ac:chgData name="Sam, Cameron" userId="dfece6a3-5497-4704-bcfe-3654d58f76ae" providerId="ADAL" clId="{B9E06609-7595-53ED-B4F0-E071CDE8FBDF}" dt="2025-10-06T22:43:28.721" v="36492" actId="1037"/>
          <ac:picMkLst>
            <pc:docMk/>
            <pc:sldMk cId="2846731956" sldId="290"/>
            <ac:picMk id="16" creationId="{CC3DA7B2-455C-1A23-E113-2081AEE59B6C}"/>
          </ac:picMkLst>
        </pc:picChg>
        <pc:picChg chg="add mod modCrop">
          <ac:chgData name="Sam, Cameron" userId="dfece6a3-5497-4704-bcfe-3654d58f76ae" providerId="ADAL" clId="{B9E06609-7595-53ED-B4F0-E071CDE8FBDF}" dt="2025-10-06T22:43:02.809" v="36483" actId="1038"/>
          <ac:picMkLst>
            <pc:docMk/>
            <pc:sldMk cId="2846731956" sldId="290"/>
            <ac:picMk id="19" creationId="{DFF6647B-AFC1-3DE3-61D8-8C6324A8AD35}"/>
          </ac:picMkLst>
        </pc:picChg>
        <pc:picChg chg="add mod">
          <ac:chgData name="Sam, Cameron" userId="dfece6a3-5497-4704-bcfe-3654d58f76ae" providerId="ADAL" clId="{B9E06609-7595-53ED-B4F0-E071CDE8FBDF}" dt="2025-10-06T22:43:30.462" v="36493" actId="1037"/>
          <ac:picMkLst>
            <pc:docMk/>
            <pc:sldMk cId="2846731956" sldId="290"/>
            <ac:picMk id="25" creationId="{FA88D4CB-D489-24D0-D770-66AD36EA86F8}"/>
          </ac:picMkLst>
        </pc:picChg>
      </pc:sldChg>
      <pc:sldChg chg="addSp modSp add del">
        <pc:chgData name="Sam, Cameron" userId="dfece6a3-5497-4704-bcfe-3654d58f76ae" providerId="ADAL" clId="{B9E06609-7595-53ED-B4F0-E071CDE8FBDF}" dt="2025-10-07T02:03:45.918" v="37266" actId="2696"/>
        <pc:sldMkLst>
          <pc:docMk/>
          <pc:sldMk cId="1138868845" sldId="291"/>
        </pc:sldMkLst>
        <pc:spChg chg="mod">
          <ac:chgData name="Sam, Cameron" userId="dfece6a3-5497-4704-bcfe-3654d58f76ae" providerId="ADAL" clId="{B9E06609-7595-53ED-B4F0-E071CDE8FBDF}" dt="2025-10-07T02:01:57.762" v="37225"/>
          <ac:spMkLst>
            <pc:docMk/>
            <pc:sldMk cId="1138868845" sldId="291"/>
            <ac:spMk id="5" creationId="{5FD557B7-CE19-962B-F11B-C2C7F275E41D}"/>
          </ac:spMkLst>
        </pc:spChg>
        <pc:spChg chg="mod">
          <ac:chgData name="Sam, Cameron" userId="dfece6a3-5497-4704-bcfe-3654d58f76ae" providerId="ADAL" clId="{B9E06609-7595-53ED-B4F0-E071CDE8FBDF}" dt="2025-10-07T02:01:57.762" v="37225"/>
          <ac:spMkLst>
            <pc:docMk/>
            <pc:sldMk cId="1138868845" sldId="291"/>
            <ac:spMk id="6" creationId="{92AFF668-7474-FF93-C018-A9DFDD0B9F07}"/>
          </ac:spMkLst>
        </pc:spChg>
        <pc:spChg chg="mod">
          <ac:chgData name="Sam, Cameron" userId="dfece6a3-5497-4704-bcfe-3654d58f76ae" providerId="ADAL" clId="{B9E06609-7595-53ED-B4F0-E071CDE8FBDF}" dt="2025-10-07T02:01:57.762" v="37225"/>
          <ac:spMkLst>
            <pc:docMk/>
            <pc:sldMk cId="1138868845" sldId="291"/>
            <ac:spMk id="11" creationId="{A4EFFC50-AB44-364E-7913-FB470F7F97D0}"/>
          </ac:spMkLst>
        </pc:spChg>
        <pc:spChg chg="mod">
          <ac:chgData name="Sam, Cameron" userId="dfece6a3-5497-4704-bcfe-3654d58f76ae" providerId="ADAL" clId="{B9E06609-7595-53ED-B4F0-E071CDE8FBDF}" dt="2025-10-07T02:01:57.762" v="37225"/>
          <ac:spMkLst>
            <pc:docMk/>
            <pc:sldMk cId="1138868845" sldId="291"/>
            <ac:spMk id="13" creationId="{4CC7F6DB-1EAB-B070-85B0-B427AE5F3656}"/>
          </ac:spMkLst>
        </pc:spChg>
        <pc:spChg chg="mod">
          <ac:chgData name="Sam, Cameron" userId="dfece6a3-5497-4704-bcfe-3654d58f76ae" providerId="ADAL" clId="{B9E06609-7595-53ED-B4F0-E071CDE8FBDF}" dt="2025-10-07T02:01:57.762" v="37225"/>
          <ac:spMkLst>
            <pc:docMk/>
            <pc:sldMk cId="1138868845" sldId="291"/>
            <ac:spMk id="14" creationId="{C2927783-1CFA-CB83-2F2A-07FB67973EEB}"/>
          </ac:spMkLst>
        </pc:spChg>
        <pc:grpChg chg="add mod">
          <ac:chgData name="Sam, Cameron" userId="dfece6a3-5497-4704-bcfe-3654d58f76ae" providerId="ADAL" clId="{B9E06609-7595-53ED-B4F0-E071CDE8FBDF}" dt="2025-10-07T02:01:57.762" v="37225"/>
          <ac:grpSpMkLst>
            <pc:docMk/>
            <pc:sldMk cId="1138868845" sldId="291"/>
            <ac:grpSpMk id="3" creationId="{023A8DBD-6F9D-8D24-F7B2-47739B80ED24}"/>
          </ac:grpSpMkLst>
        </pc:grpChg>
        <pc:picChg chg="mod">
          <ac:chgData name="Sam, Cameron" userId="dfece6a3-5497-4704-bcfe-3654d58f76ae" providerId="ADAL" clId="{B9E06609-7595-53ED-B4F0-E071CDE8FBDF}" dt="2025-10-07T02:01:57.762" v="37225"/>
          <ac:picMkLst>
            <pc:docMk/>
            <pc:sldMk cId="1138868845" sldId="291"/>
            <ac:picMk id="10" creationId="{61C4AA42-E460-CAC7-2DCE-E13DEB1108E4}"/>
          </ac:picMkLst>
        </pc:picChg>
        <pc:picChg chg="mod">
          <ac:chgData name="Sam, Cameron" userId="dfece6a3-5497-4704-bcfe-3654d58f76ae" providerId="ADAL" clId="{B9E06609-7595-53ED-B4F0-E071CDE8FBDF}" dt="2025-10-07T02:01:57.762" v="37225"/>
          <ac:picMkLst>
            <pc:docMk/>
            <pc:sldMk cId="1138868845" sldId="291"/>
            <ac:picMk id="12" creationId="{5D7ED016-ACCD-8A1A-4E4B-00E087326A3F}"/>
          </ac:picMkLst>
        </pc:picChg>
        <pc:picChg chg="mod">
          <ac:chgData name="Sam, Cameron" userId="dfece6a3-5497-4704-bcfe-3654d58f76ae" providerId="ADAL" clId="{B9E06609-7595-53ED-B4F0-E071CDE8FBDF}" dt="2025-10-07T02:01:55.607" v="37224" actId="732"/>
          <ac:picMkLst>
            <pc:docMk/>
            <pc:sldMk cId="1138868845" sldId="291"/>
            <ac:picMk id="4098" creationId="{3C8371AF-9533-0A65-584F-B808BAACF70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CA0F5-3AFD-8443-986C-0F63863D5DC6}" type="datetimeFigureOut">
              <a:rPr lang="en-US" smtClean="0"/>
              <a:t>10/2/25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E4A848-51EF-6946-9689-6A0A5F4D58B2}" type="slidenum">
              <a:rPr lang="en-US" smtClean="0"/>
              <a:t>‹#›</a:t>
            </a:fld>
            <a:endParaRPr lang="en-US"/>
          </a:p>
        </p:txBody>
      </p:sp>
    </p:spTree>
    <p:extLst>
      <p:ext uri="{BB962C8B-B14F-4D97-AF65-F5344CB8AC3E}">
        <p14:creationId xmlns:p14="http://schemas.microsoft.com/office/powerpoint/2010/main" val="195773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I’m Cameron Sam and I’m currently in the second year of my PhD program in the department of marine geosciences here at the University of Miami. My advisor is Dr. Amanda Oehlert and today my talk is on refining estimates of Dietary Carbon Utilization in Ichthyocarbonate Formation.</a:t>
            </a:r>
          </a:p>
        </p:txBody>
      </p:sp>
      <p:sp>
        <p:nvSpPr>
          <p:cNvPr id="4" name="Slide Number Placeholder 3"/>
          <p:cNvSpPr>
            <a:spLocks noGrp="1"/>
          </p:cNvSpPr>
          <p:nvPr>
            <p:ph type="sldNum" sz="quarter" idx="5"/>
          </p:nvPr>
        </p:nvSpPr>
        <p:spPr/>
        <p:txBody>
          <a:bodyPr/>
          <a:lstStyle/>
          <a:p>
            <a:fld id="{D6E4A848-51EF-6946-9689-6A0A5F4D58B2}" type="slidenum">
              <a:rPr lang="en-US" smtClean="0"/>
              <a:t>1</a:t>
            </a:fld>
            <a:endParaRPr lang="en-US"/>
          </a:p>
        </p:txBody>
      </p:sp>
    </p:spTree>
    <p:extLst>
      <p:ext uri="{BB962C8B-B14F-4D97-AF65-F5344CB8AC3E}">
        <p14:creationId xmlns:p14="http://schemas.microsoft.com/office/powerpoint/2010/main" val="259509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0FE2E-BD41-7A51-7253-6C7F55441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D252EB-24FE-EFCA-52D0-7D9595869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52D2C-414D-AE31-B910-F015E0DA5CC5}"/>
              </a:ext>
            </a:extLst>
          </p:cNvPr>
          <p:cNvSpPr>
            <a:spLocks noGrp="1"/>
          </p:cNvSpPr>
          <p:nvPr>
            <p:ph type="body" idx="1"/>
          </p:nvPr>
        </p:nvSpPr>
        <p:spPr/>
        <p:txBody>
          <a:bodyPr/>
          <a:lstStyle/>
          <a:p>
            <a:r>
              <a:rPr lang="en-US" dirty="0"/>
              <a:t>And to better understand why the d13C values of all these samples are needed, here’s a diagram of the d13C values of dietary and dissolved inorganic carbon sources and fractionation to ichthyocarbonate. With the d13C values of the fish’s diet and muscle, we calculated the assimilation factor by taking the difference between the two. And by taking the difference in d13C values of the lumen, or intestinal fluid, and ichthyocarbonate we calculated the mineralogical fractionation factor. And using the assimilation factor, the mineralogical fractionation factor, and the d13C value of dissolved inorganic carbon in seawater, we used an </a:t>
            </a:r>
            <a:r>
              <a:rPr lang="en-US" dirty="0" err="1"/>
              <a:t>IsoError</a:t>
            </a:r>
            <a:r>
              <a:rPr lang="en-US" dirty="0"/>
              <a:t> mixing model to estimate </a:t>
            </a:r>
            <a:r>
              <a:rPr lang="en-US" dirty="0" err="1"/>
              <a:t>CDiet</a:t>
            </a:r>
            <a:r>
              <a:rPr lang="en-US" dirty="0"/>
              <a:t> and CDIC. And I want to point out that this is the first time the assimilation factor and mineralogical fractionation factor have ever been calculated for ichthyocarbonate. Previous studies had to assume them to estimate CDIET and CDIC, but by actually calculating them in this project we can get more accurate estimates of CDIET and CDIC.</a:t>
            </a:r>
          </a:p>
        </p:txBody>
      </p:sp>
      <p:sp>
        <p:nvSpPr>
          <p:cNvPr id="4" name="Slide Number Placeholder 3">
            <a:extLst>
              <a:ext uri="{FF2B5EF4-FFF2-40B4-BE49-F238E27FC236}">
                <a16:creationId xmlns:a16="http://schemas.microsoft.com/office/drawing/2014/main" id="{30B0E444-0BE3-EA56-E79E-F3FD83BEC3E7}"/>
              </a:ext>
            </a:extLst>
          </p:cNvPr>
          <p:cNvSpPr>
            <a:spLocks noGrp="1"/>
          </p:cNvSpPr>
          <p:nvPr>
            <p:ph type="sldNum" sz="quarter" idx="5"/>
          </p:nvPr>
        </p:nvSpPr>
        <p:spPr/>
        <p:txBody>
          <a:bodyPr/>
          <a:lstStyle/>
          <a:p>
            <a:fld id="{D6E4A848-51EF-6946-9689-6A0A5F4D58B2}" type="slidenum">
              <a:rPr lang="en-US" smtClean="0"/>
              <a:t>10</a:t>
            </a:fld>
            <a:endParaRPr lang="en-US"/>
          </a:p>
        </p:txBody>
      </p:sp>
    </p:spTree>
    <p:extLst>
      <p:ext uri="{BB962C8B-B14F-4D97-AF65-F5344CB8AC3E}">
        <p14:creationId xmlns:p14="http://schemas.microsoft.com/office/powerpoint/2010/main" val="1538613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before collecting and analyzing any samples, we first estimated the mineralogical fractionation factor of ichthyocarbonate based on its mol%MgCO3 content. Studies have shown that the mineralogical fractionation factor of carbonate increases with mol%MgCO3. Starting at the left side of the axis is LMC at 0-4 mol%MgCO3 with a mineralogical fractionation factor of + 0.9 </a:t>
            </a:r>
            <a:r>
              <a:rPr lang="en-US" dirty="0">
                <a:solidFill>
                  <a:sysClr val="windowText" lastClr="000000"/>
                </a:solidFill>
              </a:rPr>
              <a:t>‰,</a:t>
            </a:r>
            <a:r>
              <a:rPr lang="en-US" dirty="0"/>
              <a:t> then HMC at 4 to 14 mol%MgCO3 with a fractionation factor of +1.1 </a:t>
            </a:r>
            <a:r>
              <a:rPr lang="en-US" dirty="0">
                <a:solidFill>
                  <a:sysClr val="windowText" lastClr="000000"/>
                </a:solidFill>
              </a:rPr>
              <a:t>‰</a:t>
            </a:r>
            <a:r>
              <a:rPr lang="en-US" dirty="0"/>
              <a:t>, Previous research has measured ichthyocarbonate to contain 14 to 50 mol%MgCO3, and then ordered dolomite is at the high end with 50 mol%MgCO3 and a fractionation factor of + 2.2 </a:t>
            </a:r>
            <a:r>
              <a:rPr lang="en-US" dirty="0">
                <a:solidFill>
                  <a:sysClr val="windowText" lastClr="000000"/>
                </a:solidFill>
              </a:rPr>
              <a:t>‰.</a:t>
            </a:r>
            <a:r>
              <a:rPr lang="en-US" dirty="0"/>
              <a:t> Based on this range of mol%MgCO3 in ichthyocarbonate, we predicted it to have a fractionation factor between +1.1 and +2.2 </a:t>
            </a:r>
            <a:r>
              <a:rPr lang="en-US" dirty="0">
                <a:solidFill>
                  <a:sysClr val="windowText" lastClr="000000"/>
                </a:solidFill>
              </a:rPr>
              <a:t>‰. </a:t>
            </a:r>
            <a:r>
              <a:rPr lang="en-US" dirty="0"/>
              <a:t>Also along the bottom are corresponding SEM images of these carbonate minerals, with this one being ichthyocarbonate.</a:t>
            </a:r>
          </a:p>
          <a:p>
            <a:endParaRPr lang="en-US" dirty="0"/>
          </a:p>
          <a:p>
            <a:r>
              <a:rPr lang="en-US" dirty="0"/>
              <a:t>Show ichthyocarbonate from 0 to arrow off the page</a:t>
            </a:r>
          </a:p>
        </p:txBody>
      </p:sp>
      <p:sp>
        <p:nvSpPr>
          <p:cNvPr id="4" name="Slide Number Placeholder 3"/>
          <p:cNvSpPr>
            <a:spLocks noGrp="1"/>
          </p:cNvSpPr>
          <p:nvPr>
            <p:ph type="sldNum" sz="quarter" idx="5"/>
          </p:nvPr>
        </p:nvSpPr>
        <p:spPr/>
        <p:txBody>
          <a:bodyPr/>
          <a:lstStyle/>
          <a:p>
            <a:fld id="{D6E4A848-51EF-6946-9689-6A0A5F4D58B2}" type="slidenum">
              <a:rPr lang="en-US" smtClean="0"/>
              <a:t>11</a:t>
            </a:fld>
            <a:endParaRPr lang="en-US"/>
          </a:p>
        </p:txBody>
      </p:sp>
    </p:spTree>
    <p:extLst>
      <p:ext uri="{BB962C8B-B14F-4D97-AF65-F5344CB8AC3E}">
        <p14:creationId xmlns:p14="http://schemas.microsoft.com/office/powerpoint/2010/main" val="4170550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to collect our samples, we used gulf toadfish since they’re easily available right in the waters right around Miami, they produce lots of ichthyocarbonate, and their physiology is well known. The fish were fasted for 9 days prior to dissection so that there was no waste in their intestines. We then dissected their intestines for intestinal fluid and ichthyocarbonate, collected a sample of their muscle, samples of the squid and shrimp they were being fed, and collected samples of seawater from their tanks. We also preserved the intestinal fluid and seawater samples with mercuric chloride to kill off any microbes that may respire and alter the stable isotope ratios.</a:t>
            </a:r>
          </a:p>
        </p:txBody>
      </p:sp>
      <p:sp>
        <p:nvSpPr>
          <p:cNvPr id="4" name="Slide Number Placeholder 3"/>
          <p:cNvSpPr>
            <a:spLocks noGrp="1"/>
          </p:cNvSpPr>
          <p:nvPr>
            <p:ph type="sldNum" sz="quarter" idx="5"/>
          </p:nvPr>
        </p:nvSpPr>
        <p:spPr/>
        <p:txBody>
          <a:bodyPr/>
          <a:lstStyle/>
          <a:p>
            <a:fld id="{D6E4A848-51EF-6946-9689-6A0A5F4D58B2}" type="slidenum">
              <a:rPr lang="en-US" smtClean="0"/>
              <a:t>12</a:t>
            </a:fld>
            <a:endParaRPr lang="en-US"/>
          </a:p>
        </p:txBody>
      </p:sp>
    </p:spTree>
    <p:extLst>
      <p:ext uri="{BB962C8B-B14F-4D97-AF65-F5344CB8AC3E}">
        <p14:creationId xmlns:p14="http://schemas.microsoft.com/office/powerpoint/2010/main" val="2290236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measure the d13C values of dissolved inorganic carbon in seawater samples, as well as ichthyocarbonate and intestinal fluid samples, we used </a:t>
            </a:r>
            <a:r>
              <a:rPr lang="en-US" dirty="0" err="1"/>
              <a:t>Thermo</a:t>
            </a:r>
            <a:r>
              <a:rPr lang="en-US" dirty="0"/>
              <a:t> Scientific’s </a:t>
            </a:r>
            <a:r>
              <a:rPr lang="en-US" dirty="0" err="1"/>
              <a:t>Gasbench</a:t>
            </a:r>
            <a:r>
              <a:rPr lang="en-US" dirty="0"/>
              <a:t> Plus and DELTA Q Isotope Ratio Mass Spectrometer (IRMS). After running the 8 seawater samples on the </a:t>
            </a:r>
            <a:r>
              <a:rPr lang="en-US" dirty="0" err="1"/>
              <a:t>gasbench</a:t>
            </a:r>
            <a:r>
              <a:rPr lang="en-US" dirty="0"/>
              <a:t>, we got a range of d13C values from about -0.7 to -0.3 </a:t>
            </a:r>
            <a:r>
              <a:rPr lang="en-US" dirty="0">
                <a:solidFill>
                  <a:sysClr val="windowText" lastClr="000000"/>
                </a:solidFill>
              </a:rPr>
              <a:t>‰ </a:t>
            </a:r>
            <a:r>
              <a:rPr lang="en-US" dirty="0"/>
              <a:t>with a mean of -0.5 </a:t>
            </a:r>
            <a:r>
              <a:rPr lang="en-US" dirty="0">
                <a:solidFill>
                  <a:sysClr val="windowText" lastClr="000000"/>
                </a:solidFill>
              </a:rPr>
              <a:t>‰. </a:t>
            </a:r>
          </a:p>
          <a:p>
            <a:endParaRPr lang="en-US" dirty="0">
              <a:solidFill>
                <a:sysClr val="windowText" lastClr="000000"/>
              </a:solidFill>
            </a:endParaRPr>
          </a:p>
          <a:p>
            <a:r>
              <a:rPr lang="en-US" dirty="0"/>
              <a:t>It works by putting your sample into these glass exetainers, acidifying it with phosphoric acid which evolves CO2 gas, and then this needle on the </a:t>
            </a:r>
            <a:r>
              <a:rPr lang="en-US" dirty="0" err="1"/>
              <a:t>gasbench</a:t>
            </a:r>
            <a:r>
              <a:rPr lang="en-US" dirty="0"/>
              <a:t> arm moves and pierces the septa of each exetainer to sample the CO2. </a:t>
            </a:r>
            <a:r>
              <a:rPr lang="en-US" dirty="0">
                <a:solidFill>
                  <a:sysClr val="windowText" lastClr="000000"/>
                </a:solidFill>
              </a:rPr>
              <a:t>(which is in agreement with the range of d13C values of seawater from ocean water around Miami determined by Peter Swart) </a:t>
            </a:r>
            <a:r>
              <a:rPr lang="en-US" dirty="0"/>
              <a:t>Certified Reference Materials IAEA 603, 610, and CO-8. Used 30 µL of IF, 750 µL of SW, and 0,125 mg of ichthyocarbonate</a:t>
            </a:r>
          </a:p>
          <a:p>
            <a:endParaRPr lang="en-US" dirty="0"/>
          </a:p>
        </p:txBody>
      </p:sp>
      <p:sp>
        <p:nvSpPr>
          <p:cNvPr id="4" name="Slide Number Placeholder 3"/>
          <p:cNvSpPr>
            <a:spLocks noGrp="1"/>
          </p:cNvSpPr>
          <p:nvPr>
            <p:ph type="sldNum" sz="quarter" idx="5"/>
          </p:nvPr>
        </p:nvSpPr>
        <p:spPr/>
        <p:txBody>
          <a:bodyPr/>
          <a:lstStyle/>
          <a:p>
            <a:fld id="{D6E4A848-51EF-6946-9689-6A0A5F4D58B2}" type="slidenum">
              <a:rPr lang="en-US" smtClean="0"/>
              <a:t>13</a:t>
            </a:fld>
            <a:endParaRPr lang="en-US"/>
          </a:p>
        </p:txBody>
      </p:sp>
    </p:spTree>
    <p:extLst>
      <p:ext uri="{BB962C8B-B14F-4D97-AF65-F5344CB8AC3E}">
        <p14:creationId xmlns:p14="http://schemas.microsoft.com/office/powerpoint/2010/main" val="1163849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to measure the d13C values of muscle, squid, and shrimp samples we used </a:t>
            </a:r>
            <a:r>
              <a:rPr lang="en-US" dirty="0" err="1"/>
              <a:t>Thermo</a:t>
            </a:r>
            <a:r>
              <a:rPr lang="en-US" dirty="0"/>
              <a:t> Scientific’s EA </a:t>
            </a:r>
            <a:r>
              <a:rPr lang="en-US" dirty="0" err="1"/>
              <a:t>Isolink</a:t>
            </a:r>
            <a:r>
              <a:rPr lang="en-US" dirty="0"/>
              <a:t> CNS + DELTAQ. This machine also is able to measure d15N and d34S values. On the right I’m showing you the d13C values of the shrimp, squid, and fish muscle. We also calculated that the fish were eating a 50:50 mix of squid and shrimp, and the d13C values for that are shown in green. The mean d13C value of the 50:50 mix was -16.2 </a:t>
            </a:r>
            <a:r>
              <a:rPr lang="en-US" dirty="0">
                <a:solidFill>
                  <a:sysClr val="windowText" lastClr="000000"/>
                </a:solidFill>
              </a:rPr>
              <a:t>‰ and that of the muscle was about -15.2‰. The difference between those gave the assimilation factor of +1.0‰ which was just what we expected based on assimilation factors measured across other species and animals. Next, to model the through the hydration and hydroxylation of CO2 to bicarbonate, we added 9 ‰ to the muscle d13C value to get -6.2‰.</a:t>
            </a:r>
          </a:p>
          <a:p>
            <a:endParaRPr lang="en-US" dirty="0">
              <a:solidFill>
                <a:sysClr val="windowText" lastClr="000000"/>
              </a:solidFill>
            </a:endParaRPr>
          </a:p>
          <a:p>
            <a:r>
              <a:rPr lang="en-US" dirty="0">
                <a:solidFill>
                  <a:sysClr val="windowText" lastClr="000000"/>
                </a:solidFill>
              </a:rPr>
              <a:t>Hydration/hydroxylation is how CO2 is converted to bicarbonate</a:t>
            </a:r>
            <a:endParaRPr lang="en-US" dirty="0"/>
          </a:p>
        </p:txBody>
      </p:sp>
      <p:sp>
        <p:nvSpPr>
          <p:cNvPr id="4" name="Slide Number Placeholder 3"/>
          <p:cNvSpPr>
            <a:spLocks noGrp="1"/>
          </p:cNvSpPr>
          <p:nvPr>
            <p:ph type="sldNum" sz="quarter" idx="5"/>
          </p:nvPr>
        </p:nvSpPr>
        <p:spPr/>
        <p:txBody>
          <a:bodyPr/>
          <a:lstStyle/>
          <a:p>
            <a:fld id="{D6E4A848-51EF-6946-9689-6A0A5F4D58B2}" type="slidenum">
              <a:rPr lang="en-US" smtClean="0"/>
              <a:t>14</a:t>
            </a:fld>
            <a:endParaRPr lang="en-US"/>
          </a:p>
        </p:txBody>
      </p:sp>
    </p:spTree>
    <p:extLst>
      <p:ext uri="{BB962C8B-B14F-4D97-AF65-F5344CB8AC3E}">
        <p14:creationId xmlns:p14="http://schemas.microsoft.com/office/powerpoint/2010/main" val="1461901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I’m showing you the d13C values of paired samples of ichthyocarbonate and intestinal fluid dissected from 6 toadfish, with the ichthyocarbonate as the gray circles and the intestinal fluid as the purple triangles. The average d13C value of the ichthyocarbonate was -3.6 </a:t>
            </a:r>
            <a:r>
              <a:rPr lang="en-US" dirty="0">
                <a:solidFill>
                  <a:sysClr val="windowText" lastClr="000000"/>
                </a:solidFill>
              </a:rPr>
              <a:t>‰ and that of the intestinal fluid was -4.2‰. Taking the difference between the d13C values of each pair gives the mineralogical fractionation factor, which is shown next to each pair. The average of these 6 samples was +0.6‰ shown in bright red, however there were two anomalous values that were negative, outlined in red. we expect the value of the fractionation factor to be positive as that’s what is exhibited across all carbonate minerals through precipitation, we excluded these two values and got an average fractionation factor of +1.1‰ shown in dark 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ysClr val="windowText" lastClr="000000"/>
                </a:solidFill>
              </a:rPr>
              <a:t>Crossplot</a:t>
            </a:r>
            <a:r>
              <a:rPr lang="en-US" dirty="0">
                <a:solidFill>
                  <a:sysClr val="windowText" lastClr="000000"/>
                </a:solidFill>
              </a:rPr>
              <a:t> of mol%MgCO3 and fractionation factor</a:t>
            </a:r>
            <a:endParaRPr lang="en-US" dirty="0"/>
          </a:p>
        </p:txBody>
      </p:sp>
      <p:sp>
        <p:nvSpPr>
          <p:cNvPr id="4" name="Slide Number Placeholder 3"/>
          <p:cNvSpPr>
            <a:spLocks noGrp="1"/>
          </p:cNvSpPr>
          <p:nvPr>
            <p:ph type="sldNum" sz="quarter" idx="5"/>
          </p:nvPr>
        </p:nvSpPr>
        <p:spPr/>
        <p:txBody>
          <a:bodyPr/>
          <a:lstStyle/>
          <a:p>
            <a:fld id="{D6E4A848-51EF-6946-9689-6A0A5F4D58B2}" type="slidenum">
              <a:rPr lang="en-US" smtClean="0"/>
              <a:t>15</a:t>
            </a:fld>
            <a:endParaRPr lang="en-US"/>
          </a:p>
        </p:txBody>
      </p:sp>
    </p:spTree>
    <p:extLst>
      <p:ext uri="{BB962C8B-B14F-4D97-AF65-F5344CB8AC3E}">
        <p14:creationId xmlns:p14="http://schemas.microsoft.com/office/powerpoint/2010/main" val="3541682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CB89A-7E11-1EAC-959C-BB4367A0D8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DA831-3291-8CF9-4970-4D30FFA574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8812E-E197-B18B-5EB5-ACD9675A7141}"/>
              </a:ext>
            </a:extLst>
          </p:cNvPr>
          <p:cNvSpPr>
            <a:spLocks noGrp="1"/>
          </p:cNvSpPr>
          <p:nvPr>
            <p:ph type="body" idx="1"/>
          </p:nvPr>
        </p:nvSpPr>
        <p:spPr/>
        <p:txBody>
          <a:bodyPr/>
          <a:lstStyle/>
          <a:p>
            <a:r>
              <a:rPr lang="en-US" dirty="0">
                <a:solidFill>
                  <a:sysClr val="windowText" lastClr="000000"/>
                </a:solidFill>
              </a:rPr>
              <a:t>And if you recall from the graph with the mol%MgCO3 values, a value of +1.1‰ for the fractionation factor of ichthyocarbonate does fall within the general range of expected values, but it’s still a little low, this may indicate other effects like kinetic factors influencing fractionation.</a:t>
            </a:r>
            <a:endParaRPr lang="en-US" dirty="0"/>
          </a:p>
        </p:txBody>
      </p:sp>
      <p:sp>
        <p:nvSpPr>
          <p:cNvPr id="4" name="Slide Number Placeholder 3">
            <a:extLst>
              <a:ext uri="{FF2B5EF4-FFF2-40B4-BE49-F238E27FC236}">
                <a16:creationId xmlns:a16="http://schemas.microsoft.com/office/drawing/2014/main" id="{A80ED145-81EC-B725-5E85-E36227560840}"/>
              </a:ext>
            </a:extLst>
          </p:cNvPr>
          <p:cNvSpPr>
            <a:spLocks noGrp="1"/>
          </p:cNvSpPr>
          <p:nvPr>
            <p:ph type="sldNum" sz="quarter" idx="5"/>
          </p:nvPr>
        </p:nvSpPr>
        <p:spPr/>
        <p:txBody>
          <a:bodyPr/>
          <a:lstStyle/>
          <a:p>
            <a:fld id="{D6E4A848-51EF-6946-9689-6A0A5F4D58B2}" type="slidenum">
              <a:rPr lang="en-US" smtClean="0"/>
              <a:t>16</a:t>
            </a:fld>
            <a:endParaRPr lang="en-US"/>
          </a:p>
        </p:txBody>
      </p:sp>
    </p:spTree>
    <p:extLst>
      <p:ext uri="{BB962C8B-B14F-4D97-AF65-F5344CB8AC3E}">
        <p14:creationId xmlns:p14="http://schemas.microsoft.com/office/powerpoint/2010/main" val="4204345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next we took our value of +1.1 </a:t>
            </a:r>
            <a:r>
              <a:rPr lang="en-US" dirty="0">
                <a:solidFill>
                  <a:sysClr val="windowText" lastClr="000000"/>
                </a:solidFill>
              </a:rPr>
              <a:t>‰ </a:t>
            </a:r>
            <a:r>
              <a:rPr lang="en-US" dirty="0"/>
              <a:t>for the mineralogical fractionation factor, </a:t>
            </a:r>
            <a:r>
              <a:rPr lang="en-US" sz="1200" dirty="0"/>
              <a:t>the d13C value for dissolved inorganic carbon in seawater of -0.5‰, and the assimilation factor of +1.0 ‰ and we used a stable carbon isotope ratio mixing model to estimate the proportions of C derived from dietary and dissolved inorganic carbon sources. This gave us 65% for </a:t>
            </a:r>
            <a:r>
              <a:rPr lang="en-US" sz="1200" dirty="0" err="1"/>
              <a:t>CDiet</a:t>
            </a:r>
            <a:r>
              <a:rPr lang="en-US" sz="1200" dirty="0"/>
              <a:t> and 35% for CDIC. While this value for </a:t>
            </a:r>
            <a:r>
              <a:rPr lang="en-US" sz="1200" dirty="0" err="1"/>
              <a:t>CDiet</a:t>
            </a:r>
            <a:r>
              <a:rPr lang="en-US" sz="1200" dirty="0"/>
              <a:t> is smaller than the 90-95% range expected by physiological mass balance, there may be additional factors involved in the fractionation of ichthyocarbonate precipitation, or that dietary carbon may be unevenly partitioned between ichthyocarbonate and HCO3 in intestinal fluid. Either way, 65% is a really large value for </a:t>
            </a:r>
            <a:r>
              <a:rPr lang="en-US" sz="1200" dirty="0" err="1"/>
              <a:t>CDiet</a:t>
            </a:r>
            <a:r>
              <a:rPr lang="en-US" sz="1200" dirty="0"/>
              <a:t> and far exceeds anything seen in corals, foraminifera, and other marine </a:t>
            </a:r>
            <a:r>
              <a:rPr lang="en-US" sz="1200" dirty="0" err="1"/>
              <a:t>calcifiers</a:t>
            </a:r>
            <a:r>
              <a:rPr lang="en-US" sz="1200" dirty="0"/>
              <a:t>. This really emphasizes how unique marine fish are as links between the marine biological and carbonate pumps.</a:t>
            </a:r>
          </a:p>
          <a:p>
            <a:r>
              <a:rPr lang="en-US" sz="1200" dirty="0"/>
              <a:t>So looking to the future, next steps would be to build out this dataset and add some replicates and then try to estimate </a:t>
            </a:r>
            <a:r>
              <a:rPr lang="en-US" sz="1200" dirty="0" err="1"/>
              <a:t>CDiet</a:t>
            </a:r>
            <a:r>
              <a:rPr lang="en-US" sz="1200" dirty="0"/>
              <a:t> in fish of other species and lifestyles, like the reef-swimming sergeant major and the deep sea blackbelly rosefish.</a:t>
            </a:r>
            <a:endParaRPr lang="en-US" dirty="0"/>
          </a:p>
        </p:txBody>
      </p:sp>
      <p:sp>
        <p:nvSpPr>
          <p:cNvPr id="4" name="Slide Number Placeholder 3"/>
          <p:cNvSpPr>
            <a:spLocks noGrp="1"/>
          </p:cNvSpPr>
          <p:nvPr>
            <p:ph type="sldNum" sz="quarter" idx="5"/>
          </p:nvPr>
        </p:nvSpPr>
        <p:spPr/>
        <p:txBody>
          <a:bodyPr/>
          <a:lstStyle/>
          <a:p>
            <a:fld id="{D6E4A848-51EF-6946-9689-6A0A5F4D58B2}" type="slidenum">
              <a:rPr lang="en-US" smtClean="0"/>
              <a:t>17</a:t>
            </a:fld>
            <a:endParaRPr lang="en-US"/>
          </a:p>
        </p:txBody>
      </p:sp>
    </p:spTree>
    <p:extLst>
      <p:ext uri="{BB962C8B-B14F-4D97-AF65-F5344CB8AC3E}">
        <p14:creationId xmlns:p14="http://schemas.microsoft.com/office/powerpoint/2010/main" val="1434102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B4349-E7F3-6015-F412-F6DD5D2CB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FB6E3-962D-0646-6AD1-F58F2FE04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42F2D-AD6D-1BE9-45FC-36A0E47F1C36}"/>
              </a:ext>
            </a:extLst>
          </p:cNvPr>
          <p:cNvSpPr>
            <a:spLocks noGrp="1"/>
          </p:cNvSpPr>
          <p:nvPr>
            <p:ph type="body" idx="1"/>
          </p:nvPr>
        </p:nvSpPr>
        <p:spPr/>
        <p:txBody>
          <a:bodyPr/>
          <a:lstStyle/>
          <a:p>
            <a:r>
              <a:rPr lang="en-US" dirty="0"/>
              <a:t>So to wrap things up, the key points I touched on was that the majority of carbon in ichthyocarbonate is derived from the marine food web. More specifically, we estimated that 65% of the carbon came from the fish's diet. Additionally, ichthyocarbonate precipitation has unexpected impacts on seawater carbonate chemistry through the conversion of biological carbon into inorganic carbonate. And lastly, sinking ichthyocarbonate likely sequesters carbon in the deep ocean through dissolution and release of HCO3, and potentially in marine sediments for thousands to millions of years.</a:t>
            </a:r>
          </a:p>
          <a:p>
            <a:endParaRPr lang="en-US" dirty="0">
              <a:solidFill>
                <a:sysClr val="windowText" lastClr="000000"/>
              </a:solidFill>
            </a:endParaRPr>
          </a:p>
          <a:p>
            <a:r>
              <a:rPr lang="en-US" dirty="0">
                <a:solidFill>
                  <a:sysClr val="windowText" lastClr="000000"/>
                </a:solidFill>
              </a:rPr>
              <a:t>With this data, we are now more confident in saying that marine bony fish play a very substantial and underrecognized role as a link between the marine biological and carbonate pumps. This is a major advance in bettering our understanding of how ichthyocarbonate production may have unexpected impacts on carbon fluxes in the shallow and deep oceans. While there are still many unknowns regarding ichthyocarbonate production and fate, there are a lot of opportunities for research here with some fascinating implications for the carbon cycle.</a:t>
            </a:r>
          </a:p>
        </p:txBody>
      </p:sp>
      <p:sp>
        <p:nvSpPr>
          <p:cNvPr id="4" name="Slide Number Placeholder 3">
            <a:extLst>
              <a:ext uri="{FF2B5EF4-FFF2-40B4-BE49-F238E27FC236}">
                <a16:creationId xmlns:a16="http://schemas.microsoft.com/office/drawing/2014/main" id="{3249209E-CD50-9D88-B624-808A1AFEE9FF}"/>
              </a:ext>
            </a:extLst>
          </p:cNvPr>
          <p:cNvSpPr>
            <a:spLocks noGrp="1"/>
          </p:cNvSpPr>
          <p:nvPr>
            <p:ph type="sldNum" sz="quarter" idx="5"/>
          </p:nvPr>
        </p:nvSpPr>
        <p:spPr/>
        <p:txBody>
          <a:bodyPr/>
          <a:lstStyle/>
          <a:p>
            <a:fld id="{D6E4A848-51EF-6946-9689-6A0A5F4D58B2}" type="slidenum">
              <a:rPr lang="en-US" smtClean="0"/>
              <a:t>18</a:t>
            </a:fld>
            <a:endParaRPr lang="en-US"/>
          </a:p>
        </p:txBody>
      </p:sp>
    </p:spTree>
    <p:extLst>
      <p:ext uri="{BB962C8B-B14F-4D97-AF65-F5344CB8AC3E}">
        <p14:creationId xmlns:p14="http://schemas.microsoft.com/office/powerpoint/2010/main" val="2739480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off, what exactly is ichthyocarbonate? You may know by now from previous talks, but just as a reminder it’s a magnesium rich carbonate mineral produced by all marine teleost fish. As part of a fish’s osmoregulatory strategy for staying hydrated in a marine environment, they have to reduce the buildup of osmotic pressure in their lumen to be able to absorb water into their tissue. So they take the calcium, magnesium, and bicarbonate ions in the intestinal fluid and precipitate them as ichthyocarbonate in their intestine, which is then excreted to the water column. Previous research has so far shown that ichthyocarbonate is produced with an embedded organic mucus coating that reduces dissolution rate in seawater, and that ichthyocarbonate is characterized by low d13C values and high d18O values. So far, ichthyocarbonate precipitation has been observed to occur in marine fish of all species and lifestyles, including gulf toadfish, sergeant majors, olive flounder, and yellowtail snapper.</a:t>
            </a:r>
          </a:p>
        </p:txBody>
      </p:sp>
      <p:sp>
        <p:nvSpPr>
          <p:cNvPr id="4" name="Slide Number Placeholder 3"/>
          <p:cNvSpPr>
            <a:spLocks noGrp="1"/>
          </p:cNvSpPr>
          <p:nvPr>
            <p:ph type="sldNum" sz="quarter" idx="5"/>
          </p:nvPr>
        </p:nvSpPr>
        <p:spPr/>
        <p:txBody>
          <a:bodyPr/>
          <a:lstStyle/>
          <a:p>
            <a:fld id="{D6E4A848-51EF-6946-9689-6A0A5F4D58B2}" type="slidenum">
              <a:rPr lang="en-US" smtClean="0"/>
              <a:t>2</a:t>
            </a:fld>
            <a:endParaRPr lang="en-US"/>
          </a:p>
        </p:txBody>
      </p:sp>
    </p:spTree>
    <p:extLst>
      <p:ext uri="{BB962C8B-B14F-4D97-AF65-F5344CB8AC3E}">
        <p14:creationId xmlns:p14="http://schemas.microsoft.com/office/powerpoint/2010/main" val="198576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B71C1-BDF1-7536-93CB-55AE15DC4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A1C26-8DF7-1987-5B29-21050604B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D8997-7A24-767C-C7BF-010CD97F2C78}"/>
              </a:ext>
            </a:extLst>
          </p:cNvPr>
          <p:cNvSpPr>
            <a:spLocks noGrp="1"/>
          </p:cNvSpPr>
          <p:nvPr>
            <p:ph type="body" idx="1"/>
          </p:nvPr>
        </p:nvSpPr>
        <p:spPr/>
        <p:txBody>
          <a:bodyPr/>
          <a:lstStyle/>
          <a:p>
            <a:r>
              <a:rPr lang="en-US" dirty="0"/>
              <a:t>So the key points that I’ll touch on in my presentation are that the majority of carbon in ichthyocarbonate is derived from the marine food web, ichthyocarbonate precipitation has unexpected impacts on seawater carbonate chemistry, and that sinking ichthyocarbonate likely sequesters carbon in the deep ocean and potentially in marine sediments for thousands to millions of years</a:t>
            </a:r>
          </a:p>
        </p:txBody>
      </p:sp>
      <p:sp>
        <p:nvSpPr>
          <p:cNvPr id="4" name="Slide Number Placeholder 3">
            <a:extLst>
              <a:ext uri="{FF2B5EF4-FFF2-40B4-BE49-F238E27FC236}">
                <a16:creationId xmlns:a16="http://schemas.microsoft.com/office/drawing/2014/main" id="{2DB8B9C8-E477-C07E-1022-E752F2735888}"/>
              </a:ext>
            </a:extLst>
          </p:cNvPr>
          <p:cNvSpPr>
            <a:spLocks noGrp="1"/>
          </p:cNvSpPr>
          <p:nvPr>
            <p:ph type="sldNum" sz="quarter" idx="5"/>
          </p:nvPr>
        </p:nvSpPr>
        <p:spPr/>
        <p:txBody>
          <a:bodyPr/>
          <a:lstStyle/>
          <a:p>
            <a:fld id="{D6E4A848-51EF-6946-9689-6A0A5F4D58B2}" type="slidenum">
              <a:rPr lang="en-US" smtClean="0"/>
              <a:t>3</a:t>
            </a:fld>
            <a:endParaRPr lang="en-US"/>
          </a:p>
        </p:txBody>
      </p:sp>
    </p:spTree>
    <p:extLst>
      <p:ext uri="{BB962C8B-B14F-4D97-AF65-F5344CB8AC3E}">
        <p14:creationId xmlns:p14="http://schemas.microsoft.com/office/powerpoint/2010/main" val="419202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AF130-9680-D1AB-CD85-1F1BC4334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C940AE-B7DB-1647-7F41-4C92855CD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5A4DB-6F84-09FB-A239-E042BCB8083E}"/>
              </a:ext>
            </a:extLst>
          </p:cNvPr>
          <p:cNvSpPr>
            <a:spLocks noGrp="1"/>
          </p:cNvSpPr>
          <p:nvPr>
            <p:ph type="body" idx="1"/>
          </p:nvPr>
        </p:nvSpPr>
        <p:spPr/>
        <p:txBody>
          <a:bodyPr/>
          <a:lstStyle/>
          <a:p>
            <a:r>
              <a:rPr lang="en-US" dirty="0"/>
              <a:t>What’s notable about ichthyocarbonate is that until about 2009 when Wilson and colleagues published the first estimates of global ichthyocarbonate production, contributions by marine fish tot he carbonate pump were completely underrecognized. But with the most recent estimates of global ichthyocarbonate production based on global fish biomass, researchers estimate that marine fish are among the top three sources of carbonate to the oceans, along with corals and foraminifera with about 1.43 to 9.03 Pg CaCO3 produced per year. And to visualize how much stuff is 1 </a:t>
            </a:r>
            <a:r>
              <a:rPr lang="en-US" dirty="0" err="1"/>
              <a:t>petagram</a:t>
            </a:r>
            <a:r>
              <a:rPr lang="en-US" dirty="0"/>
              <a:t>, the average train car carries 100 tons of coal. To carry 1 </a:t>
            </a:r>
            <a:r>
              <a:rPr lang="en-US" dirty="0" err="1"/>
              <a:t>petagram</a:t>
            </a:r>
            <a:r>
              <a:rPr lang="en-US" dirty="0"/>
              <a:t> of coal, we’d need a train that’s 156,500 miles long, meaning our little train would wrap around the equator 6 times. So to get 1.43 to 9.03 </a:t>
            </a:r>
            <a:r>
              <a:rPr lang="en-US" dirty="0" err="1"/>
              <a:t>petagrams</a:t>
            </a:r>
            <a:r>
              <a:rPr lang="en-US" dirty="0"/>
              <a:t> of carbonate, our train would wrap around the equator between 9 and 56 times. So to say marine bony fish are making tons of carbonate is a bit of an understatement. Even then, these are conservative estimates, and the true value could be much higher.</a:t>
            </a:r>
          </a:p>
        </p:txBody>
      </p:sp>
      <p:sp>
        <p:nvSpPr>
          <p:cNvPr id="4" name="Slide Number Placeholder 3">
            <a:extLst>
              <a:ext uri="{FF2B5EF4-FFF2-40B4-BE49-F238E27FC236}">
                <a16:creationId xmlns:a16="http://schemas.microsoft.com/office/drawing/2014/main" id="{40DEB2D7-87B7-BA51-86F8-CDF3D5818BD0}"/>
              </a:ext>
            </a:extLst>
          </p:cNvPr>
          <p:cNvSpPr>
            <a:spLocks noGrp="1"/>
          </p:cNvSpPr>
          <p:nvPr>
            <p:ph type="sldNum" sz="quarter" idx="5"/>
          </p:nvPr>
        </p:nvSpPr>
        <p:spPr/>
        <p:txBody>
          <a:bodyPr/>
          <a:lstStyle/>
          <a:p>
            <a:fld id="{D6E4A848-51EF-6946-9689-6A0A5F4D58B2}" type="slidenum">
              <a:rPr lang="en-US" smtClean="0"/>
              <a:t>4</a:t>
            </a:fld>
            <a:endParaRPr lang="en-US"/>
          </a:p>
        </p:txBody>
      </p:sp>
    </p:spTree>
    <p:extLst>
      <p:ext uri="{BB962C8B-B14F-4D97-AF65-F5344CB8AC3E}">
        <p14:creationId xmlns:p14="http://schemas.microsoft.com/office/powerpoint/2010/main" val="2953234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marine fish produce carbonate, so what?. But what makes marine fish stand out from other marine </a:t>
            </a:r>
            <a:r>
              <a:rPr lang="en-US" dirty="0" err="1"/>
              <a:t>calcifiers</a:t>
            </a:r>
            <a:r>
              <a:rPr lang="en-US" dirty="0"/>
              <a:t> is that unlike corals and foraminifera that mainly source carbon from the carbonate pump to build their shells and skeletons, marine bony fish incorporate significant amounts of carbon from the biological pump to form ichthyocarbonate. If 100% of the carbon they use to build ichthyocarbonate came from just the carbonate pump, there would be an overall neutral effect on carbon transport since for every mole of HCO3 used, 0.6 moles of CO2 are released back to the ocean. However, by using carbon from the biological pump, marine fish are utilizing already biologically fixed carbon which is not in equilibrium with the ocean or  atmosphere, so there may be a net drawdown of CO2 and the potential for long term carbon sequestration in the deep oceans. And so for the rest of this presentation I’ll refer to the the proportion of dietary carbon incorporated into ichthyocarbonate </a:t>
            </a:r>
            <a:r>
              <a:rPr lang="en-US" dirty="0" err="1"/>
              <a:t>CDiet</a:t>
            </a:r>
            <a:r>
              <a:rPr lang="en-US" dirty="0"/>
              <a:t>, and the proportion of carbon from dissolved inorganic carbon in seawater as CDIC. And these two values together add to 100%</a:t>
            </a:r>
          </a:p>
          <a:p>
            <a:endParaRPr lang="en-US" dirty="0"/>
          </a:p>
          <a:p>
            <a:r>
              <a:rPr lang="en-US" dirty="0"/>
              <a:t>Look at </a:t>
            </a:r>
            <a:r>
              <a:rPr lang="en-US" dirty="0" err="1"/>
              <a:t>saba</a:t>
            </a:r>
            <a:r>
              <a:rPr lang="en-US" dirty="0"/>
              <a:t> et al 2021 and build out carbonate pump idea being one of top three </a:t>
            </a:r>
            <a:r>
              <a:rPr lang="en-US" dirty="0" err="1"/>
              <a:t>producesr</a:t>
            </a:r>
            <a:r>
              <a:rPr lang="en-US" dirty="0"/>
              <a:t>.</a:t>
            </a:r>
          </a:p>
          <a:p>
            <a:r>
              <a:rPr lang="en-US" dirty="0"/>
              <a:t>I’m trying to sell the idea that we don’t yet know where ichthyocarbonate is ending up but that’s part of our work. The d18O values would be indicative of the seawater conditions of Mg, salinity, other stuff</a:t>
            </a:r>
          </a:p>
        </p:txBody>
      </p:sp>
      <p:sp>
        <p:nvSpPr>
          <p:cNvPr id="4" name="Slide Number Placeholder 3"/>
          <p:cNvSpPr>
            <a:spLocks noGrp="1"/>
          </p:cNvSpPr>
          <p:nvPr>
            <p:ph type="sldNum" sz="quarter" idx="5"/>
          </p:nvPr>
        </p:nvSpPr>
        <p:spPr/>
        <p:txBody>
          <a:bodyPr/>
          <a:lstStyle/>
          <a:p>
            <a:fld id="{D6E4A848-51EF-6946-9689-6A0A5F4D58B2}" type="slidenum">
              <a:rPr lang="en-US" smtClean="0"/>
              <a:t>5</a:t>
            </a:fld>
            <a:endParaRPr lang="en-US"/>
          </a:p>
        </p:txBody>
      </p:sp>
    </p:spTree>
    <p:extLst>
      <p:ext uri="{BB962C8B-B14F-4D97-AF65-F5344CB8AC3E}">
        <p14:creationId xmlns:p14="http://schemas.microsoft.com/office/powerpoint/2010/main" val="1865801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better understand how biological carbon is converted into inorganic carbonate within the fish, here is a very detailed diagram showing the pathway. Don’t worry about understanding this, the main message is that first, a fish eats food, second a fish digests the food and grows, third, the mitochondria in a fish’s tissue respire CO2 which is converted into bicarbonate in the intestine, fourth along with calcium and magnesium, this bicarbonate forms ichthyocarbonate and is excreted.</a:t>
            </a:r>
          </a:p>
        </p:txBody>
      </p:sp>
      <p:sp>
        <p:nvSpPr>
          <p:cNvPr id="4" name="Slide Number Placeholder 3"/>
          <p:cNvSpPr>
            <a:spLocks noGrp="1"/>
          </p:cNvSpPr>
          <p:nvPr>
            <p:ph type="sldNum" sz="quarter" idx="5"/>
          </p:nvPr>
        </p:nvSpPr>
        <p:spPr/>
        <p:txBody>
          <a:bodyPr/>
          <a:lstStyle/>
          <a:p>
            <a:fld id="{D6E4A848-51EF-6946-9689-6A0A5F4D58B2}" type="slidenum">
              <a:rPr lang="en-US" smtClean="0"/>
              <a:t>6</a:t>
            </a:fld>
            <a:endParaRPr lang="en-US"/>
          </a:p>
        </p:txBody>
      </p:sp>
    </p:spTree>
    <p:extLst>
      <p:ext uri="{BB962C8B-B14F-4D97-AF65-F5344CB8AC3E}">
        <p14:creationId xmlns:p14="http://schemas.microsoft.com/office/powerpoint/2010/main" val="1411734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0C460-8EDA-1C7C-8A45-DCEB1397E7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FF6CC-7AAD-8035-FDC7-4B5D29C058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38503-2AF8-18E6-F074-F5E0BB6F10A1}"/>
              </a:ext>
            </a:extLst>
          </p:cNvPr>
          <p:cNvSpPr>
            <a:spLocks noGrp="1"/>
          </p:cNvSpPr>
          <p:nvPr>
            <p:ph type="body" idx="1"/>
          </p:nvPr>
        </p:nvSpPr>
        <p:spPr/>
        <p:txBody>
          <a:bodyPr/>
          <a:lstStyle/>
          <a:p>
            <a:r>
              <a:rPr lang="en-US" dirty="0"/>
              <a:t>Previous research has estimated </a:t>
            </a:r>
            <a:r>
              <a:rPr lang="en-US" dirty="0" err="1"/>
              <a:t>CDiet</a:t>
            </a:r>
            <a:r>
              <a:rPr lang="en-US" dirty="0"/>
              <a:t> in ichthyocarbonate to be anywhere from 0 to 81% with an average of 28-56%. However, this is pretty different from what’s predicted by physiologists. Physiologists looked at the total rectal base excretion by fish and saw that compared to the total amount of HCO3 excreted, only a small portion of the carbon actually comes from the dissolved inorganic carbon they ingest from seawater. So to account for this mass imbalance, physiological mixing models predict that the remaining 90 to 95% of their carbon would have to come from the food they eat. This estimate of </a:t>
            </a:r>
            <a:r>
              <a:rPr lang="en-US" dirty="0" err="1"/>
              <a:t>CDiet</a:t>
            </a:r>
            <a:r>
              <a:rPr lang="en-US" dirty="0"/>
              <a:t>, as well as what has been estimated through stable carbon isotope ratio mixing models, is vastly greater than values for </a:t>
            </a:r>
            <a:r>
              <a:rPr lang="en-US" dirty="0" err="1"/>
              <a:t>CDiet</a:t>
            </a:r>
            <a:r>
              <a:rPr lang="en-US" dirty="0"/>
              <a:t> measured for deep sea corals and foraminifera, which use about 4 to 10% and 8 to 15%, respectively. A higher value for </a:t>
            </a:r>
            <a:r>
              <a:rPr lang="en-US" dirty="0" err="1"/>
              <a:t>Cdiet</a:t>
            </a:r>
            <a:r>
              <a:rPr lang="en-US" dirty="0"/>
              <a:t> means there may be a greater potential for ichthyocarbonate to sequester carbon at depth, but this depends on where in the ocean ichthyocarbonate is ending up.</a:t>
            </a:r>
          </a:p>
        </p:txBody>
      </p:sp>
      <p:sp>
        <p:nvSpPr>
          <p:cNvPr id="4" name="Slide Number Placeholder 3">
            <a:extLst>
              <a:ext uri="{FF2B5EF4-FFF2-40B4-BE49-F238E27FC236}">
                <a16:creationId xmlns:a16="http://schemas.microsoft.com/office/drawing/2014/main" id="{9570FFDE-462F-C10D-57CA-B8A581CCF040}"/>
              </a:ext>
            </a:extLst>
          </p:cNvPr>
          <p:cNvSpPr>
            <a:spLocks noGrp="1"/>
          </p:cNvSpPr>
          <p:nvPr>
            <p:ph type="sldNum" sz="quarter" idx="5"/>
          </p:nvPr>
        </p:nvSpPr>
        <p:spPr/>
        <p:txBody>
          <a:bodyPr/>
          <a:lstStyle/>
          <a:p>
            <a:fld id="{D6E4A848-51EF-6946-9689-6A0A5F4D58B2}" type="slidenum">
              <a:rPr lang="en-US" smtClean="0"/>
              <a:t>7</a:t>
            </a:fld>
            <a:endParaRPr lang="en-US"/>
          </a:p>
        </p:txBody>
      </p:sp>
    </p:spTree>
    <p:extLst>
      <p:ext uri="{BB962C8B-B14F-4D97-AF65-F5344CB8AC3E}">
        <p14:creationId xmlns:p14="http://schemas.microsoft.com/office/powerpoint/2010/main" val="2476703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another important factor to consider is what happens to ichthyocarbonate post excretion? It can either sink to the seafloor and sequester in sediments on </a:t>
            </a:r>
            <a:r>
              <a:rPr lang="en-US" dirty="0" err="1"/>
              <a:t>millenial</a:t>
            </a:r>
            <a:r>
              <a:rPr lang="en-US" dirty="0"/>
              <a:t> time scales, or it may dissolve as it’s sinking and release HCO3, impacting alkalinity gradients in the water column. And we also have to consider whether ichthyocarbonate is dissolving above or below the thermocline. On the right is a graph showing the depths of ichthyocarbonate dissolution in the Pacific Ocean, with temperature in red. The thermocline is where we see the largest change in temperature. The thermocline physically separates the ocean water above and below from readily mixing, so once ichthyocarbonate sinks below the thermocline, dissolves, and increases alkalinity, it may be keeping that carbon trapped at depth and out of equilibrium with surface ocean water and the atmosphere. And if it reaches the seafloor sediment before dissolving, it may sequester that carbon for thousands to millions of years. From these graphs we can see that some ichthyocarbonate dissolves before reaching the thermocline, but other, larger grains like from the olive flounder sink below the thermocline before dissolving. Even then, these are conservative estimates, assuming excretion at sea surface level. In reality, we know that the majority of fish biomass comes from mesopelagic fish living between 200 and 1000m of depth. A recent paper by Hashim and colleagues in 2024 found ichthyocarbonate in sediment traps at 500 and 3200m depth.</a:t>
            </a:r>
          </a:p>
          <a:p>
            <a:r>
              <a:rPr lang="en-US" dirty="0"/>
              <a:t>All in all, we don’t yet know at what depths ichthyocarbonate is dissolving, but measuring </a:t>
            </a:r>
            <a:r>
              <a:rPr lang="en-US" dirty="0" err="1"/>
              <a:t>CDiet</a:t>
            </a:r>
            <a:r>
              <a:rPr lang="en-US" dirty="0"/>
              <a:t> will give us insight into the composition of ichthyocarbonate and its potential to sequester carbon at depth.</a:t>
            </a:r>
          </a:p>
        </p:txBody>
      </p:sp>
      <p:sp>
        <p:nvSpPr>
          <p:cNvPr id="4" name="Slide Number Placeholder 3"/>
          <p:cNvSpPr>
            <a:spLocks noGrp="1"/>
          </p:cNvSpPr>
          <p:nvPr>
            <p:ph type="sldNum" sz="quarter" idx="5"/>
          </p:nvPr>
        </p:nvSpPr>
        <p:spPr/>
        <p:txBody>
          <a:bodyPr/>
          <a:lstStyle/>
          <a:p>
            <a:fld id="{D6E4A848-51EF-6946-9689-6A0A5F4D58B2}" type="slidenum">
              <a:rPr lang="en-US" smtClean="0"/>
              <a:t>8</a:t>
            </a:fld>
            <a:endParaRPr lang="en-US"/>
          </a:p>
        </p:txBody>
      </p:sp>
    </p:spTree>
    <p:extLst>
      <p:ext uri="{BB962C8B-B14F-4D97-AF65-F5344CB8AC3E}">
        <p14:creationId xmlns:p14="http://schemas.microsoft.com/office/powerpoint/2010/main" val="3110043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main problem that my research aimed to address was that previous estimates of CDIET and CDIC were based on assumptions. And so the goal of my research was to revise estimates of CDIET and CDIC by addressing these assumptions through measuring d13C values of intestinal fluid, ichthyocarbonate, muscle, diet, and seawater.</a:t>
            </a:r>
          </a:p>
        </p:txBody>
      </p:sp>
      <p:sp>
        <p:nvSpPr>
          <p:cNvPr id="4" name="Slide Number Placeholder 3"/>
          <p:cNvSpPr>
            <a:spLocks noGrp="1"/>
          </p:cNvSpPr>
          <p:nvPr>
            <p:ph type="sldNum" sz="quarter" idx="5"/>
          </p:nvPr>
        </p:nvSpPr>
        <p:spPr/>
        <p:txBody>
          <a:bodyPr/>
          <a:lstStyle/>
          <a:p>
            <a:fld id="{D6E4A848-51EF-6946-9689-6A0A5F4D58B2}" type="slidenum">
              <a:rPr lang="en-US" smtClean="0"/>
              <a:t>9</a:t>
            </a:fld>
            <a:endParaRPr lang="en-US"/>
          </a:p>
        </p:txBody>
      </p:sp>
    </p:spTree>
    <p:extLst>
      <p:ext uri="{BB962C8B-B14F-4D97-AF65-F5344CB8AC3E}">
        <p14:creationId xmlns:p14="http://schemas.microsoft.com/office/powerpoint/2010/main" val="793008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6BFE-C465-C045-16E9-D13F940BAF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67E76E-B062-204D-E62D-3149A266A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0A5592-8B3E-FC93-48B1-C091B3628912}"/>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5" name="Footer Placeholder 4">
            <a:extLst>
              <a:ext uri="{FF2B5EF4-FFF2-40B4-BE49-F238E27FC236}">
                <a16:creationId xmlns:a16="http://schemas.microsoft.com/office/drawing/2014/main" id="{B801826D-A2F4-D450-6152-D7C546734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6666F-D178-AB86-474D-F9584F207E5C}"/>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197655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2C09D-CFBA-C8A0-5218-141F30C69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5B72D-53D4-F633-0BB6-A611B0AC87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BC15F0-C5A3-6D7C-400E-5C171CF20DD3}"/>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5" name="Footer Placeholder 4">
            <a:extLst>
              <a:ext uri="{FF2B5EF4-FFF2-40B4-BE49-F238E27FC236}">
                <a16:creationId xmlns:a16="http://schemas.microsoft.com/office/drawing/2014/main" id="{C1ABC199-4249-C5B0-3390-964F0822ED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2C28A-1606-1175-6A52-4167A2F5629B}"/>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382473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58FF47-9B01-2590-CBDF-97DE9835D6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D9C430-B67E-F13B-CB20-8C9320AEE5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D6E51D-FC96-9C92-3D87-211489488CF1}"/>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5" name="Footer Placeholder 4">
            <a:extLst>
              <a:ext uri="{FF2B5EF4-FFF2-40B4-BE49-F238E27FC236}">
                <a16:creationId xmlns:a16="http://schemas.microsoft.com/office/drawing/2014/main" id="{706F2F4B-9F38-3328-B814-AB75824B4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407B8-0C4F-D26E-483E-4A795A625061}"/>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288173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4FE15-A9A9-0D79-506B-971200CC0E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4880A-D831-60B3-F97C-D10C36A2DE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6470C-2CFE-00CC-5C3F-FEE49B2868A0}"/>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5" name="Footer Placeholder 4">
            <a:extLst>
              <a:ext uri="{FF2B5EF4-FFF2-40B4-BE49-F238E27FC236}">
                <a16:creationId xmlns:a16="http://schemas.microsoft.com/office/drawing/2014/main" id="{2E68F164-229A-4D8C-C2EB-563D17C93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784D2-2A69-B6D4-4DE7-EEE37A2494F3}"/>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397538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EBAF0-FFDA-6101-12CD-F002BDE09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8697B3-0241-EC76-0A87-434FEF1364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1064AC-9F8B-0082-4E29-B190B441E7AF}"/>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5" name="Footer Placeholder 4">
            <a:extLst>
              <a:ext uri="{FF2B5EF4-FFF2-40B4-BE49-F238E27FC236}">
                <a16:creationId xmlns:a16="http://schemas.microsoft.com/office/drawing/2014/main" id="{464EE50F-4047-EFF9-162C-8B26072AE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3E948F-509C-6C8C-5C5E-E76C09F84AED}"/>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2311309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63024-D46A-CA99-8401-0CED9F595F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2B09B-E3B2-E6CE-DA7A-53C2ADB5CA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AE4075-5188-C3E7-ECF4-00B6E4697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E5B99C-2558-8825-F2CB-7BD736E19611}"/>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6" name="Footer Placeholder 5">
            <a:extLst>
              <a:ext uri="{FF2B5EF4-FFF2-40B4-BE49-F238E27FC236}">
                <a16:creationId xmlns:a16="http://schemas.microsoft.com/office/drawing/2014/main" id="{F29592CD-A680-2615-201A-592CEE9992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D8B52C-2AF7-C04D-5DD3-8EC5F025C124}"/>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172598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58845-6334-9F72-9EC4-5C8A6E0A054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7B653-32B9-6998-18D5-92F65A55A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272FCC-1CB9-0EFB-5BA4-8029C05EF3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3F30A0-83A4-BD4D-891B-7491CE132C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346C2-257E-02EE-7A46-640BB2C739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278682-25C7-D413-EB13-3ABC0113CD61}"/>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8" name="Footer Placeholder 7">
            <a:extLst>
              <a:ext uri="{FF2B5EF4-FFF2-40B4-BE49-F238E27FC236}">
                <a16:creationId xmlns:a16="http://schemas.microsoft.com/office/drawing/2014/main" id="{B58F0331-1AF3-A75E-FF3C-F2A33675AE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2DEA20-A8E8-2303-AA16-8B0ABC0FED50}"/>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287434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E78EC-34F6-BAB8-68B8-F3CAB15C80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42E0A3-772F-8388-3831-4E7529E7184F}"/>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4" name="Footer Placeholder 3">
            <a:extLst>
              <a:ext uri="{FF2B5EF4-FFF2-40B4-BE49-F238E27FC236}">
                <a16:creationId xmlns:a16="http://schemas.microsoft.com/office/drawing/2014/main" id="{D3ECD741-0404-579C-7FA1-1C44A2E36D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29F17F-D6A2-65DF-DFF3-EA64C978FBA2}"/>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304220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940DE9-A657-3A9D-2F7C-9C9BAAF012F3}"/>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3" name="Footer Placeholder 2">
            <a:extLst>
              <a:ext uri="{FF2B5EF4-FFF2-40B4-BE49-F238E27FC236}">
                <a16:creationId xmlns:a16="http://schemas.microsoft.com/office/drawing/2014/main" id="{66CC5495-FCF0-1D47-B6E2-18FDF7CF3D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04837A-08D7-BC95-8D2B-37E28650943D}"/>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4283102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74C7-03FD-9D17-4A7E-2C3B2C8D37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D53672-8BD5-6D05-AAEB-FA9A603F87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B82E01-F17B-9ADA-9E76-A64D45131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15229-840D-D46B-C416-E53F27F7D1AE}"/>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6" name="Footer Placeholder 5">
            <a:extLst>
              <a:ext uri="{FF2B5EF4-FFF2-40B4-BE49-F238E27FC236}">
                <a16:creationId xmlns:a16="http://schemas.microsoft.com/office/drawing/2014/main" id="{43DCAA87-1192-9FDF-5C15-4B7C0CD212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7A6E60-4707-C327-84E6-B0049A1EE8CA}"/>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286835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AF29E-A414-530E-2A44-0F776FD497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089C44-1AFE-3174-D9DB-93EFE5E0FC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6AA9C8-E8FD-E654-1032-EC85C38740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851A4-53E8-7F9D-AE03-91460960244E}"/>
              </a:ext>
            </a:extLst>
          </p:cNvPr>
          <p:cNvSpPr>
            <a:spLocks noGrp="1"/>
          </p:cNvSpPr>
          <p:nvPr>
            <p:ph type="dt" sz="half" idx="10"/>
          </p:nvPr>
        </p:nvSpPr>
        <p:spPr/>
        <p:txBody>
          <a:bodyPr/>
          <a:lstStyle/>
          <a:p>
            <a:fld id="{02DC02E9-13E2-B54F-9BD3-D3C4B4286A52}" type="datetimeFigureOut">
              <a:rPr lang="en-US" smtClean="0"/>
              <a:t>10/2/25</a:t>
            </a:fld>
            <a:endParaRPr lang="en-US"/>
          </a:p>
        </p:txBody>
      </p:sp>
      <p:sp>
        <p:nvSpPr>
          <p:cNvPr id="6" name="Footer Placeholder 5">
            <a:extLst>
              <a:ext uri="{FF2B5EF4-FFF2-40B4-BE49-F238E27FC236}">
                <a16:creationId xmlns:a16="http://schemas.microsoft.com/office/drawing/2014/main" id="{E92259AA-4E66-09D5-2DF7-906A30A78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87A4EB-0B19-3E83-E67D-16F41E70D3E1}"/>
              </a:ext>
            </a:extLst>
          </p:cNvPr>
          <p:cNvSpPr>
            <a:spLocks noGrp="1"/>
          </p:cNvSpPr>
          <p:nvPr>
            <p:ph type="sldNum" sz="quarter" idx="12"/>
          </p:nvPr>
        </p:nvSpPr>
        <p:spPr/>
        <p:txBody>
          <a:bodyPr/>
          <a:lstStyle/>
          <a:p>
            <a:fld id="{0F161429-FBC3-644F-9C3B-3A2D0B35670D}" type="slidenum">
              <a:rPr lang="en-US" smtClean="0"/>
              <a:t>‹#›</a:t>
            </a:fld>
            <a:endParaRPr lang="en-US"/>
          </a:p>
        </p:txBody>
      </p:sp>
    </p:spTree>
    <p:extLst>
      <p:ext uri="{BB962C8B-B14F-4D97-AF65-F5344CB8AC3E}">
        <p14:creationId xmlns:p14="http://schemas.microsoft.com/office/powerpoint/2010/main" val="3747878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F994CC-E479-75DB-A8D8-0C6A656DF1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869692-846D-47DF-7C65-FCDE06620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253C9-A4D8-7D1F-7B3C-859082769D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2DC02E9-13E2-B54F-9BD3-D3C4B4286A52}" type="datetimeFigureOut">
              <a:rPr lang="en-US" smtClean="0"/>
              <a:t>10/2/25</a:t>
            </a:fld>
            <a:endParaRPr lang="en-US"/>
          </a:p>
        </p:txBody>
      </p:sp>
      <p:sp>
        <p:nvSpPr>
          <p:cNvPr id="5" name="Footer Placeholder 4">
            <a:extLst>
              <a:ext uri="{FF2B5EF4-FFF2-40B4-BE49-F238E27FC236}">
                <a16:creationId xmlns:a16="http://schemas.microsoft.com/office/drawing/2014/main" id="{19BDEDD2-A3D1-8ABB-1DC4-4DEC3F095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0BAC726-85BF-39AD-1CDA-5E1654FD59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161429-FBC3-644F-9C3B-3A2D0B35670D}" type="slidenum">
              <a:rPr lang="en-US" smtClean="0"/>
              <a:t>‹#›</a:t>
            </a:fld>
            <a:endParaRPr lang="en-US"/>
          </a:p>
        </p:txBody>
      </p:sp>
    </p:spTree>
    <p:extLst>
      <p:ext uri="{BB962C8B-B14F-4D97-AF65-F5344CB8AC3E}">
        <p14:creationId xmlns:p14="http://schemas.microsoft.com/office/powerpoint/2010/main" val="21194853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8.jp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1.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hyperlink" Target="https://reefguide.org/sergeantmajor.html" TargetMode="External"/><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workybooks.com/resources/math-vocabulary/circumference-of-the-earth" TargetMode="External"/><Relationship Id="rId5" Type="http://schemas.openxmlformats.org/officeDocument/2006/relationships/image" Target="../media/image8.png"/><Relationship Id="rId4" Type="http://schemas.openxmlformats.org/officeDocument/2006/relationships/hyperlink" Target="https://www.mrc-rail.com/railcar-results/coal-railcar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0" name="Rectangle 819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Tracking the bluefin tuna | CNRS News">
            <a:extLst>
              <a:ext uri="{FF2B5EF4-FFF2-40B4-BE49-F238E27FC236}">
                <a16:creationId xmlns:a16="http://schemas.microsoft.com/office/drawing/2014/main" id="{03D4F270-B882-4030-0474-F5366A5DAEE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l="14815"/>
          <a:stretch>
            <a:fillRect/>
          </a:stretch>
        </p:blipFill>
        <p:spPr bwMode="auto">
          <a:xfrm>
            <a:off x="0" y="0"/>
            <a:ext cx="12192000" cy="6858000"/>
          </a:xfrm>
          <a:prstGeom prst="rect">
            <a:avLst/>
          </a:prstGeom>
          <a:noFill/>
          <a:effectLst>
            <a:outerShdw dist="50800" dir="5400000" sx="1000" sy="1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92E98F-BACC-57F0-6F43-43A64E5F7225}"/>
              </a:ext>
            </a:extLst>
          </p:cNvPr>
          <p:cNvSpPr>
            <a:spLocks noGrp="1"/>
          </p:cNvSpPr>
          <p:nvPr>
            <p:ph type="ctrTitle"/>
          </p:nvPr>
        </p:nvSpPr>
        <p:spPr>
          <a:xfrm>
            <a:off x="1736035" y="1122363"/>
            <a:ext cx="8719930" cy="3063240"/>
          </a:xfrm>
        </p:spPr>
        <p:txBody>
          <a:bodyPr>
            <a:normAutofit fontScale="90000"/>
          </a:bodyPr>
          <a:lstStyle/>
          <a:p>
            <a:r>
              <a:rPr lang="en-US" sz="6100" b="1" dirty="0">
                <a:solidFill>
                  <a:schemeClr val="bg1"/>
                </a:solidFill>
              </a:rPr>
              <a:t>Refining Estimates of Dietary Carbon Utilization in Ichthyocarbonate Formation</a:t>
            </a:r>
          </a:p>
        </p:txBody>
      </p:sp>
      <p:sp>
        <p:nvSpPr>
          <p:cNvPr id="3" name="Subtitle 2">
            <a:extLst>
              <a:ext uri="{FF2B5EF4-FFF2-40B4-BE49-F238E27FC236}">
                <a16:creationId xmlns:a16="http://schemas.microsoft.com/office/drawing/2014/main" id="{B1A3AC5E-9E1F-8EF6-0D6B-D61A44C6950E}"/>
              </a:ext>
            </a:extLst>
          </p:cNvPr>
          <p:cNvSpPr>
            <a:spLocks noGrp="1"/>
          </p:cNvSpPr>
          <p:nvPr>
            <p:ph type="subTitle" idx="1"/>
          </p:nvPr>
        </p:nvSpPr>
        <p:spPr>
          <a:xfrm>
            <a:off x="2296287" y="4569931"/>
            <a:ext cx="7599426" cy="1812580"/>
          </a:xfrm>
        </p:spPr>
        <p:txBody>
          <a:bodyPr>
            <a:normAutofit fontScale="92500" lnSpcReduction="10000"/>
          </a:bodyPr>
          <a:lstStyle/>
          <a:p>
            <a:r>
              <a:rPr lang="en-US" dirty="0">
                <a:solidFill>
                  <a:schemeClr val="bg1"/>
                </a:solidFill>
              </a:rPr>
              <a:t>Cameron Sam</a:t>
            </a:r>
            <a:r>
              <a:rPr lang="en-US" baseline="30000" dirty="0">
                <a:solidFill>
                  <a:schemeClr val="bg1"/>
                </a:solidFill>
              </a:rPr>
              <a:t>1</a:t>
            </a:r>
            <a:r>
              <a:rPr lang="en-US" dirty="0">
                <a:solidFill>
                  <a:schemeClr val="bg1"/>
                </a:solidFill>
              </a:rPr>
              <a:t>, Martin Grosell</a:t>
            </a:r>
            <a:r>
              <a:rPr lang="en-US" baseline="30000" dirty="0">
                <a:solidFill>
                  <a:schemeClr val="bg1"/>
                </a:solidFill>
              </a:rPr>
              <a:t>2</a:t>
            </a:r>
            <a:r>
              <a:rPr lang="en-US" dirty="0">
                <a:solidFill>
                  <a:schemeClr val="bg1"/>
                </a:solidFill>
              </a:rPr>
              <a:t>, Sarah Walls</a:t>
            </a:r>
            <a:r>
              <a:rPr lang="en-US" baseline="30000" dirty="0">
                <a:solidFill>
                  <a:schemeClr val="bg1"/>
                </a:solidFill>
              </a:rPr>
              <a:t>2</a:t>
            </a:r>
            <a:r>
              <a:rPr lang="en-US" dirty="0">
                <a:solidFill>
                  <a:schemeClr val="bg1"/>
                </a:solidFill>
              </a:rPr>
              <a:t>, Bret Marek</a:t>
            </a:r>
            <a:r>
              <a:rPr lang="en-US" baseline="30000" dirty="0">
                <a:solidFill>
                  <a:schemeClr val="bg1"/>
                </a:solidFill>
              </a:rPr>
              <a:t>2</a:t>
            </a:r>
            <a:r>
              <a:rPr lang="en-US" dirty="0">
                <a:solidFill>
                  <a:schemeClr val="bg1"/>
                </a:solidFill>
              </a:rPr>
              <a:t>, Rachael Heuer</a:t>
            </a:r>
            <a:r>
              <a:rPr lang="en-US" baseline="30000" dirty="0">
                <a:solidFill>
                  <a:schemeClr val="bg1"/>
                </a:solidFill>
              </a:rPr>
              <a:t>2</a:t>
            </a:r>
            <a:r>
              <a:rPr lang="en-US" dirty="0">
                <a:solidFill>
                  <a:schemeClr val="bg1"/>
                </a:solidFill>
              </a:rPr>
              <a:t>, Jazmin Garza</a:t>
            </a:r>
            <a:r>
              <a:rPr lang="en-US" baseline="30000" dirty="0">
                <a:solidFill>
                  <a:schemeClr val="bg1"/>
                </a:solidFill>
              </a:rPr>
              <a:t>1</a:t>
            </a:r>
            <a:r>
              <a:rPr lang="en-US" dirty="0">
                <a:solidFill>
                  <a:schemeClr val="bg1"/>
                </a:solidFill>
              </a:rPr>
              <a:t>, Felipe Muschel</a:t>
            </a:r>
            <a:r>
              <a:rPr lang="en-US" baseline="30000" dirty="0">
                <a:solidFill>
                  <a:schemeClr val="bg1"/>
                </a:solidFill>
              </a:rPr>
              <a:t>1</a:t>
            </a:r>
            <a:r>
              <a:rPr lang="en-US" dirty="0">
                <a:solidFill>
                  <a:schemeClr val="bg1"/>
                </a:solidFill>
              </a:rPr>
              <a:t>, Roxanne Reed</a:t>
            </a:r>
            <a:r>
              <a:rPr lang="en-US" baseline="30000" dirty="0">
                <a:solidFill>
                  <a:schemeClr val="bg1"/>
                </a:solidFill>
              </a:rPr>
              <a:t>2</a:t>
            </a:r>
            <a:r>
              <a:rPr lang="en-US" dirty="0">
                <a:solidFill>
                  <a:schemeClr val="bg1"/>
                </a:solidFill>
              </a:rPr>
              <a:t>, Amanda Oehlert</a:t>
            </a:r>
            <a:r>
              <a:rPr lang="en-US" baseline="30000" dirty="0">
                <a:solidFill>
                  <a:schemeClr val="bg1"/>
                </a:solidFill>
              </a:rPr>
              <a:t>1</a:t>
            </a:r>
          </a:p>
          <a:p>
            <a:r>
              <a:rPr lang="en-US" sz="1400" baseline="30000" dirty="0">
                <a:solidFill>
                  <a:schemeClr val="bg1"/>
                </a:solidFill>
              </a:rPr>
              <a:t>1</a:t>
            </a:r>
            <a:r>
              <a:rPr lang="en-US" sz="1400" dirty="0">
                <a:solidFill>
                  <a:schemeClr val="bg1"/>
                </a:solidFill>
              </a:rPr>
              <a:t>Department of Marine Geosciences, Rosenstiel School of Marine, Atmospheric, and Earth Science, University of Miami, FL, USA</a:t>
            </a:r>
          </a:p>
          <a:p>
            <a:r>
              <a:rPr lang="en-US" sz="1400" baseline="30000" dirty="0">
                <a:solidFill>
                  <a:schemeClr val="bg1"/>
                </a:solidFill>
              </a:rPr>
              <a:t>2</a:t>
            </a:r>
            <a:r>
              <a:rPr lang="en-US" sz="1400" dirty="0">
                <a:solidFill>
                  <a:schemeClr val="bg1"/>
                </a:solidFill>
              </a:rPr>
              <a:t>Department of Marine Biology and Ecology, Rosenstiel School of Marine, Atmospheric, and Earth Science, University of Miami, FL, USA</a:t>
            </a:r>
          </a:p>
          <a:p>
            <a:endParaRPr lang="en-US" sz="1400" dirty="0">
              <a:solidFill>
                <a:schemeClr val="bg1"/>
              </a:solidFill>
            </a:endParaRPr>
          </a:p>
        </p:txBody>
      </p:sp>
      <p:sp>
        <p:nvSpPr>
          <p:cNvPr id="820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descr="Tracking the bluefin tuna | CNRS News">
            <a:extLst>
              <a:ext uri="{FF2B5EF4-FFF2-40B4-BE49-F238E27FC236}">
                <a16:creationId xmlns:a16="http://schemas.microsoft.com/office/drawing/2014/main" id="{3BBD83B5-1C5E-2A44-29F8-A4AD7694F6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5550" y="-3200400"/>
            <a:ext cx="4127500" cy="19685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racking the bluefin tuna | CNRS News">
            <a:extLst>
              <a:ext uri="{FF2B5EF4-FFF2-40B4-BE49-F238E27FC236}">
                <a16:creationId xmlns:a16="http://schemas.microsoft.com/office/drawing/2014/main" id="{E0777669-971E-A3F9-A308-FA00818B4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250" y="-3200400"/>
            <a:ext cx="4127500" cy="1968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549C3E2-D10C-93A4-9F3D-2D12C8FF8CE1}"/>
              </a:ext>
            </a:extLst>
          </p:cNvPr>
          <p:cNvSpPr/>
          <p:nvPr/>
        </p:nvSpPr>
        <p:spPr>
          <a:xfrm>
            <a:off x="10572419" y="-23151"/>
            <a:ext cx="1610231" cy="1122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DE2E9357-31E0-23D5-4E88-E71D5FF646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2419" y="253848"/>
            <a:ext cx="1642190" cy="845364"/>
          </a:xfrm>
          <a:prstGeom prst="rect">
            <a:avLst/>
          </a:prstGeom>
          <a:effectLst/>
        </p:spPr>
      </p:pic>
      <p:sp>
        <p:nvSpPr>
          <p:cNvPr id="10" name="TextBox 9">
            <a:extLst>
              <a:ext uri="{FF2B5EF4-FFF2-40B4-BE49-F238E27FC236}">
                <a16:creationId xmlns:a16="http://schemas.microsoft.com/office/drawing/2014/main" id="{2D0B858A-E84F-F874-E212-FB238374BD4E}"/>
              </a:ext>
            </a:extLst>
          </p:cNvPr>
          <p:cNvSpPr txBox="1"/>
          <p:nvPr/>
        </p:nvSpPr>
        <p:spPr>
          <a:xfrm>
            <a:off x="10594256" y="-53928"/>
            <a:ext cx="1598515" cy="338554"/>
          </a:xfrm>
          <a:prstGeom prst="rect">
            <a:avLst/>
          </a:prstGeom>
          <a:noFill/>
        </p:spPr>
        <p:txBody>
          <a:bodyPr wrap="none" rtlCol="0">
            <a:spAutoFit/>
          </a:bodyPr>
          <a:lstStyle/>
          <a:p>
            <a:r>
              <a:rPr lang="en-US" sz="1600" dirty="0"/>
              <a:t>Sam et al., 2025</a:t>
            </a:r>
          </a:p>
        </p:txBody>
      </p:sp>
    </p:spTree>
    <p:extLst>
      <p:ext uri="{BB962C8B-B14F-4D97-AF65-F5344CB8AC3E}">
        <p14:creationId xmlns:p14="http://schemas.microsoft.com/office/powerpoint/2010/main" val="3745465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BE7A03-534D-512E-323C-C9C4E2ECE03D}"/>
            </a:ext>
          </a:extLst>
        </p:cNvPr>
        <p:cNvGrpSpPr/>
        <p:nvPr/>
      </p:nvGrpSpPr>
      <p:grpSpPr>
        <a:xfrm>
          <a:off x="0" y="0"/>
          <a:ext cx="0" cy="0"/>
          <a:chOff x="0" y="0"/>
          <a:chExt cx="0" cy="0"/>
        </a:xfrm>
      </p:grpSpPr>
      <p:pic>
        <p:nvPicPr>
          <p:cNvPr id="23554" name="Picture 2">
            <a:extLst>
              <a:ext uri="{FF2B5EF4-FFF2-40B4-BE49-F238E27FC236}">
                <a16:creationId xmlns:a16="http://schemas.microsoft.com/office/drawing/2014/main" id="{14F3BFD3-D523-DF04-C83A-DB1C04967C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80" r="49185"/>
          <a:stretch>
            <a:fillRect/>
          </a:stretch>
        </p:blipFill>
        <p:spPr bwMode="auto">
          <a:xfrm>
            <a:off x="273155" y="1134320"/>
            <a:ext cx="4480020" cy="567091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06FE0A82-5EA3-E7A3-C2B0-2FEE6BCF10A4}"/>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85B3C1C-90D6-E5F4-B170-14D12E405FBC}"/>
              </a:ext>
            </a:extLst>
          </p:cNvPr>
          <p:cNvSpPr>
            <a:spLocks noGrp="1"/>
          </p:cNvSpPr>
          <p:nvPr>
            <p:ph type="title"/>
          </p:nvPr>
        </p:nvSpPr>
        <p:spPr>
          <a:xfrm>
            <a:off x="43675" y="-68864"/>
            <a:ext cx="8564248" cy="1325563"/>
          </a:xfrm>
        </p:spPr>
        <p:txBody>
          <a:bodyPr/>
          <a:lstStyle/>
          <a:p>
            <a:pPr algn="ctr"/>
            <a:r>
              <a:rPr lang="en-US" dirty="0"/>
              <a:t>Carbon Sources to Ichthyocarbonate</a:t>
            </a:r>
          </a:p>
        </p:txBody>
      </p:sp>
      <p:sp>
        <p:nvSpPr>
          <p:cNvPr id="7" name="Rectangle 6">
            <a:extLst>
              <a:ext uri="{FF2B5EF4-FFF2-40B4-BE49-F238E27FC236}">
                <a16:creationId xmlns:a16="http://schemas.microsoft.com/office/drawing/2014/main" id="{F15183A8-5D3D-8E77-6C49-001419A2FD0E}"/>
              </a:ext>
            </a:extLst>
          </p:cNvPr>
          <p:cNvSpPr/>
          <p:nvPr/>
        </p:nvSpPr>
        <p:spPr>
          <a:xfrm>
            <a:off x="4086219" y="1693280"/>
            <a:ext cx="131999" cy="2045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CCD5FDF-BD03-4A11-279E-0100EE4316D4}"/>
              </a:ext>
            </a:extLst>
          </p:cNvPr>
          <p:cNvSpPr/>
          <p:nvPr/>
        </p:nvSpPr>
        <p:spPr>
          <a:xfrm>
            <a:off x="273155" y="1661078"/>
            <a:ext cx="270530" cy="1115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1BF2480-4D77-8FC4-C864-F400EE79FC97}"/>
              </a:ext>
            </a:extLst>
          </p:cNvPr>
          <p:cNvSpPr txBox="1"/>
          <p:nvPr/>
        </p:nvSpPr>
        <p:spPr>
          <a:xfrm>
            <a:off x="4584558" y="2954760"/>
            <a:ext cx="1216743" cy="430887"/>
          </a:xfrm>
          <a:prstGeom prst="rect">
            <a:avLst/>
          </a:prstGeom>
          <a:noFill/>
        </p:spPr>
        <p:txBody>
          <a:bodyPr wrap="none" rtlCol="0">
            <a:spAutoFit/>
          </a:bodyPr>
          <a:lstStyle/>
          <a:p>
            <a:r>
              <a:rPr lang="el-GR" sz="2200" b="1" dirty="0"/>
              <a:t>Δ</a:t>
            </a:r>
            <a:r>
              <a:rPr lang="en-US" sz="2200" b="1" baseline="-25000" dirty="0"/>
              <a:t>ichthyo-IF</a:t>
            </a:r>
            <a:endParaRPr lang="en-US" sz="2200" dirty="0"/>
          </a:p>
        </p:txBody>
      </p:sp>
      <p:sp>
        <p:nvSpPr>
          <p:cNvPr id="30" name="TextBox 29">
            <a:extLst>
              <a:ext uri="{FF2B5EF4-FFF2-40B4-BE49-F238E27FC236}">
                <a16:creationId xmlns:a16="http://schemas.microsoft.com/office/drawing/2014/main" id="{53B7583C-C327-8FC1-FA5E-92658B58AC97}"/>
              </a:ext>
            </a:extLst>
          </p:cNvPr>
          <p:cNvSpPr txBox="1"/>
          <p:nvPr/>
        </p:nvSpPr>
        <p:spPr>
          <a:xfrm>
            <a:off x="2549488" y="5456093"/>
            <a:ext cx="1501821" cy="646331"/>
          </a:xfrm>
          <a:prstGeom prst="rect">
            <a:avLst/>
          </a:prstGeom>
          <a:noFill/>
        </p:spPr>
        <p:txBody>
          <a:bodyPr wrap="none" rtlCol="0">
            <a:spAutoFit/>
          </a:bodyPr>
          <a:lstStyle/>
          <a:p>
            <a:pPr algn="ctr"/>
            <a:r>
              <a:rPr lang="en-US" b="1" dirty="0"/>
              <a:t>Assimilation</a:t>
            </a:r>
          </a:p>
          <a:p>
            <a:pPr algn="ctr"/>
            <a:r>
              <a:rPr lang="en-US" b="1" dirty="0"/>
              <a:t>Factor</a:t>
            </a:r>
            <a:endParaRPr lang="en-US" dirty="0"/>
          </a:p>
        </p:txBody>
      </p:sp>
      <p:sp>
        <p:nvSpPr>
          <p:cNvPr id="31" name="Google Shape;92;p16">
            <a:extLst>
              <a:ext uri="{FF2B5EF4-FFF2-40B4-BE49-F238E27FC236}">
                <a16:creationId xmlns:a16="http://schemas.microsoft.com/office/drawing/2014/main" id="{A9BE5DE8-3744-10F6-2365-5240C500AE7A}"/>
              </a:ext>
            </a:extLst>
          </p:cNvPr>
          <p:cNvSpPr txBox="1">
            <a:spLocks/>
          </p:cNvSpPr>
          <p:nvPr/>
        </p:nvSpPr>
        <p:spPr>
          <a:xfrm>
            <a:off x="2314951" y="6513576"/>
            <a:ext cx="2764523"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2000" dirty="0"/>
              <a:t>Oehlert et al., 2024a</a:t>
            </a:r>
          </a:p>
        </p:txBody>
      </p:sp>
      <p:sp>
        <p:nvSpPr>
          <p:cNvPr id="34" name="TextBox 33">
            <a:extLst>
              <a:ext uri="{FF2B5EF4-FFF2-40B4-BE49-F238E27FC236}">
                <a16:creationId xmlns:a16="http://schemas.microsoft.com/office/drawing/2014/main" id="{ADA2EAB6-B983-0089-975F-D95ED9FA1C3B}"/>
              </a:ext>
            </a:extLst>
          </p:cNvPr>
          <p:cNvSpPr txBox="1"/>
          <p:nvPr/>
        </p:nvSpPr>
        <p:spPr>
          <a:xfrm>
            <a:off x="6777545" y="1764216"/>
            <a:ext cx="4617767" cy="1938992"/>
          </a:xfrm>
          <a:prstGeom prst="rect">
            <a:avLst/>
          </a:prstGeom>
          <a:noFill/>
          <a:ln w="19050">
            <a:solidFill>
              <a:schemeClr val="tx1"/>
            </a:solidFill>
          </a:ln>
        </p:spPr>
        <p:txBody>
          <a:bodyPr wrap="square">
            <a:spAutoFit/>
          </a:bodyPr>
          <a:lstStyle/>
          <a:p>
            <a:r>
              <a:rPr lang="en-US" sz="2400" dirty="0"/>
              <a:t>Using values of </a:t>
            </a:r>
            <a:r>
              <a:rPr lang="el-GR" sz="2400" dirty="0"/>
              <a:t>Δ</a:t>
            </a:r>
            <a:r>
              <a:rPr lang="en-US" sz="2400" baseline="-25000" dirty="0"/>
              <a:t>ichthyo-IF </a:t>
            </a:r>
            <a:r>
              <a:rPr lang="en-US" sz="2400" dirty="0"/>
              <a:t>,</a:t>
            </a:r>
            <a:r>
              <a:rPr lang="el-GR" sz="2400" dirty="0"/>
              <a:t> δ</a:t>
            </a:r>
            <a:r>
              <a:rPr lang="el-GR" sz="2400" baseline="30000" dirty="0"/>
              <a:t>13</a:t>
            </a:r>
            <a:r>
              <a:rPr lang="en-US" sz="2400" dirty="0"/>
              <a:t>C</a:t>
            </a:r>
            <a:r>
              <a:rPr lang="en-US" sz="2400" baseline="-25000" dirty="0"/>
              <a:t>DIC </a:t>
            </a:r>
            <a:r>
              <a:rPr lang="en-US" sz="2400" dirty="0"/>
              <a:t>, and </a:t>
            </a:r>
            <a:r>
              <a:rPr lang="el-GR" sz="2400" dirty="0"/>
              <a:t>δ</a:t>
            </a:r>
            <a:r>
              <a:rPr lang="el-GR" sz="2400" baseline="30000" dirty="0"/>
              <a:t>13</a:t>
            </a:r>
            <a:r>
              <a:rPr lang="en-US" sz="2400" dirty="0"/>
              <a:t>C</a:t>
            </a:r>
            <a:r>
              <a:rPr lang="en-US" sz="2400" baseline="-25000" dirty="0"/>
              <a:t>HCO3-DIET</a:t>
            </a:r>
            <a:r>
              <a:rPr lang="en-US" sz="2400" dirty="0"/>
              <a:t> in the Iso ERROR (Phillips &amp; Gregg, 1991) mixing model (Oehlert et al., 2024a) provides values for C</a:t>
            </a:r>
            <a:r>
              <a:rPr lang="en-US" sz="2400" baseline="-25000" dirty="0"/>
              <a:t>DIET</a:t>
            </a:r>
            <a:r>
              <a:rPr lang="en-US" sz="2400" dirty="0"/>
              <a:t> and C</a:t>
            </a:r>
            <a:r>
              <a:rPr lang="en-US" sz="2400" baseline="-25000" dirty="0"/>
              <a:t>DIC</a:t>
            </a:r>
            <a:endParaRPr lang="en-US" sz="2400" dirty="0"/>
          </a:p>
        </p:txBody>
      </p:sp>
      <p:pic>
        <p:nvPicPr>
          <p:cNvPr id="36" name="Google Shape;198;p27" descr="Toadfish of the Florida Panhandle - UF/IFAS Extension Escambia County">
            <a:extLst>
              <a:ext uri="{FF2B5EF4-FFF2-40B4-BE49-F238E27FC236}">
                <a16:creationId xmlns:a16="http://schemas.microsoft.com/office/drawing/2014/main" id="{25B00516-17DB-2766-C36E-F17BDE529C8A}"/>
              </a:ext>
            </a:extLst>
          </p:cNvPr>
          <p:cNvPicPr preferRelativeResize="0"/>
          <p:nvPr/>
        </p:nvPicPr>
        <p:blipFill>
          <a:blip r:embed="rId4">
            <a:alphaModFix/>
          </a:blip>
          <a:stretch>
            <a:fillRect/>
          </a:stretch>
        </p:blipFill>
        <p:spPr>
          <a:xfrm flipH="1">
            <a:off x="7029508" y="3969244"/>
            <a:ext cx="4026239" cy="2686567"/>
          </a:xfrm>
          <a:prstGeom prst="rect">
            <a:avLst/>
          </a:prstGeom>
          <a:noFill/>
          <a:ln>
            <a:noFill/>
          </a:ln>
        </p:spPr>
      </p:pic>
      <p:sp>
        <p:nvSpPr>
          <p:cNvPr id="3" name="TextBox 2">
            <a:extLst>
              <a:ext uri="{FF2B5EF4-FFF2-40B4-BE49-F238E27FC236}">
                <a16:creationId xmlns:a16="http://schemas.microsoft.com/office/drawing/2014/main" id="{B2BD1710-C5E8-886B-D119-6912FC0F5D8F}"/>
              </a:ext>
            </a:extLst>
          </p:cNvPr>
          <p:cNvSpPr txBox="1"/>
          <p:nvPr/>
        </p:nvSpPr>
        <p:spPr>
          <a:xfrm>
            <a:off x="1247030" y="1403271"/>
            <a:ext cx="1067921" cy="430887"/>
          </a:xfrm>
          <a:prstGeom prst="rect">
            <a:avLst/>
          </a:prstGeom>
          <a:noFill/>
        </p:spPr>
        <p:txBody>
          <a:bodyPr wrap="none" rtlCol="0">
            <a:spAutoFit/>
          </a:bodyPr>
          <a:lstStyle/>
          <a:p>
            <a:r>
              <a:rPr lang="el-GR" sz="2200" b="1" dirty="0"/>
              <a:t>δ</a:t>
            </a:r>
            <a:r>
              <a:rPr lang="el-GR" sz="2200" b="1" baseline="30000" dirty="0"/>
              <a:t>13</a:t>
            </a:r>
            <a:r>
              <a:rPr lang="en-US" sz="2200" b="1" dirty="0"/>
              <a:t>C</a:t>
            </a:r>
            <a:r>
              <a:rPr lang="en-US" sz="2200" b="1" baseline="-25000" dirty="0"/>
              <a:t>DIC</a:t>
            </a:r>
            <a:endParaRPr lang="en-US" sz="2200" b="1" dirty="0"/>
          </a:p>
        </p:txBody>
      </p:sp>
      <p:sp>
        <p:nvSpPr>
          <p:cNvPr id="4" name="TextBox 3">
            <a:extLst>
              <a:ext uri="{FF2B5EF4-FFF2-40B4-BE49-F238E27FC236}">
                <a16:creationId xmlns:a16="http://schemas.microsoft.com/office/drawing/2014/main" id="{8282603B-384E-58ED-370A-122369C9FEAC}"/>
              </a:ext>
            </a:extLst>
          </p:cNvPr>
          <p:cNvSpPr txBox="1"/>
          <p:nvPr/>
        </p:nvSpPr>
        <p:spPr>
          <a:xfrm>
            <a:off x="1536294" y="5723680"/>
            <a:ext cx="1136850" cy="430887"/>
          </a:xfrm>
          <a:prstGeom prst="rect">
            <a:avLst/>
          </a:prstGeom>
          <a:noFill/>
        </p:spPr>
        <p:txBody>
          <a:bodyPr wrap="none" rtlCol="0">
            <a:spAutoFit/>
          </a:bodyPr>
          <a:lstStyle/>
          <a:p>
            <a:r>
              <a:rPr lang="el-GR" sz="2200" b="1" dirty="0"/>
              <a:t>δ</a:t>
            </a:r>
            <a:r>
              <a:rPr lang="el-GR" sz="2200" b="1" baseline="30000" dirty="0"/>
              <a:t>13</a:t>
            </a:r>
            <a:r>
              <a:rPr lang="en-US" sz="2200" b="1" dirty="0"/>
              <a:t>C</a:t>
            </a:r>
            <a:r>
              <a:rPr lang="en-US" sz="2200" b="1" baseline="-25000" dirty="0"/>
              <a:t>DIET</a:t>
            </a:r>
            <a:endParaRPr lang="en-US" sz="2200" b="1" dirty="0"/>
          </a:p>
        </p:txBody>
      </p:sp>
      <p:sp>
        <p:nvSpPr>
          <p:cNvPr id="5" name="TextBox 4">
            <a:extLst>
              <a:ext uri="{FF2B5EF4-FFF2-40B4-BE49-F238E27FC236}">
                <a16:creationId xmlns:a16="http://schemas.microsoft.com/office/drawing/2014/main" id="{D9B1D18D-5755-20EF-6D53-D14D7E04417E}"/>
              </a:ext>
            </a:extLst>
          </p:cNvPr>
          <p:cNvSpPr txBox="1"/>
          <p:nvPr/>
        </p:nvSpPr>
        <p:spPr>
          <a:xfrm>
            <a:off x="1425735" y="4881641"/>
            <a:ext cx="1481496" cy="430887"/>
          </a:xfrm>
          <a:prstGeom prst="rect">
            <a:avLst/>
          </a:prstGeom>
          <a:noFill/>
        </p:spPr>
        <p:txBody>
          <a:bodyPr wrap="none" rtlCol="0">
            <a:spAutoFit/>
          </a:bodyPr>
          <a:lstStyle/>
          <a:p>
            <a:r>
              <a:rPr lang="el-GR" sz="2200" b="1" dirty="0"/>
              <a:t>δ</a:t>
            </a:r>
            <a:r>
              <a:rPr lang="el-GR" sz="2200" b="1" baseline="30000" dirty="0"/>
              <a:t>13</a:t>
            </a:r>
            <a:r>
              <a:rPr lang="en-US" sz="2200" b="1" dirty="0"/>
              <a:t>C</a:t>
            </a:r>
            <a:r>
              <a:rPr lang="en-US" sz="2200" b="1" baseline="-25000" dirty="0"/>
              <a:t>MUSCLE</a:t>
            </a:r>
            <a:endParaRPr lang="en-US" sz="2200" b="1" dirty="0"/>
          </a:p>
        </p:txBody>
      </p:sp>
      <p:sp>
        <p:nvSpPr>
          <p:cNvPr id="6" name="TextBox 5">
            <a:extLst>
              <a:ext uri="{FF2B5EF4-FFF2-40B4-BE49-F238E27FC236}">
                <a16:creationId xmlns:a16="http://schemas.microsoft.com/office/drawing/2014/main" id="{C0E281ED-AAAB-A5F0-251C-B49DB83E43B4}"/>
              </a:ext>
            </a:extLst>
          </p:cNvPr>
          <p:cNvSpPr txBox="1"/>
          <p:nvPr/>
        </p:nvSpPr>
        <p:spPr>
          <a:xfrm>
            <a:off x="1979547" y="3022079"/>
            <a:ext cx="902811" cy="430887"/>
          </a:xfrm>
          <a:prstGeom prst="rect">
            <a:avLst/>
          </a:prstGeom>
          <a:noFill/>
        </p:spPr>
        <p:txBody>
          <a:bodyPr wrap="none" rtlCol="0">
            <a:spAutoFit/>
          </a:bodyPr>
          <a:lstStyle/>
          <a:p>
            <a:r>
              <a:rPr lang="el-GR" sz="2200" b="1" dirty="0"/>
              <a:t>δ</a:t>
            </a:r>
            <a:r>
              <a:rPr lang="el-GR" sz="2200" b="1" baseline="30000" dirty="0"/>
              <a:t>13</a:t>
            </a:r>
            <a:r>
              <a:rPr lang="en-US" sz="2200" b="1" dirty="0"/>
              <a:t>C</a:t>
            </a:r>
            <a:r>
              <a:rPr lang="en-US" sz="2200" b="1" baseline="-25000" dirty="0"/>
              <a:t>IF</a:t>
            </a:r>
            <a:endParaRPr lang="en-US" sz="2200" b="1" dirty="0"/>
          </a:p>
        </p:txBody>
      </p:sp>
      <p:sp>
        <p:nvSpPr>
          <p:cNvPr id="8" name="TextBox 7">
            <a:extLst>
              <a:ext uri="{FF2B5EF4-FFF2-40B4-BE49-F238E27FC236}">
                <a16:creationId xmlns:a16="http://schemas.microsoft.com/office/drawing/2014/main" id="{A4CA6D89-AA9D-FF40-E3FE-551A0E5CC029}"/>
              </a:ext>
            </a:extLst>
          </p:cNvPr>
          <p:cNvSpPr txBox="1"/>
          <p:nvPr/>
        </p:nvSpPr>
        <p:spPr>
          <a:xfrm>
            <a:off x="3994343" y="2507321"/>
            <a:ext cx="1550168" cy="430887"/>
          </a:xfrm>
          <a:prstGeom prst="rect">
            <a:avLst/>
          </a:prstGeom>
          <a:noFill/>
        </p:spPr>
        <p:txBody>
          <a:bodyPr wrap="none" rtlCol="0">
            <a:spAutoFit/>
          </a:bodyPr>
          <a:lstStyle/>
          <a:p>
            <a:r>
              <a:rPr lang="el-GR" sz="2200" b="1" dirty="0"/>
              <a:t>δ</a:t>
            </a:r>
            <a:r>
              <a:rPr lang="el-GR" sz="2200" b="1" baseline="30000" dirty="0"/>
              <a:t>13</a:t>
            </a:r>
            <a:r>
              <a:rPr lang="en-US" sz="2200" b="1" dirty="0"/>
              <a:t>C</a:t>
            </a:r>
            <a:r>
              <a:rPr lang="en-US" sz="2200" b="1" baseline="-25000" dirty="0"/>
              <a:t>ICHTHYO</a:t>
            </a:r>
            <a:endParaRPr lang="en-US" sz="2200" b="1" dirty="0"/>
          </a:p>
        </p:txBody>
      </p:sp>
      <p:sp>
        <p:nvSpPr>
          <p:cNvPr id="9" name="TextBox 8">
            <a:extLst>
              <a:ext uri="{FF2B5EF4-FFF2-40B4-BE49-F238E27FC236}">
                <a16:creationId xmlns:a16="http://schemas.microsoft.com/office/drawing/2014/main" id="{A0CEE623-DAAE-CF07-73B1-DC6299CF7EF2}"/>
              </a:ext>
            </a:extLst>
          </p:cNvPr>
          <p:cNvSpPr txBox="1"/>
          <p:nvPr/>
        </p:nvSpPr>
        <p:spPr>
          <a:xfrm>
            <a:off x="3062222" y="2517574"/>
            <a:ext cx="704039" cy="430887"/>
          </a:xfrm>
          <a:prstGeom prst="rect">
            <a:avLst/>
          </a:prstGeom>
          <a:noFill/>
        </p:spPr>
        <p:txBody>
          <a:bodyPr wrap="none" rtlCol="0">
            <a:spAutoFit/>
          </a:bodyPr>
          <a:lstStyle/>
          <a:p>
            <a:r>
              <a:rPr lang="en-US" sz="2200" dirty="0"/>
              <a:t>C</a:t>
            </a:r>
            <a:r>
              <a:rPr lang="en-US" sz="2200" baseline="-25000" dirty="0"/>
              <a:t>DIC</a:t>
            </a:r>
            <a:endParaRPr lang="en-US" sz="2200" dirty="0"/>
          </a:p>
        </p:txBody>
      </p:sp>
      <p:sp>
        <p:nvSpPr>
          <p:cNvPr id="12" name="TextBox 11">
            <a:extLst>
              <a:ext uri="{FF2B5EF4-FFF2-40B4-BE49-F238E27FC236}">
                <a16:creationId xmlns:a16="http://schemas.microsoft.com/office/drawing/2014/main" id="{36EEE412-E79A-BB53-79BC-CAFB3733676C}"/>
              </a:ext>
            </a:extLst>
          </p:cNvPr>
          <p:cNvSpPr txBox="1"/>
          <p:nvPr/>
        </p:nvSpPr>
        <p:spPr>
          <a:xfrm>
            <a:off x="3062222" y="3298364"/>
            <a:ext cx="752129" cy="430887"/>
          </a:xfrm>
          <a:prstGeom prst="rect">
            <a:avLst/>
          </a:prstGeom>
          <a:noFill/>
        </p:spPr>
        <p:txBody>
          <a:bodyPr wrap="none" rtlCol="0">
            <a:spAutoFit/>
          </a:bodyPr>
          <a:lstStyle/>
          <a:p>
            <a:r>
              <a:rPr lang="en-US" sz="2200" dirty="0"/>
              <a:t>C</a:t>
            </a:r>
            <a:r>
              <a:rPr lang="en-US" sz="2200" baseline="-25000" dirty="0"/>
              <a:t>DIET</a:t>
            </a:r>
            <a:endParaRPr lang="en-US" sz="2200" dirty="0"/>
          </a:p>
        </p:txBody>
      </p:sp>
      <p:pic>
        <p:nvPicPr>
          <p:cNvPr id="14" name="Picture 13">
            <a:extLst>
              <a:ext uri="{FF2B5EF4-FFF2-40B4-BE49-F238E27FC236}">
                <a16:creationId xmlns:a16="http://schemas.microsoft.com/office/drawing/2014/main" id="{AB66E8C6-484C-093A-C938-C75132D603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5" name="TextBox 14">
            <a:extLst>
              <a:ext uri="{FF2B5EF4-FFF2-40B4-BE49-F238E27FC236}">
                <a16:creationId xmlns:a16="http://schemas.microsoft.com/office/drawing/2014/main" id="{F8CB4807-7F27-B522-217F-8EB9BBFF8048}"/>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Tree>
    <p:extLst>
      <p:ext uri="{BB962C8B-B14F-4D97-AF65-F5344CB8AC3E}">
        <p14:creationId xmlns:p14="http://schemas.microsoft.com/office/powerpoint/2010/main" val="34664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5" grpId="0"/>
      <p:bldP spid="6"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F2A91B-F429-4AE4-674B-46AAA86B740B}"/>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67E5248F-22F8-FB87-1843-564CDBA07D0F}"/>
              </a:ext>
            </a:extLst>
          </p:cNvPr>
          <p:cNvSpPr>
            <a:spLocks noGrp="1"/>
          </p:cNvSpPr>
          <p:nvPr>
            <p:ph type="title"/>
          </p:nvPr>
        </p:nvSpPr>
        <p:spPr>
          <a:xfrm>
            <a:off x="43675" y="-11575"/>
            <a:ext cx="10675125" cy="1325563"/>
          </a:xfrm>
        </p:spPr>
        <p:txBody>
          <a:bodyPr>
            <a:normAutofit/>
          </a:bodyPr>
          <a:lstStyle/>
          <a:p>
            <a:r>
              <a:rPr lang="en-US" sz="3200" dirty="0"/>
              <a:t>Mineralogical Fractionation Factors Increase with mol%MgCO</a:t>
            </a:r>
            <a:r>
              <a:rPr lang="en-US" sz="3200" baseline="-25000" dirty="0"/>
              <a:t>3</a:t>
            </a:r>
          </a:p>
        </p:txBody>
      </p:sp>
      <p:pic>
        <p:nvPicPr>
          <p:cNvPr id="8" name="Picture 7">
            <a:extLst>
              <a:ext uri="{FF2B5EF4-FFF2-40B4-BE49-F238E27FC236}">
                <a16:creationId xmlns:a16="http://schemas.microsoft.com/office/drawing/2014/main" id="{20A39C54-13AF-8B0C-B07B-032E0F0792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9" name="TextBox 8">
            <a:extLst>
              <a:ext uri="{FF2B5EF4-FFF2-40B4-BE49-F238E27FC236}">
                <a16:creationId xmlns:a16="http://schemas.microsoft.com/office/drawing/2014/main" id="{B69F2C53-FE53-01DE-CB67-9ED61B81FA96}"/>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pic>
        <p:nvPicPr>
          <p:cNvPr id="38" name="Picture 37" descr="A close-up of a graph&#10;&#10;AI-generated content may be incorrect.">
            <a:extLst>
              <a:ext uri="{FF2B5EF4-FFF2-40B4-BE49-F238E27FC236}">
                <a16:creationId xmlns:a16="http://schemas.microsoft.com/office/drawing/2014/main" id="{EF8E4320-D40B-F983-248D-8E44D98270FE}"/>
              </a:ext>
            </a:extLst>
          </p:cNvPr>
          <p:cNvPicPr>
            <a:picLocks noChangeAspect="1"/>
          </p:cNvPicPr>
          <p:nvPr/>
        </p:nvPicPr>
        <p:blipFill>
          <a:blip r:embed="rId4"/>
          <a:srcRect r="2832" b="4863"/>
          <a:stretch>
            <a:fillRect/>
          </a:stretch>
        </p:blipFill>
        <p:spPr>
          <a:xfrm>
            <a:off x="180149" y="1602057"/>
            <a:ext cx="11831701" cy="4861537"/>
          </a:xfrm>
          <a:prstGeom prst="rect">
            <a:avLst/>
          </a:prstGeom>
        </p:spPr>
      </p:pic>
    </p:spTree>
    <p:extLst>
      <p:ext uri="{BB962C8B-B14F-4D97-AF65-F5344CB8AC3E}">
        <p14:creationId xmlns:p14="http://schemas.microsoft.com/office/powerpoint/2010/main" val="386606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3FA9A3-A56F-90EA-4223-58DA9DB23BD9}"/>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441C74B2-BA55-3B55-D594-24C23C4FEFED}"/>
              </a:ext>
            </a:extLst>
          </p:cNvPr>
          <p:cNvSpPr>
            <a:spLocks noGrp="1"/>
          </p:cNvSpPr>
          <p:nvPr>
            <p:ph type="title"/>
          </p:nvPr>
        </p:nvSpPr>
        <p:spPr>
          <a:xfrm>
            <a:off x="155293" y="-11575"/>
            <a:ext cx="10515600" cy="1325563"/>
          </a:xfrm>
        </p:spPr>
        <p:txBody>
          <a:bodyPr/>
          <a:lstStyle/>
          <a:p>
            <a:r>
              <a:rPr lang="en-US" dirty="0"/>
              <a:t>Methods – Sample Collection</a:t>
            </a:r>
          </a:p>
        </p:txBody>
      </p:sp>
      <p:sp>
        <p:nvSpPr>
          <p:cNvPr id="3" name="Content Placeholder 2">
            <a:extLst>
              <a:ext uri="{FF2B5EF4-FFF2-40B4-BE49-F238E27FC236}">
                <a16:creationId xmlns:a16="http://schemas.microsoft.com/office/drawing/2014/main" id="{18AEF2E9-B93B-FCC6-E026-460F06C2BE74}"/>
              </a:ext>
            </a:extLst>
          </p:cNvPr>
          <p:cNvSpPr>
            <a:spLocks noGrp="1"/>
          </p:cNvSpPr>
          <p:nvPr>
            <p:ph idx="1"/>
          </p:nvPr>
        </p:nvSpPr>
        <p:spPr>
          <a:xfrm>
            <a:off x="70128" y="1494527"/>
            <a:ext cx="6952972" cy="5499376"/>
          </a:xfrm>
        </p:spPr>
        <p:txBody>
          <a:bodyPr anchor="t">
            <a:normAutofit/>
          </a:bodyPr>
          <a:lstStyle/>
          <a:p>
            <a:pPr marL="457200" indent="-342900">
              <a:lnSpc>
                <a:spcPct val="100000"/>
              </a:lnSpc>
              <a:spcBef>
                <a:spcPts val="0"/>
              </a:spcBef>
              <a:spcAft>
                <a:spcPts val="3600"/>
              </a:spcAft>
              <a:buSzPts val="1800"/>
              <a:buFont typeface="Arial" panose="020B0604020202020204" pitchFamily="34" charset="0"/>
              <a:buChar char="●"/>
            </a:pPr>
            <a:r>
              <a:rPr lang="en-US" dirty="0"/>
              <a:t>Gulf toadfish – well known physiology 	</a:t>
            </a:r>
            <a:r>
              <a:rPr lang="en-US" sz="2200" dirty="0" err="1"/>
              <a:t>Serafy</a:t>
            </a:r>
            <a:r>
              <a:rPr lang="en-US" sz="2200" dirty="0"/>
              <a:t> et al., 2005</a:t>
            </a:r>
          </a:p>
          <a:p>
            <a:pPr marL="457200" lvl="0" indent="-342900">
              <a:lnSpc>
                <a:spcPct val="100000"/>
              </a:lnSpc>
              <a:spcBef>
                <a:spcPts val="0"/>
              </a:spcBef>
              <a:spcAft>
                <a:spcPts val="3600"/>
              </a:spcAft>
              <a:buSzPts val="1800"/>
              <a:buChar char="●"/>
            </a:pPr>
            <a:r>
              <a:rPr lang="en-US" dirty="0"/>
              <a:t>Toadfish fasted prior to dissection</a:t>
            </a:r>
          </a:p>
          <a:p>
            <a:pPr marL="457200" lvl="0" indent="-342900">
              <a:lnSpc>
                <a:spcPct val="100000"/>
              </a:lnSpc>
              <a:spcBef>
                <a:spcPts val="0"/>
              </a:spcBef>
              <a:spcAft>
                <a:spcPts val="3600"/>
              </a:spcAft>
              <a:buSzPts val="1800"/>
              <a:buChar char="●"/>
            </a:pPr>
            <a:r>
              <a:rPr lang="en-US" dirty="0"/>
              <a:t>Intestinal contents collected for intestinal fluid (IF) and ichthyocarbonate</a:t>
            </a:r>
          </a:p>
          <a:p>
            <a:pPr marL="457200" lvl="0" indent="-342900">
              <a:lnSpc>
                <a:spcPct val="100000"/>
              </a:lnSpc>
              <a:spcBef>
                <a:spcPts val="0"/>
              </a:spcBef>
              <a:spcAft>
                <a:spcPts val="3600"/>
              </a:spcAft>
              <a:buSzPts val="1800"/>
              <a:buChar char="●"/>
            </a:pPr>
            <a:r>
              <a:rPr lang="en-US" dirty="0"/>
              <a:t>Muscle, shrimp, and squid collected</a:t>
            </a:r>
          </a:p>
          <a:p>
            <a:pPr marL="457200" lvl="0" indent="-342900">
              <a:lnSpc>
                <a:spcPct val="100000"/>
              </a:lnSpc>
              <a:spcBef>
                <a:spcPts val="0"/>
              </a:spcBef>
              <a:spcAft>
                <a:spcPts val="3600"/>
              </a:spcAft>
              <a:buSzPts val="1800"/>
              <a:buChar char="●"/>
            </a:pPr>
            <a:r>
              <a:rPr lang="en-US" dirty="0"/>
              <a:t>Seawater collected, filtered, preserved</a:t>
            </a:r>
          </a:p>
        </p:txBody>
      </p:sp>
      <p:pic>
        <p:nvPicPr>
          <p:cNvPr id="8" name="Picture 7" descr="A black container with white grains&#10;&#10;AI-generated content may be incorrect.">
            <a:extLst>
              <a:ext uri="{FF2B5EF4-FFF2-40B4-BE49-F238E27FC236}">
                <a16:creationId xmlns:a16="http://schemas.microsoft.com/office/drawing/2014/main" id="{5CDCD2CE-27AB-BD0E-F371-D57DB9C6B531}"/>
              </a:ext>
            </a:extLst>
          </p:cNvPr>
          <p:cNvPicPr>
            <a:picLocks noChangeAspect="1"/>
          </p:cNvPicPr>
          <p:nvPr/>
        </p:nvPicPr>
        <p:blipFill>
          <a:blip r:embed="rId3"/>
          <a:srcRect l="12376" t="31617" r="4805"/>
          <a:stretch>
            <a:fillRect/>
          </a:stretch>
        </p:blipFill>
        <p:spPr>
          <a:xfrm rot="16200000">
            <a:off x="9216134" y="1839220"/>
            <a:ext cx="3317877" cy="2054630"/>
          </a:xfrm>
          <a:prstGeom prst="rect">
            <a:avLst/>
          </a:prstGeom>
        </p:spPr>
      </p:pic>
      <p:pic>
        <p:nvPicPr>
          <p:cNvPr id="9" name="Picture 8" descr="Two white square bowls with different types of food&#10;&#10;AI-generated content may be incorrect.">
            <a:extLst>
              <a:ext uri="{FF2B5EF4-FFF2-40B4-BE49-F238E27FC236}">
                <a16:creationId xmlns:a16="http://schemas.microsoft.com/office/drawing/2014/main" id="{3AF33223-3290-FF39-9FCF-CC62A2016379}"/>
              </a:ext>
            </a:extLst>
          </p:cNvPr>
          <p:cNvPicPr>
            <a:picLocks noChangeAspect="1"/>
          </p:cNvPicPr>
          <p:nvPr/>
        </p:nvPicPr>
        <p:blipFill>
          <a:blip r:embed="rId4"/>
          <a:srcRect t="16702" b="18608"/>
          <a:stretch>
            <a:fillRect/>
          </a:stretch>
        </p:blipFill>
        <p:spPr>
          <a:xfrm>
            <a:off x="7675339" y="4705143"/>
            <a:ext cx="3844330" cy="1865175"/>
          </a:xfrm>
          <a:prstGeom prst="rect">
            <a:avLst/>
          </a:prstGeom>
          <a:ln w="19050">
            <a:solidFill>
              <a:schemeClr val="bg2">
                <a:lumMod val="50000"/>
              </a:schemeClr>
            </a:solidFill>
          </a:ln>
        </p:spPr>
      </p:pic>
      <p:pic>
        <p:nvPicPr>
          <p:cNvPr id="11" name="Picture 10" descr="A group of fish in a tank&#10;&#10;AI-generated content may be incorrect.">
            <a:extLst>
              <a:ext uri="{FF2B5EF4-FFF2-40B4-BE49-F238E27FC236}">
                <a16:creationId xmlns:a16="http://schemas.microsoft.com/office/drawing/2014/main" id="{9CD6F304-9CC0-C1F5-05DB-2D8B5BC1E59C}"/>
              </a:ext>
            </a:extLst>
          </p:cNvPr>
          <p:cNvPicPr>
            <a:picLocks noChangeAspect="1"/>
          </p:cNvPicPr>
          <p:nvPr/>
        </p:nvPicPr>
        <p:blipFill>
          <a:blip r:embed="rId5"/>
          <a:srcRect l="12307" t="11549" r="1918"/>
          <a:stretch>
            <a:fillRect/>
          </a:stretch>
        </p:blipFill>
        <p:spPr>
          <a:xfrm rot="5400000" flipV="1">
            <a:off x="6690611" y="1618582"/>
            <a:ext cx="3280771" cy="2533015"/>
          </a:xfrm>
          <a:prstGeom prst="rect">
            <a:avLst/>
          </a:prstGeom>
        </p:spPr>
      </p:pic>
      <p:pic>
        <p:nvPicPr>
          <p:cNvPr id="12" name="Picture 11">
            <a:extLst>
              <a:ext uri="{FF2B5EF4-FFF2-40B4-BE49-F238E27FC236}">
                <a16:creationId xmlns:a16="http://schemas.microsoft.com/office/drawing/2014/main" id="{FAC7FCC0-DB09-F09B-99A4-8A28D4B08D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3" name="TextBox 12">
            <a:extLst>
              <a:ext uri="{FF2B5EF4-FFF2-40B4-BE49-F238E27FC236}">
                <a16:creationId xmlns:a16="http://schemas.microsoft.com/office/drawing/2014/main" id="{1D2AD1F0-6ED7-0890-A76A-CC28A51F6945}"/>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5" name="TextBox 4">
            <a:extLst>
              <a:ext uri="{FF2B5EF4-FFF2-40B4-BE49-F238E27FC236}">
                <a16:creationId xmlns:a16="http://schemas.microsoft.com/office/drawing/2014/main" id="{F48A21DC-FEB1-536C-2915-6BA32317BFB8}"/>
              </a:ext>
            </a:extLst>
          </p:cNvPr>
          <p:cNvSpPr txBox="1"/>
          <p:nvPr/>
        </p:nvSpPr>
        <p:spPr>
          <a:xfrm>
            <a:off x="10443594" y="6533948"/>
            <a:ext cx="1297278" cy="646331"/>
          </a:xfrm>
          <a:prstGeom prst="rect">
            <a:avLst/>
          </a:prstGeom>
          <a:noFill/>
        </p:spPr>
        <p:txBody>
          <a:bodyPr wrap="none" rtlCol="0">
            <a:spAutoFit/>
          </a:bodyPr>
          <a:lstStyle/>
          <a:p>
            <a:r>
              <a:rPr lang="en-US" sz="2000" dirty="0"/>
              <a:t>This study</a:t>
            </a:r>
          </a:p>
          <a:p>
            <a:endParaRPr lang="en-US" sz="1600" dirty="0"/>
          </a:p>
        </p:txBody>
      </p:sp>
    </p:spTree>
    <p:extLst>
      <p:ext uri="{BB962C8B-B14F-4D97-AF65-F5344CB8AC3E}">
        <p14:creationId xmlns:p14="http://schemas.microsoft.com/office/powerpoint/2010/main" val="4023634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6ADE5B-0B8A-39AC-2B16-26736F385CA3}"/>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itle 1">
            <a:extLst>
              <a:ext uri="{FF2B5EF4-FFF2-40B4-BE49-F238E27FC236}">
                <a16:creationId xmlns:a16="http://schemas.microsoft.com/office/drawing/2014/main" id="{B27EEE8B-36BE-0528-6885-A11A21EBCE38}"/>
              </a:ext>
            </a:extLst>
          </p:cNvPr>
          <p:cNvSpPr txBox="1">
            <a:spLocks/>
          </p:cNvSpPr>
          <p:nvPr/>
        </p:nvSpPr>
        <p:spPr>
          <a:xfrm>
            <a:off x="119646" y="-4793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Methods – Seawater DIC Analysis</a:t>
            </a:r>
          </a:p>
        </p:txBody>
      </p:sp>
      <p:pic>
        <p:nvPicPr>
          <p:cNvPr id="5" name="Picture 2">
            <a:extLst>
              <a:ext uri="{FF2B5EF4-FFF2-40B4-BE49-F238E27FC236}">
                <a16:creationId xmlns:a16="http://schemas.microsoft.com/office/drawing/2014/main" id="{6CE34DEB-7056-E697-43B8-EB1DAD0427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7446" y="1449312"/>
            <a:ext cx="5078310" cy="52219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E3FABB2-A4A6-05B7-6329-61AB57B9E864}"/>
              </a:ext>
            </a:extLst>
          </p:cNvPr>
          <p:cNvSpPr txBox="1"/>
          <p:nvPr/>
        </p:nvSpPr>
        <p:spPr>
          <a:xfrm>
            <a:off x="7595989" y="1738861"/>
            <a:ext cx="3764666" cy="1161295"/>
          </a:xfrm>
          <a:prstGeom prst="rect">
            <a:avLst/>
          </a:prstGeom>
        </p:spPr>
        <p:txBody>
          <a:bodyPr vert="horz" lIns="91440" tIns="45720" rIns="91440" bIns="45720" rtlCol="0" anchor="t">
            <a:normAutofit/>
          </a:bodyPr>
          <a:lstStyle/>
          <a:p>
            <a:pPr>
              <a:lnSpc>
                <a:spcPct val="90000"/>
              </a:lnSpc>
              <a:spcAft>
                <a:spcPts val="600"/>
              </a:spcAft>
            </a:pPr>
            <a:r>
              <a:rPr lang="en-US" sz="2200" dirty="0"/>
              <a:t>750 µL of seawater analyzed</a:t>
            </a:r>
          </a:p>
          <a:p>
            <a:pPr>
              <a:lnSpc>
                <a:spcPct val="90000"/>
              </a:lnSpc>
              <a:spcAft>
                <a:spcPts val="600"/>
              </a:spcAft>
            </a:pPr>
            <a:r>
              <a:rPr lang="en-US" sz="2200" dirty="0"/>
              <a:t>Mean δ</a:t>
            </a:r>
            <a:r>
              <a:rPr lang="en-US" sz="2200" baseline="30000" dirty="0"/>
              <a:t>13</a:t>
            </a:r>
            <a:r>
              <a:rPr lang="en-US" sz="2200" dirty="0"/>
              <a:t>C</a:t>
            </a:r>
            <a:r>
              <a:rPr lang="en-US" sz="2200" baseline="-25000" dirty="0"/>
              <a:t>DIC</a:t>
            </a:r>
            <a:r>
              <a:rPr lang="en-US" sz="2200" dirty="0"/>
              <a:t> value: -0.5 ‰ </a:t>
            </a:r>
          </a:p>
        </p:txBody>
      </p:sp>
      <p:sp>
        <p:nvSpPr>
          <p:cNvPr id="7" name="Google Shape;92;p16">
            <a:extLst>
              <a:ext uri="{FF2B5EF4-FFF2-40B4-BE49-F238E27FC236}">
                <a16:creationId xmlns:a16="http://schemas.microsoft.com/office/drawing/2014/main" id="{D7464CCE-39FA-4338-A521-AAB8DAA04473}"/>
              </a:ext>
            </a:extLst>
          </p:cNvPr>
          <p:cNvSpPr txBox="1">
            <a:spLocks/>
          </p:cNvSpPr>
          <p:nvPr/>
        </p:nvSpPr>
        <p:spPr>
          <a:xfrm>
            <a:off x="8249913" y="5794799"/>
            <a:ext cx="905661" cy="743896"/>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2400" i="1" dirty="0"/>
              <a:t>n = 8</a:t>
            </a:r>
          </a:p>
        </p:txBody>
      </p:sp>
      <p:pic>
        <p:nvPicPr>
          <p:cNvPr id="8" name="Google Shape;123;p19">
            <a:extLst>
              <a:ext uri="{FF2B5EF4-FFF2-40B4-BE49-F238E27FC236}">
                <a16:creationId xmlns:a16="http://schemas.microsoft.com/office/drawing/2014/main" id="{6FB5FED0-254B-3839-49E6-830B5D734976}"/>
              </a:ext>
            </a:extLst>
          </p:cNvPr>
          <p:cNvPicPr preferRelativeResize="0"/>
          <p:nvPr/>
        </p:nvPicPr>
        <p:blipFill rotWithShape="1">
          <a:blip r:embed="rId4">
            <a:alphaModFix/>
          </a:blip>
          <a:srcRect t="11125" b="8020"/>
          <a:stretch/>
        </p:blipFill>
        <p:spPr>
          <a:xfrm>
            <a:off x="1834894" y="1405893"/>
            <a:ext cx="1948038" cy="2100135"/>
          </a:xfrm>
          <a:prstGeom prst="rect">
            <a:avLst/>
          </a:prstGeom>
          <a:noFill/>
          <a:ln w="19050" cap="flat" cmpd="sng">
            <a:solidFill>
              <a:srgbClr val="000000"/>
            </a:solidFill>
            <a:prstDash val="solid"/>
            <a:round/>
            <a:headEnd type="none" w="sm" len="sm"/>
            <a:tailEnd type="none" w="sm" len="sm"/>
          </a:ln>
        </p:spPr>
      </p:pic>
      <p:pic>
        <p:nvPicPr>
          <p:cNvPr id="9" name="Google Shape;124;p19">
            <a:extLst>
              <a:ext uri="{FF2B5EF4-FFF2-40B4-BE49-F238E27FC236}">
                <a16:creationId xmlns:a16="http://schemas.microsoft.com/office/drawing/2014/main" id="{4754F91D-C479-ABAF-13D7-00B179FA5354}"/>
              </a:ext>
            </a:extLst>
          </p:cNvPr>
          <p:cNvPicPr preferRelativeResize="0"/>
          <p:nvPr/>
        </p:nvPicPr>
        <p:blipFill>
          <a:blip r:embed="rId5">
            <a:alphaModFix/>
          </a:blip>
          <a:stretch>
            <a:fillRect/>
          </a:stretch>
        </p:blipFill>
        <p:spPr>
          <a:xfrm rot="-5400000">
            <a:off x="1831917" y="3313592"/>
            <a:ext cx="1941246" cy="2588323"/>
          </a:xfrm>
          <a:prstGeom prst="rect">
            <a:avLst/>
          </a:prstGeom>
          <a:noFill/>
          <a:ln w="19050" cap="flat" cmpd="sng">
            <a:solidFill>
              <a:srgbClr val="000000"/>
            </a:solidFill>
            <a:prstDash val="solid"/>
            <a:round/>
            <a:headEnd type="none" w="sm" len="sm"/>
            <a:tailEnd type="none" w="sm" len="sm"/>
          </a:ln>
        </p:spPr>
      </p:pic>
      <p:sp>
        <p:nvSpPr>
          <p:cNvPr id="11" name="TextBox 10">
            <a:extLst>
              <a:ext uri="{FF2B5EF4-FFF2-40B4-BE49-F238E27FC236}">
                <a16:creationId xmlns:a16="http://schemas.microsoft.com/office/drawing/2014/main" id="{FF422BB4-21F5-BDE3-321C-BB7C7B1CF6C7}"/>
              </a:ext>
            </a:extLst>
          </p:cNvPr>
          <p:cNvSpPr txBox="1"/>
          <p:nvPr/>
        </p:nvSpPr>
        <p:spPr>
          <a:xfrm>
            <a:off x="501532" y="5709479"/>
            <a:ext cx="4589362" cy="925061"/>
          </a:xfrm>
          <a:prstGeom prst="rect">
            <a:avLst/>
          </a:prstGeom>
          <a:noFill/>
        </p:spPr>
        <p:txBody>
          <a:bodyPr wrap="square">
            <a:spAutoFit/>
          </a:bodyPr>
          <a:lstStyle/>
          <a:p>
            <a:pPr algn="ctr">
              <a:lnSpc>
                <a:spcPct val="90000"/>
              </a:lnSpc>
              <a:spcAft>
                <a:spcPts val="600"/>
              </a:spcAft>
            </a:pPr>
            <a:r>
              <a:rPr lang="en-US" sz="2000" dirty="0" err="1"/>
              <a:t>Thermo</a:t>
            </a:r>
            <a:r>
              <a:rPr lang="en-US" sz="2000" dirty="0"/>
              <a:t> Scientific </a:t>
            </a:r>
            <a:r>
              <a:rPr lang="en-US" sz="2000" dirty="0" err="1"/>
              <a:t>Gasbench</a:t>
            </a:r>
            <a:r>
              <a:rPr lang="en-US" sz="2000" dirty="0"/>
              <a:t> Plus and DELTA Q Isotope Ratio Mass Spectrometer (IRMS)</a:t>
            </a:r>
          </a:p>
        </p:txBody>
      </p:sp>
      <p:pic>
        <p:nvPicPr>
          <p:cNvPr id="15" name="Picture 14">
            <a:extLst>
              <a:ext uri="{FF2B5EF4-FFF2-40B4-BE49-F238E27FC236}">
                <a16:creationId xmlns:a16="http://schemas.microsoft.com/office/drawing/2014/main" id="{73310391-1148-0905-063D-0D506534B47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6" name="TextBox 15">
            <a:extLst>
              <a:ext uri="{FF2B5EF4-FFF2-40B4-BE49-F238E27FC236}">
                <a16:creationId xmlns:a16="http://schemas.microsoft.com/office/drawing/2014/main" id="{C9906644-AE10-E18F-0187-8FA0590693DC}"/>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Tree>
    <p:extLst>
      <p:ext uri="{BB962C8B-B14F-4D97-AF65-F5344CB8AC3E}">
        <p14:creationId xmlns:p14="http://schemas.microsoft.com/office/powerpoint/2010/main" val="2367313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FDCB72A-ABB5-6A3B-F9B1-23D4D16B9A15}"/>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55498BA-E395-C913-652E-97D8FFD1AC02}"/>
              </a:ext>
            </a:extLst>
          </p:cNvPr>
          <p:cNvSpPr>
            <a:spLocks noGrp="1"/>
          </p:cNvSpPr>
          <p:nvPr>
            <p:ph type="title"/>
          </p:nvPr>
        </p:nvSpPr>
        <p:spPr>
          <a:xfrm>
            <a:off x="45785" y="-69909"/>
            <a:ext cx="10515600" cy="1325563"/>
          </a:xfrm>
        </p:spPr>
        <p:txBody>
          <a:bodyPr/>
          <a:lstStyle/>
          <a:p>
            <a:r>
              <a:rPr lang="en-US" dirty="0"/>
              <a:t>Muscle, Diet, and the Assimilation Factor</a:t>
            </a:r>
          </a:p>
        </p:txBody>
      </p:sp>
      <p:pic>
        <p:nvPicPr>
          <p:cNvPr id="6" name="Picture 2">
            <a:extLst>
              <a:ext uri="{FF2B5EF4-FFF2-40B4-BE49-F238E27FC236}">
                <a16:creationId xmlns:a16="http://schemas.microsoft.com/office/drawing/2014/main" id="{C7E49D5A-3108-DE51-936B-C5BC60E610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1" r="18272" b="22657"/>
          <a:stretch>
            <a:fillRect/>
          </a:stretch>
        </p:blipFill>
        <p:spPr bwMode="auto">
          <a:xfrm>
            <a:off x="5549356" y="1446154"/>
            <a:ext cx="6113308" cy="532079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D706ED0-5B5F-AB44-9EEB-5CE47D9378BF}"/>
              </a:ext>
            </a:extLst>
          </p:cNvPr>
          <p:cNvSpPr txBox="1"/>
          <p:nvPr/>
        </p:nvSpPr>
        <p:spPr>
          <a:xfrm>
            <a:off x="501532" y="5709479"/>
            <a:ext cx="4589362" cy="925061"/>
          </a:xfrm>
          <a:prstGeom prst="rect">
            <a:avLst/>
          </a:prstGeom>
          <a:noFill/>
        </p:spPr>
        <p:txBody>
          <a:bodyPr wrap="square">
            <a:spAutoFit/>
          </a:bodyPr>
          <a:lstStyle/>
          <a:p>
            <a:pPr algn="ctr">
              <a:lnSpc>
                <a:spcPct val="90000"/>
              </a:lnSpc>
              <a:spcAft>
                <a:spcPts val="600"/>
              </a:spcAft>
            </a:pPr>
            <a:r>
              <a:rPr lang="en-US" sz="2000" dirty="0" err="1"/>
              <a:t>Thermo</a:t>
            </a:r>
            <a:r>
              <a:rPr lang="en-US" sz="2000" dirty="0"/>
              <a:t> Scientific EA </a:t>
            </a:r>
            <a:r>
              <a:rPr lang="en-US" sz="2000" dirty="0" err="1"/>
              <a:t>Isolink</a:t>
            </a:r>
            <a:r>
              <a:rPr lang="en-US" sz="2000" dirty="0"/>
              <a:t> CNS + DELTA Q Isotope Ratio Mass Spectrometer (IRMS)</a:t>
            </a:r>
          </a:p>
        </p:txBody>
      </p:sp>
      <p:pic>
        <p:nvPicPr>
          <p:cNvPr id="12" name="Picture 11" descr="A white device with a round white circle on it&#10;&#10;AI-generated content may be incorrect.">
            <a:extLst>
              <a:ext uri="{FF2B5EF4-FFF2-40B4-BE49-F238E27FC236}">
                <a16:creationId xmlns:a16="http://schemas.microsoft.com/office/drawing/2014/main" id="{A03E2ACA-FDDA-8706-A076-54C949AC89E4}"/>
              </a:ext>
            </a:extLst>
          </p:cNvPr>
          <p:cNvPicPr>
            <a:picLocks noChangeAspect="1"/>
          </p:cNvPicPr>
          <p:nvPr/>
        </p:nvPicPr>
        <p:blipFill>
          <a:blip r:embed="rId4"/>
          <a:srcRect l="25397" r="14108"/>
          <a:stretch/>
        </p:blipFill>
        <p:spPr>
          <a:xfrm rot="5400000">
            <a:off x="1846510" y="1092611"/>
            <a:ext cx="1647276" cy="2042232"/>
          </a:xfrm>
          <a:prstGeom prst="rect">
            <a:avLst/>
          </a:prstGeom>
          <a:ln w="19050">
            <a:solidFill>
              <a:schemeClr val="bg2">
                <a:lumMod val="50000"/>
              </a:schemeClr>
            </a:solidFill>
          </a:ln>
        </p:spPr>
      </p:pic>
      <p:pic>
        <p:nvPicPr>
          <p:cNvPr id="13" name="Picture 12" descr="A machine with a few silver cylinders&#10;&#10;AI-generated content may be incorrect.">
            <a:extLst>
              <a:ext uri="{FF2B5EF4-FFF2-40B4-BE49-F238E27FC236}">
                <a16:creationId xmlns:a16="http://schemas.microsoft.com/office/drawing/2014/main" id="{443E0AC3-0F25-7407-8362-0D4AF4D4BFCB}"/>
              </a:ext>
            </a:extLst>
          </p:cNvPr>
          <p:cNvPicPr>
            <a:picLocks noChangeAspect="1"/>
          </p:cNvPicPr>
          <p:nvPr/>
        </p:nvPicPr>
        <p:blipFill>
          <a:blip r:embed="rId5"/>
          <a:srcRect t="14843" b="9420"/>
          <a:stretch/>
        </p:blipFill>
        <p:spPr>
          <a:xfrm>
            <a:off x="1366658" y="3006999"/>
            <a:ext cx="2606980" cy="2632845"/>
          </a:xfrm>
          <a:prstGeom prst="rect">
            <a:avLst/>
          </a:prstGeom>
          <a:ln w="19050">
            <a:solidFill>
              <a:schemeClr val="bg2">
                <a:lumMod val="50000"/>
              </a:schemeClr>
            </a:solidFill>
          </a:ln>
        </p:spPr>
      </p:pic>
      <p:pic>
        <p:nvPicPr>
          <p:cNvPr id="14" name="Picture 13">
            <a:extLst>
              <a:ext uri="{FF2B5EF4-FFF2-40B4-BE49-F238E27FC236}">
                <a16:creationId xmlns:a16="http://schemas.microsoft.com/office/drawing/2014/main" id="{91113303-B1DA-ED86-62CE-92C8B4C508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5" name="TextBox 14">
            <a:extLst>
              <a:ext uri="{FF2B5EF4-FFF2-40B4-BE49-F238E27FC236}">
                <a16:creationId xmlns:a16="http://schemas.microsoft.com/office/drawing/2014/main" id="{8CB1F75D-2655-4B2F-3B69-3B2EA78066EB}"/>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10" name="TextBox 9">
            <a:extLst>
              <a:ext uri="{FF2B5EF4-FFF2-40B4-BE49-F238E27FC236}">
                <a16:creationId xmlns:a16="http://schemas.microsoft.com/office/drawing/2014/main" id="{1D79AA48-412C-A2DC-F97C-22E4975686BD}"/>
              </a:ext>
            </a:extLst>
          </p:cNvPr>
          <p:cNvSpPr txBox="1"/>
          <p:nvPr/>
        </p:nvSpPr>
        <p:spPr>
          <a:xfrm>
            <a:off x="381777" y="1361174"/>
            <a:ext cx="4818888" cy="3547872"/>
          </a:xfrm>
          <a:prstGeom prst="rect">
            <a:avLst/>
          </a:prstGeom>
        </p:spPr>
        <p:txBody>
          <a:bodyPr vert="horz" lIns="91440" tIns="45720" rIns="91440" bIns="45720" rtlCol="0" anchor="t">
            <a:noAutofit/>
          </a:bodyPr>
          <a:lstStyle/>
          <a:p>
            <a:pPr algn="ctr">
              <a:lnSpc>
                <a:spcPct val="90000"/>
              </a:lnSpc>
              <a:spcAft>
                <a:spcPts val="600"/>
              </a:spcAft>
            </a:pPr>
            <a:r>
              <a:rPr lang="en-US" sz="2300" b="1" dirty="0"/>
              <a:t>Diet (n = 10)</a:t>
            </a:r>
          </a:p>
          <a:p>
            <a:pPr algn="ctr">
              <a:lnSpc>
                <a:spcPct val="90000"/>
              </a:lnSpc>
              <a:spcAft>
                <a:spcPts val="600"/>
              </a:spcAft>
            </a:pPr>
            <a:r>
              <a:rPr lang="en-US" sz="2300" dirty="0"/>
              <a:t>Mean δ</a:t>
            </a:r>
            <a:r>
              <a:rPr lang="en-US" sz="2300" baseline="30000" dirty="0"/>
              <a:t>13</a:t>
            </a:r>
            <a:r>
              <a:rPr lang="en-US" sz="2300" dirty="0"/>
              <a:t>C</a:t>
            </a:r>
            <a:r>
              <a:rPr lang="en-US" sz="2300" baseline="-25000" dirty="0"/>
              <a:t>DIET</a:t>
            </a:r>
            <a:r>
              <a:rPr lang="en-US" sz="2300" dirty="0"/>
              <a:t> value: -16.2 ‰ </a:t>
            </a:r>
          </a:p>
          <a:p>
            <a:pPr indent="-228600" algn="ctr">
              <a:lnSpc>
                <a:spcPct val="90000"/>
              </a:lnSpc>
              <a:spcAft>
                <a:spcPts val="600"/>
              </a:spcAft>
              <a:buFont typeface="Arial" panose="020B0604020202020204" pitchFamily="34" charset="0"/>
              <a:buChar char="•"/>
            </a:pPr>
            <a:endParaRPr lang="en-US" sz="2300" dirty="0"/>
          </a:p>
          <a:p>
            <a:pPr algn="ctr">
              <a:lnSpc>
                <a:spcPct val="90000"/>
              </a:lnSpc>
              <a:spcAft>
                <a:spcPts val="600"/>
              </a:spcAft>
            </a:pPr>
            <a:r>
              <a:rPr lang="en-US" sz="2300" b="1" dirty="0"/>
              <a:t>Muscle (n = 6)</a:t>
            </a:r>
          </a:p>
          <a:p>
            <a:pPr algn="ctr">
              <a:lnSpc>
                <a:spcPct val="90000"/>
              </a:lnSpc>
              <a:spcAft>
                <a:spcPts val="600"/>
              </a:spcAft>
            </a:pPr>
            <a:r>
              <a:rPr lang="en-US" sz="2300" dirty="0"/>
              <a:t>Mean δ</a:t>
            </a:r>
            <a:r>
              <a:rPr lang="en-US" sz="2300" baseline="30000" dirty="0"/>
              <a:t>13</a:t>
            </a:r>
            <a:r>
              <a:rPr lang="en-US" sz="2300" dirty="0"/>
              <a:t>C</a:t>
            </a:r>
            <a:r>
              <a:rPr lang="en-US" sz="2300" baseline="-25000" dirty="0"/>
              <a:t>muscle</a:t>
            </a:r>
            <a:r>
              <a:rPr lang="en-US" sz="2300" dirty="0"/>
              <a:t> value: -15.2 ‰ </a:t>
            </a:r>
          </a:p>
          <a:p>
            <a:pPr indent="-228600" algn="ctr">
              <a:lnSpc>
                <a:spcPct val="90000"/>
              </a:lnSpc>
              <a:spcAft>
                <a:spcPts val="600"/>
              </a:spcAft>
              <a:buFont typeface="Arial" panose="020B0604020202020204" pitchFamily="34" charset="0"/>
              <a:buChar char="•"/>
            </a:pPr>
            <a:endParaRPr lang="en-US" sz="2300" dirty="0"/>
          </a:p>
          <a:p>
            <a:pPr algn="ctr">
              <a:lnSpc>
                <a:spcPct val="90000"/>
              </a:lnSpc>
              <a:spcAft>
                <a:spcPts val="600"/>
              </a:spcAft>
            </a:pPr>
            <a:r>
              <a:rPr lang="en-US" sz="2300" b="1" dirty="0"/>
              <a:t>Assimilation Factor:</a:t>
            </a:r>
          </a:p>
          <a:p>
            <a:pPr algn="ctr">
              <a:lnSpc>
                <a:spcPct val="90000"/>
              </a:lnSpc>
              <a:spcAft>
                <a:spcPts val="600"/>
              </a:spcAft>
            </a:pPr>
            <a:r>
              <a:rPr lang="en-US" sz="2300" dirty="0"/>
              <a:t>-15.2 – (-16.2) = +1.0 ‰</a:t>
            </a:r>
          </a:p>
          <a:p>
            <a:pPr indent="-228600" algn="ctr">
              <a:lnSpc>
                <a:spcPct val="90000"/>
              </a:lnSpc>
              <a:spcAft>
                <a:spcPts val="600"/>
              </a:spcAft>
              <a:buFont typeface="Arial" panose="020B0604020202020204" pitchFamily="34" charset="0"/>
              <a:buChar char="•"/>
            </a:pPr>
            <a:endParaRPr lang="en-US" sz="2300" dirty="0"/>
          </a:p>
          <a:p>
            <a:pPr algn="ctr">
              <a:lnSpc>
                <a:spcPct val="90000"/>
              </a:lnSpc>
              <a:spcAft>
                <a:spcPts val="600"/>
              </a:spcAft>
            </a:pPr>
            <a:r>
              <a:rPr lang="en-US" sz="2300" b="1" dirty="0"/>
              <a:t>CO</a:t>
            </a:r>
            <a:r>
              <a:rPr lang="en-US" sz="2300" b="1" baseline="-25000" dirty="0"/>
              <a:t>2</a:t>
            </a:r>
            <a:r>
              <a:rPr lang="en-US" sz="2300" b="1" dirty="0"/>
              <a:t> Hydration/Hydroxylation</a:t>
            </a:r>
          </a:p>
          <a:p>
            <a:pPr algn="ctr">
              <a:lnSpc>
                <a:spcPct val="90000"/>
              </a:lnSpc>
              <a:spcAft>
                <a:spcPts val="600"/>
              </a:spcAft>
            </a:pPr>
            <a:r>
              <a:rPr lang="en-US" sz="2300" b="1" dirty="0"/>
              <a:t>(Romanek et al., 1992)</a:t>
            </a:r>
          </a:p>
          <a:p>
            <a:pPr algn="ctr">
              <a:lnSpc>
                <a:spcPct val="90000"/>
              </a:lnSpc>
              <a:spcAft>
                <a:spcPts val="600"/>
              </a:spcAft>
            </a:pPr>
            <a:r>
              <a:rPr lang="en-US" sz="2300" dirty="0"/>
              <a:t>δ</a:t>
            </a:r>
            <a:r>
              <a:rPr lang="en-US" sz="2300" baseline="30000" dirty="0"/>
              <a:t>13</a:t>
            </a:r>
            <a:r>
              <a:rPr lang="en-US" sz="2300" dirty="0"/>
              <a:t>C</a:t>
            </a:r>
            <a:r>
              <a:rPr lang="en-US" sz="2300" baseline="-25000" dirty="0"/>
              <a:t>HCO3-DIET</a:t>
            </a:r>
            <a:r>
              <a:rPr lang="en-US" sz="2300" dirty="0"/>
              <a:t> = -15.2 + 9.0 = -6.2 ‰ </a:t>
            </a:r>
          </a:p>
        </p:txBody>
      </p:sp>
    </p:spTree>
    <p:extLst>
      <p:ext uri="{BB962C8B-B14F-4D97-AF65-F5344CB8AC3E}">
        <p14:creationId xmlns:p14="http://schemas.microsoft.com/office/powerpoint/2010/main" val="266916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679B54-551D-E16B-4265-00C7DC20B336}"/>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25C66BA2-4E55-C042-1844-4E6F13C300A9}"/>
              </a:ext>
            </a:extLst>
          </p:cNvPr>
          <p:cNvSpPr>
            <a:spLocks noGrp="1"/>
          </p:cNvSpPr>
          <p:nvPr>
            <p:ph type="title"/>
          </p:nvPr>
        </p:nvSpPr>
        <p:spPr>
          <a:xfrm>
            <a:off x="63500" y="-62536"/>
            <a:ext cx="10309828" cy="1325563"/>
          </a:xfrm>
        </p:spPr>
        <p:txBody>
          <a:bodyPr>
            <a:normAutofit/>
          </a:bodyPr>
          <a:lstStyle/>
          <a:p>
            <a:r>
              <a:rPr lang="en-US" sz="4000" dirty="0">
                <a:solidFill>
                  <a:sysClr val="windowText" lastClr="000000"/>
                </a:solidFill>
              </a:rPr>
              <a:t>Intestinal Fluid and Ichthyocarbonate </a:t>
            </a:r>
            <a:r>
              <a:rPr lang="el-GR" sz="4000" dirty="0">
                <a:solidFill>
                  <a:sysClr val="windowText" lastClr="000000"/>
                </a:solidFill>
              </a:rPr>
              <a:t>δ</a:t>
            </a:r>
            <a:r>
              <a:rPr lang="el-GR" sz="4000" baseline="30000" dirty="0">
                <a:solidFill>
                  <a:sysClr val="windowText" lastClr="000000"/>
                </a:solidFill>
              </a:rPr>
              <a:t>13</a:t>
            </a:r>
            <a:r>
              <a:rPr lang="en-US" sz="4000" dirty="0">
                <a:solidFill>
                  <a:sysClr val="windowText" lastClr="000000"/>
                </a:solidFill>
              </a:rPr>
              <a:t>C values</a:t>
            </a:r>
            <a:endParaRPr lang="en-US" sz="4000" dirty="0"/>
          </a:p>
        </p:txBody>
      </p:sp>
      <p:pic>
        <p:nvPicPr>
          <p:cNvPr id="1026" name="Picture 2">
            <a:extLst>
              <a:ext uri="{FF2B5EF4-FFF2-40B4-BE49-F238E27FC236}">
                <a16:creationId xmlns:a16="http://schemas.microsoft.com/office/drawing/2014/main" id="{F0AC6A6B-0ADB-54B9-425A-AF6C015FDC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30" t="22504"/>
          <a:stretch>
            <a:fillRect/>
          </a:stretch>
        </p:blipFill>
        <p:spPr bwMode="auto">
          <a:xfrm>
            <a:off x="1278404" y="2258194"/>
            <a:ext cx="9635192" cy="45998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AC4730-7243-44E8-A86C-75CE0B2A71EC}"/>
              </a:ext>
            </a:extLst>
          </p:cNvPr>
          <p:cNvSpPr txBox="1"/>
          <p:nvPr/>
        </p:nvSpPr>
        <p:spPr>
          <a:xfrm>
            <a:off x="310934" y="1263454"/>
            <a:ext cx="3514834" cy="1015663"/>
          </a:xfrm>
          <a:prstGeom prst="rect">
            <a:avLst/>
          </a:prstGeom>
          <a:noFill/>
        </p:spPr>
        <p:txBody>
          <a:bodyPr wrap="square">
            <a:spAutoFit/>
          </a:bodyPr>
          <a:lstStyle/>
          <a:p>
            <a:r>
              <a:rPr lang="en-US" sz="2000" dirty="0">
                <a:solidFill>
                  <a:sysClr val="windowText" lastClr="000000"/>
                </a:solidFill>
              </a:rPr>
              <a:t>Ichthyocarbonate &amp; IF (</a:t>
            </a:r>
            <a:r>
              <a:rPr lang="en-US" sz="2000" i="1" dirty="0">
                <a:solidFill>
                  <a:sysClr val="windowText" lastClr="000000"/>
                </a:solidFill>
              </a:rPr>
              <a:t>n</a:t>
            </a:r>
            <a:r>
              <a:rPr lang="en-US" sz="2000" dirty="0">
                <a:solidFill>
                  <a:sysClr val="windowText" lastClr="000000"/>
                </a:solidFill>
              </a:rPr>
              <a:t> = 6):</a:t>
            </a:r>
          </a:p>
          <a:p>
            <a:r>
              <a:rPr lang="en-US" sz="2000" dirty="0">
                <a:solidFill>
                  <a:sysClr val="windowText" lastClr="000000"/>
                </a:solidFill>
              </a:rPr>
              <a:t>Mean </a:t>
            </a:r>
            <a:r>
              <a:rPr lang="el-GR" sz="2000" dirty="0">
                <a:solidFill>
                  <a:sysClr val="windowText" lastClr="000000"/>
                </a:solidFill>
              </a:rPr>
              <a:t>δ</a:t>
            </a:r>
            <a:r>
              <a:rPr lang="el-GR" sz="2000" baseline="30000" dirty="0">
                <a:solidFill>
                  <a:sysClr val="windowText" lastClr="000000"/>
                </a:solidFill>
              </a:rPr>
              <a:t>13</a:t>
            </a:r>
            <a:r>
              <a:rPr lang="en-US" sz="2000" dirty="0" err="1">
                <a:solidFill>
                  <a:sysClr val="windowText" lastClr="000000"/>
                </a:solidFill>
              </a:rPr>
              <a:t>C</a:t>
            </a:r>
            <a:r>
              <a:rPr lang="en-US" sz="2000" baseline="-25000" dirty="0" err="1">
                <a:solidFill>
                  <a:sysClr val="windowText" lastClr="000000"/>
                </a:solidFill>
              </a:rPr>
              <a:t>ichthyo</a:t>
            </a:r>
            <a:r>
              <a:rPr lang="en-US" sz="2000" dirty="0">
                <a:solidFill>
                  <a:sysClr val="windowText" lastClr="000000"/>
                </a:solidFill>
              </a:rPr>
              <a:t> value: -3.6 ‰</a:t>
            </a:r>
            <a:r>
              <a:rPr lang="en-US" sz="2000" dirty="0"/>
              <a:t> </a:t>
            </a:r>
          </a:p>
          <a:p>
            <a:r>
              <a:rPr lang="en-US" sz="2000" dirty="0"/>
              <a:t>Mean</a:t>
            </a:r>
            <a:r>
              <a:rPr lang="el-GR" sz="2000" dirty="0">
                <a:solidFill>
                  <a:sysClr val="windowText" lastClr="000000"/>
                </a:solidFill>
              </a:rPr>
              <a:t> δ</a:t>
            </a:r>
            <a:r>
              <a:rPr lang="el-GR" sz="2000" baseline="30000" dirty="0">
                <a:solidFill>
                  <a:sysClr val="windowText" lastClr="000000"/>
                </a:solidFill>
              </a:rPr>
              <a:t>13</a:t>
            </a:r>
            <a:r>
              <a:rPr lang="en-US" sz="2000" dirty="0">
                <a:solidFill>
                  <a:sysClr val="windowText" lastClr="000000"/>
                </a:solidFill>
              </a:rPr>
              <a:t>C</a:t>
            </a:r>
            <a:r>
              <a:rPr lang="en-US" sz="2000" baseline="-25000" dirty="0">
                <a:solidFill>
                  <a:sysClr val="windowText" lastClr="000000"/>
                </a:solidFill>
              </a:rPr>
              <a:t>IF</a:t>
            </a:r>
            <a:r>
              <a:rPr lang="en-US" sz="2000" dirty="0">
                <a:solidFill>
                  <a:sysClr val="windowText" lastClr="000000"/>
                </a:solidFill>
              </a:rPr>
              <a:t> value: -4.2 ‰</a:t>
            </a:r>
            <a:r>
              <a:rPr lang="en-US" sz="2000" dirty="0"/>
              <a:t> </a:t>
            </a:r>
          </a:p>
        </p:txBody>
      </p:sp>
      <p:sp>
        <p:nvSpPr>
          <p:cNvPr id="7" name="TextBox 6">
            <a:extLst>
              <a:ext uri="{FF2B5EF4-FFF2-40B4-BE49-F238E27FC236}">
                <a16:creationId xmlns:a16="http://schemas.microsoft.com/office/drawing/2014/main" id="{5505C82D-4AF0-E3DC-86D6-C8BC1A73C17D}"/>
              </a:ext>
            </a:extLst>
          </p:cNvPr>
          <p:cNvSpPr txBox="1"/>
          <p:nvPr/>
        </p:nvSpPr>
        <p:spPr>
          <a:xfrm>
            <a:off x="3968314" y="1263027"/>
            <a:ext cx="4813299" cy="707886"/>
          </a:xfrm>
          <a:prstGeom prst="rect">
            <a:avLst/>
          </a:prstGeom>
          <a:noFill/>
        </p:spPr>
        <p:txBody>
          <a:bodyPr wrap="square">
            <a:spAutoFit/>
          </a:bodyPr>
          <a:lstStyle/>
          <a:p>
            <a:r>
              <a:rPr lang="en-US" sz="2000" dirty="0">
                <a:solidFill>
                  <a:sysClr val="windowText" lastClr="000000"/>
                </a:solidFill>
              </a:rPr>
              <a:t>Fractionation Factor (</a:t>
            </a:r>
            <a:r>
              <a:rPr lang="el-GR" sz="2000" dirty="0">
                <a:solidFill>
                  <a:sysClr val="windowText" lastClr="000000"/>
                </a:solidFill>
              </a:rPr>
              <a:t>Δ</a:t>
            </a:r>
            <a:r>
              <a:rPr lang="en-US" sz="2000" baseline="-25000" dirty="0">
                <a:solidFill>
                  <a:sysClr val="windowText" lastClr="000000"/>
                </a:solidFill>
              </a:rPr>
              <a:t>ichthyo-IF</a:t>
            </a:r>
            <a:r>
              <a:rPr lang="en-US" sz="2000" dirty="0">
                <a:solidFill>
                  <a:sysClr val="windowText" lastClr="000000"/>
                </a:solidFill>
              </a:rPr>
              <a:t>):</a:t>
            </a:r>
          </a:p>
          <a:p>
            <a:r>
              <a:rPr lang="el-GR" sz="2000" dirty="0">
                <a:solidFill>
                  <a:sysClr val="windowText" lastClr="000000"/>
                </a:solidFill>
              </a:rPr>
              <a:t>Δ</a:t>
            </a:r>
            <a:r>
              <a:rPr lang="en-US" sz="2000" baseline="-25000" dirty="0">
                <a:solidFill>
                  <a:sysClr val="windowText" lastClr="000000"/>
                </a:solidFill>
              </a:rPr>
              <a:t>ichthyo-IF </a:t>
            </a:r>
            <a:r>
              <a:rPr lang="en-US" sz="2000" dirty="0">
                <a:solidFill>
                  <a:sysClr val="windowText" lastClr="000000"/>
                </a:solidFill>
              </a:rPr>
              <a:t>= -3.6 – (-4.2) = +0.6 ‰ (±0.3 S.E.)</a:t>
            </a:r>
            <a:r>
              <a:rPr lang="en-US" sz="2000" dirty="0"/>
              <a:t> </a:t>
            </a:r>
          </a:p>
        </p:txBody>
      </p:sp>
      <p:sp>
        <p:nvSpPr>
          <p:cNvPr id="9" name="TextBox 8">
            <a:extLst>
              <a:ext uri="{FF2B5EF4-FFF2-40B4-BE49-F238E27FC236}">
                <a16:creationId xmlns:a16="http://schemas.microsoft.com/office/drawing/2014/main" id="{568F9E43-DF18-A818-A934-B3841D01DDFF}"/>
              </a:ext>
            </a:extLst>
          </p:cNvPr>
          <p:cNvSpPr txBox="1"/>
          <p:nvPr/>
        </p:nvSpPr>
        <p:spPr>
          <a:xfrm>
            <a:off x="8924158" y="1263027"/>
            <a:ext cx="3267842" cy="707886"/>
          </a:xfrm>
          <a:prstGeom prst="rect">
            <a:avLst/>
          </a:prstGeom>
          <a:noFill/>
        </p:spPr>
        <p:txBody>
          <a:bodyPr wrap="square">
            <a:spAutoFit/>
          </a:bodyPr>
          <a:lstStyle/>
          <a:p>
            <a:r>
              <a:rPr lang="en-US" sz="2000" dirty="0"/>
              <a:t>Excluding anomalous pairs:</a:t>
            </a:r>
          </a:p>
          <a:p>
            <a:r>
              <a:rPr lang="el-GR" sz="2000" dirty="0">
                <a:solidFill>
                  <a:sysClr val="windowText" lastClr="000000"/>
                </a:solidFill>
              </a:rPr>
              <a:t>Δ</a:t>
            </a:r>
            <a:r>
              <a:rPr lang="en-US" sz="2000" baseline="-25000" dirty="0">
                <a:solidFill>
                  <a:sysClr val="windowText" lastClr="000000"/>
                </a:solidFill>
              </a:rPr>
              <a:t>ichthyo-IF </a:t>
            </a:r>
            <a:r>
              <a:rPr lang="en-US" sz="2000" dirty="0">
                <a:solidFill>
                  <a:sysClr val="windowText" lastClr="000000"/>
                </a:solidFill>
              </a:rPr>
              <a:t>= +1.1 ‰ (±0.2 S.E.)</a:t>
            </a:r>
            <a:endParaRPr lang="en-US" sz="2000" dirty="0"/>
          </a:p>
        </p:txBody>
      </p:sp>
      <p:pic>
        <p:nvPicPr>
          <p:cNvPr id="13" name="Picture 12">
            <a:extLst>
              <a:ext uri="{FF2B5EF4-FFF2-40B4-BE49-F238E27FC236}">
                <a16:creationId xmlns:a16="http://schemas.microsoft.com/office/drawing/2014/main" id="{E123D014-E325-F179-D52B-E8DD08CB5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4" name="TextBox 13">
            <a:extLst>
              <a:ext uri="{FF2B5EF4-FFF2-40B4-BE49-F238E27FC236}">
                <a16:creationId xmlns:a16="http://schemas.microsoft.com/office/drawing/2014/main" id="{A2921FC5-1A2F-3736-3190-F78BE35B0D68}"/>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Tree>
    <p:extLst>
      <p:ext uri="{BB962C8B-B14F-4D97-AF65-F5344CB8AC3E}">
        <p14:creationId xmlns:p14="http://schemas.microsoft.com/office/powerpoint/2010/main" val="137571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0E70-D118-5E5B-06E2-7F1BA31CA559}"/>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2A269B60-66D0-6995-B20F-BFBFCEE150ED}"/>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19D92479-0DDF-0387-C645-3503560B4672}"/>
              </a:ext>
            </a:extLst>
          </p:cNvPr>
          <p:cNvSpPr txBox="1"/>
          <p:nvPr/>
        </p:nvSpPr>
        <p:spPr>
          <a:xfrm>
            <a:off x="310934" y="1263454"/>
            <a:ext cx="3514834" cy="1015663"/>
          </a:xfrm>
          <a:prstGeom prst="rect">
            <a:avLst/>
          </a:prstGeom>
          <a:noFill/>
        </p:spPr>
        <p:txBody>
          <a:bodyPr wrap="square">
            <a:spAutoFit/>
          </a:bodyPr>
          <a:lstStyle/>
          <a:p>
            <a:r>
              <a:rPr lang="en-US" sz="2000" dirty="0">
                <a:solidFill>
                  <a:sysClr val="windowText" lastClr="000000"/>
                </a:solidFill>
              </a:rPr>
              <a:t>Ichthyocarbonate &amp; IF (</a:t>
            </a:r>
            <a:r>
              <a:rPr lang="en-US" sz="2000" i="1" dirty="0">
                <a:solidFill>
                  <a:sysClr val="windowText" lastClr="000000"/>
                </a:solidFill>
              </a:rPr>
              <a:t>n </a:t>
            </a:r>
            <a:r>
              <a:rPr lang="en-US" sz="2000" dirty="0">
                <a:solidFill>
                  <a:sysClr val="windowText" lastClr="000000"/>
                </a:solidFill>
              </a:rPr>
              <a:t>= 6):</a:t>
            </a:r>
          </a:p>
          <a:p>
            <a:r>
              <a:rPr lang="en-US" sz="2000" dirty="0">
                <a:solidFill>
                  <a:sysClr val="windowText" lastClr="000000"/>
                </a:solidFill>
              </a:rPr>
              <a:t>Mean </a:t>
            </a:r>
            <a:r>
              <a:rPr lang="el-GR" sz="2000" dirty="0">
                <a:solidFill>
                  <a:sysClr val="windowText" lastClr="000000"/>
                </a:solidFill>
              </a:rPr>
              <a:t>δ</a:t>
            </a:r>
            <a:r>
              <a:rPr lang="el-GR" sz="2000" baseline="30000" dirty="0">
                <a:solidFill>
                  <a:sysClr val="windowText" lastClr="000000"/>
                </a:solidFill>
              </a:rPr>
              <a:t>13</a:t>
            </a:r>
            <a:r>
              <a:rPr lang="en-US" sz="2000" dirty="0" err="1">
                <a:solidFill>
                  <a:sysClr val="windowText" lastClr="000000"/>
                </a:solidFill>
              </a:rPr>
              <a:t>C</a:t>
            </a:r>
            <a:r>
              <a:rPr lang="en-US" sz="2000" baseline="-25000" dirty="0" err="1">
                <a:solidFill>
                  <a:sysClr val="windowText" lastClr="000000"/>
                </a:solidFill>
              </a:rPr>
              <a:t>ichthyo</a:t>
            </a:r>
            <a:r>
              <a:rPr lang="en-US" sz="2000" dirty="0">
                <a:solidFill>
                  <a:sysClr val="windowText" lastClr="000000"/>
                </a:solidFill>
              </a:rPr>
              <a:t> value: -3.6 ‰</a:t>
            </a:r>
            <a:r>
              <a:rPr lang="en-US" sz="2000" dirty="0"/>
              <a:t> </a:t>
            </a:r>
          </a:p>
          <a:p>
            <a:r>
              <a:rPr lang="en-US" sz="2000" dirty="0"/>
              <a:t>Mean</a:t>
            </a:r>
            <a:r>
              <a:rPr lang="el-GR" sz="2000" dirty="0">
                <a:solidFill>
                  <a:sysClr val="windowText" lastClr="000000"/>
                </a:solidFill>
              </a:rPr>
              <a:t> δ</a:t>
            </a:r>
            <a:r>
              <a:rPr lang="el-GR" sz="2000" baseline="30000" dirty="0">
                <a:solidFill>
                  <a:sysClr val="windowText" lastClr="000000"/>
                </a:solidFill>
              </a:rPr>
              <a:t>13</a:t>
            </a:r>
            <a:r>
              <a:rPr lang="en-US" sz="2000" dirty="0">
                <a:solidFill>
                  <a:sysClr val="windowText" lastClr="000000"/>
                </a:solidFill>
              </a:rPr>
              <a:t>C</a:t>
            </a:r>
            <a:r>
              <a:rPr lang="en-US" sz="2000" baseline="-25000" dirty="0">
                <a:solidFill>
                  <a:sysClr val="windowText" lastClr="000000"/>
                </a:solidFill>
              </a:rPr>
              <a:t>IF</a:t>
            </a:r>
            <a:r>
              <a:rPr lang="en-US" sz="2000" dirty="0">
                <a:solidFill>
                  <a:sysClr val="windowText" lastClr="000000"/>
                </a:solidFill>
              </a:rPr>
              <a:t> value: -4.2 ‰</a:t>
            </a:r>
            <a:r>
              <a:rPr lang="en-US" sz="2000" dirty="0"/>
              <a:t> </a:t>
            </a:r>
          </a:p>
        </p:txBody>
      </p:sp>
      <p:sp>
        <p:nvSpPr>
          <p:cNvPr id="7" name="TextBox 6">
            <a:extLst>
              <a:ext uri="{FF2B5EF4-FFF2-40B4-BE49-F238E27FC236}">
                <a16:creationId xmlns:a16="http://schemas.microsoft.com/office/drawing/2014/main" id="{7AA7D723-6D9C-EA36-36AA-966A647175E5}"/>
              </a:ext>
            </a:extLst>
          </p:cNvPr>
          <p:cNvSpPr txBox="1"/>
          <p:nvPr/>
        </p:nvSpPr>
        <p:spPr>
          <a:xfrm>
            <a:off x="3968314" y="1263027"/>
            <a:ext cx="4813299" cy="707886"/>
          </a:xfrm>
          <a:prstGeom prst="rect">
            <a:avLst/>
          </a:prstGeom>
          <a:noFill/>
        </p:spPr>
        <p:txBody>
          <a:bodyPr wrap="square">
            <a:spAutoFit/>
          </a:bodyPr>
          <a:lstStyle/>
          <a:p>
            <a:r>
              <a:rPr lang="en-US" sz="2000" dirty="0">
                <a:solidFill>
                  <a:sysClr val="windowText" lastClr="000000"/>
                </a:solidFill>
              </a:rPr>
              <a:t>Fractionation Factor (</a:t>
            </a:r>
            <a:r>
              <a:rPr lang="el-GR" sz="2000" dirty="0">
                <a:solidFill>
                  <a:sysClr val="windowText" lastClr="000000"/>
                </a:solidFill>
              </a:rPr>
              <a:t>Δ</a:t>
            </a:r>
            <a:r>
              <a:rPr lang="en-US" sz="2000" baseline="-25000" dirty="0">
                <a:solidFill>
                  <a:sysClr val="windowText" lastClr="000000"/>
                </a:solidFill>
              </a:rPr>
              <a:t>ichthyo-IF</a:t>
            </a:r>
            <a:r>
              <a:rPr lang="en-US" sz="2000" dirty="0">
                <a:solidFill>
                  <a:sysClr val="windowText" lastClr="000000"/>
                </a:solidFill>
              </a:rPr>
              <a:t>):</a:t>
            </a:r>
          </a:p>
          <a:p>
            <a:r>
              <a:rPr lang="el-GR" sz="2000" dirty="0">
                <a:solidFill>
                  <a:sysClr val="windowText" lastClr="000000"/>
                </a:solidFill>
              </a:rPr>
              <a:t>Δ</a:t>
            </a:r>
            <a:r>
              <a:rPr lang="en-US" sz="2000" baseline="-25000" dirty="0">
                <a:solidFill>
                  <a:sysClr val="windowText" lastClr="000000"/>
                </a:solidFill>
              </a:rPr>
              <a:t>ichthyo-IF </a:t>
            </a:r>
            <a:r>
              <a:rPr lang="en-US" sz="2000" dirty="0">
                <a:solidFill>
                  <a:sysClr val="windowText" lastClr="000000"/>
                </a:solidFill>
              </a:rPr>
              <a:t>= -3.6 – (-4.2) = +0.6 ‰ (±0.3 S.E.)</a:t>
            </a:r>
            <a:r>
              <a:rPr lang="en-US" sz="2000" dirty="0"/>
              <a:t> </a:t>
            </a:r>
          </a:p>
        </p:txBody>
      </p:sp>
      <p:sp>
        <p:nvSpPr>
          <p:cNvPr id="9" name="TextBox 8">
            <a:extLst>
              <a:ext uri="{FF2B5EF4-FFF2-40B4-BE49-F238E27FC236}">
                <a16:creationId xmlns:a16="http://schemas.microsoft.com/office/drawing/2014/main" id="{0C2C0768-EF3F-52A5-012B-49679DD2E112}"/>
              </a:ext>
            </a:extLst>
          </p:cNvPr>
          <p:cNvSpPr txBox="1"/>
          <p:nvPr/>
        </p:nvSpPr>
        <p:spPr>
          <a:xfrm>
            <a:off x="8924158" y="1263027"/>
            <a:ext cx="3267842" cy="707886"/>
          </a:xfrm>
          <a:prstGeom prst="rect">
            <a:avLst/>
          </a:prstGeom>
          <a:noFill/>
        </p:spPr>
        <p:txBody>
          <a:bodyPr wrap="square">
            <a:spAutoFit/>
          </a:bodyPr>
          <a:lstStyle/>
          <a:p>
            <a:r>
              <a:rPr lang="en-US" sz="2000" dirty="0"/>
              <a:t>Excluding anomalous pairs:</a:t>
            </a:r>
          </a:p>
          <a:p>
            <a:r>
              <a:rPr lang="el-GR" sz="2000" dirty="0">
                <a:solidFill>
                  <a:sysClr val="windowText" lastClr="000000"/>
                </a:solidFill>
              </a:rPr>
              <a:t>Δ</a:t>
            </a:r>
            <a:r>
              <a:rPr lang="en-US" sz="2000" baseline="-25000" dirty="0">
                <a:solidFill>
                  <a:sysClr val="windowText" lastClr="000000"/>
                </a:solidFill>
              </a:rPr>
              <a:t>ichthyo-IF </a:t>
            </a:r>
            <a:r>
              <a:rPr lang="en-US" sz="2000" dirty="0">
                <a:solidFill>
                  <a:sysClr val="windowText" lastClr="000000"/>
                </a:solidFill>
              </a:rPr>
              <a:t>= +1.1 ‰ (±0.2 S.E.)</a:t>
            </a:r>
            <a:endParaRPr lang="en-US" sz="2000" dirty="0"/>
          </a:p>
        </p:txBody>
      </p:sp>
      <p:pic>
        <p:nvPicPr>
          <p:cNvPr id="13" name="Picture 12">
            <a:extLst>
              <a:ext uri="{FF2B5EF4-FFF2-40B4-BE49-F238E27FC236}">
                <a16:creationId xmlns:a16="http://schemas.microsoft.com/office/drawing/2014/main" id="{BD491268-1443-6345-9FA2-F71C3781C4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4" name="TextBox 13">
            <a:extLst>
              <a:ext uri="{FF2B5EF4-FFF2-40B4-BE49-F238E27FC236}">
                <a16:creationId xmlns:a16="http://schemas.microsoft.com/office/drawing/2014/main" id="{A386CAEF-E1DB-19F5-64C8-16BF33C31FC6}"/>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15" name="Title 1">
            <a:extLst>
              <a:ext uri="{FF2B5EF4-FFF2-40B4-BE49-F238E27FC236}">
                <a16:creationId xmlns:a16="http://schemas.microsoft.com/office/drawing/2014/main" id="{49CD2706-3E35-C3A9-5FE2-BF2F0C472F51}"/>
              </a:ext>
            </a:extLst>
          </p:cNvPr>
          <p:cNvSpPr txBox="1">
            <a:spLocks/>
          </p:cNvSpPr>
          <p:nvPr/>
        </p:nvSpPr>
        <p:spPr>
          <a:xfrm>
            <a:off x="63500" y="-62536"/>
            <a:ext cx="103098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solidFill>
                  <a:sysClr val="windowText" lastClr="000000"/>
                </a:solidFill>
              </a:rPr>
              <a:t>Intestinal Fluid and Ichthyocarbonate </a:t>
            </a:r>
            <a:r>
              <a:rPr lang="el-GR" sz="4000">
                <a:solidFill>
                  <a:sysClr val="windowText" lastClr="000000"/>
                </a:solidFill>
              </a:rPr>
              <a:t>δ</a:t>
            </a:r>
            <a:r>
              <a:rPr lang="el-GR" sz="4000" baseline="30000">
                <a:solidFill>
                  <a:sysClr val="windowText" lastClr="000000"/>
                </a:solidFill>
              </a:rPr>
              <a:t>13</a:t>
            </a:r>
            <a:r>
              <a:rPr lang="en-US" sz="4000">
                <a:solidFill>
                  <a:sysClr val="windowText" lastClr="000000"/>
                </a:solidFill>
              </a:rPr>
              <a:t>C values</a:t>
            </a:r>
            <a:endParaRPr lang="en-US" sz="4000" dirty="0"/>
          </a:p>
        </p:txBody>
      </p:sp>
      <p:pic>
        <p:nvPicPr>
          <p:cNvPr id="25" name="Picture 24" descr="A graph of a graph of a cell&#10;&#10;AI-generated content may be incorrect.">
            <a:extLst>
              <a:ext uri="{FF2B5EF4-FFF2-40B4-BE49-F238E27FC236}">
                <a16:creationId xmlns:a16="http://schemas.microsoft.com/office/drawing/2014/main" id="{7FE8905A-8699-C316-83C3-68A9D95DAB7A}"/>
              </a:ext>
            </a:extLst>
          </p:cNvPr>
          <p:cNvPicPr>
            <a:picLocks noChangeAspect="1"/>
          </p:cNvPicPr>
          <p:nvPr/>
        </p:nvPicPr>
        <p:blipFill>
          <a:blip r:embed="rId4"/>
          <a:srcRect t="1921" b="2741"/>
          <a:stretch>
            <a:fillRect/>
          </a:stretch>
        </p:blipFill>
        <p:spPr>
          <a:xfrm>
            <a:off x="435900" y="2234873"/>
            <a:ext cx="11320199" cy="4506536"/>
          </a:xfrm>
          <a:prstGeom prst="rect">
            <a:avLst/>
          </a:prstGeom>
        </p:spPr>
      </p:pic>
    </p:spTree>
    <p:extLst>
      <p:ext uri="{BB962C8B-B14F-4D97-AF65-F5344CB8AC3E}">
        <p14:creationId xmlns:p14="http://schemas.microsoft.com/office/powerpoint/2010/main" val="3116284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og in a tank&#10;&#10;AI-generated content may be incorrect.">
            <a:extLst>
              <a:ext uri="{FF2B5EF4-FFF2-40B4-BE49-F238E27FC236}">
                <a16:creationId xmlns:a16="http://schemas.microsoft.com/office/drawing/2014/main" id="{EFF49152-060D-D89B-226C-6D33D7172B6B}"/>
              </a:ext>
            </a:extLst>
          </p:cNvPr>
          <p:cNvPicPr>
            <a:picLocks noChangeAspect="1"/>
          </p:cNvPicPr>
          <p:nvPr/>
        </p:nvPicPr>
        <p:blipFill>
          <a:blip r:embed="rId3"/>
          <a:srcRect l="6193" t="29050" r="5859" b="34317"/>
          <a:stretch>
            <a:fillRect/>
          </a:stretch>
        </p:blipFill>
        <p:spPr>
          <a:xfrm>
            <a:off x="7095073" y="4463827"/>
            <a:ext cx="4103935" cy="2279285"/>
          </a:xfrm>
          <a:prstGeom prst="rect">
            <a:avLst/>
          </a:prstGeom>
        </p:spPr>
      </p:pic>
      <p:sp>
        <p:nvSpPr>
          <p:cNvPr id="21" name="Rectangle 20">
            <a:extLst>
              <a:ext uri="{FF2B5EF4-FFF2-40B4-BE49-F238E27FC236}">
                <a16:creationId xmlns:a16="http://schemas.microsoft.com/office/drawing/2014/main" id="{81BE02A3-0AD3-73BC-ABB9-0E521DAFC26D}"/>
              </a:ext>
            </a:extLst>
          </p:cNvPr>
          <p:cNvSpPr/>
          <p:nvPr/>
        </p:nvSpPr>
        <p:spPr>
          <a:xfrm>
            <a:off x="0" y="-11575"/>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50338C20-DCB3-BE03-257D-F52E3463F646}"/>
              </a:ext>
            </a:extLst>
          </p:cNvPr>
          <p:cNvSpPr>
            <a:spLocks noGrp="1"/>
          </p:cNvSpPr>
          <p:nvPr>
            <p:ph type="title"/>
          </p:nvPr>
        </p:nvSpPr>
        <p:spPr>
          <a:xfrm>
            <a:off x="32100" y="-11575"/>
            <a:ext cx="5940437" cy="1325563"/>
          </a:xfrm>
        </p:spPr>
        <p:txBody>
          <a:bodyPr/>
          <a:lstStyle/>
          <a:p>
            <a:pPr algn="ctr"/>
            <a:r>
              <a:rPr lang="en-US" dirty="0"/>
              <a:t>Estimating C</a:t>
            </a:r>
            <a:r>
              <a:rPr lang="en-US" baseline="-25000" dirty="0"/>
              <a:t>DIET</a:t>
            </a:r>
            <a:r>
              <a:rPr lang="en-US" dirty="0"/>
              <a:t> and C</a:t>
            </a:r>
            <a:r>
              <a:rPr lang="en-US" baseline="-25000" dirty="0"/>
              <a:t>DIC</a:t>
            </a:r>
            <a:endParaRPr lang="en-US" dirty="0"/>
          </a:p>
        </p:txBody>
      </p:sp>
      <p:sp>
        <p:nvSpPr>
          <p:cNvPr id="17" name="TextBox 16">
            <a:extLst>
              <a:ext uri="{FF2B5EF4-FFF2-40B4-BE49-F238E27FC236}">
                <a16:creationId xmlns:a16="http://schemas.microsoft.com/office/drawing/2014/main" id="{4B73B851-9249-6DC6-8F7F-F9D367238666}"/>
              </a:ext>
            </a:extLst>
          </p:cNvPr>
          <p:cNvSpPr txBox="1"/>
          <p:nvPr/>
        </p:nvSpPr>
        <p:spPr>
          <a:xfrm>
            <a:off x="7032555" y="1699891"/>
            <a:ext cx="4204554" cy="2677656"/>
          </a:xfrm>
          <a:prstGeom prst="rect">
            <a:avLst/>
          </a:prstGeom>
          <a:noFill/>
          <a:ln w="28575">
            <a:solidFill>
              <a:schemeClr val="tx1"/>
            </a:solidFill>
          </a:ln>
        </p:spPr>
        <p:txBody>
          <a:bodyPr wrap="square">
            <a:spAutoFit/>
          </a:bodyPr>
          <a:lstStyle/>
          <a:p>
            <a:pPr algn="ctr"/>
            <a:r>
              <a:rPr lang="en-US" sz="2800" b="1" dirty="0">
                <a:solidFill>
                  <a:sysClr val="windowText" lastClr="000000"/>
                </a:solidFill>
              </a:rPr>
              <a:t>Proportion of C </a:t>
            </a:r>
          </a:p>
          <a:p>
            <a:pPr algn="ctr"/>
            <a:r>
              <a:rPr lang="en-US" sz="2800" b="1" dirty="0">
                <a:solidFill>
                  <a:sysClr val="windowText" lastClr="000000"/>
                </a:solidFill>
              </a:rPr>
              <a:t>from each source</a:t>
            </a:r>
          </a:p>
          <a:p>
            <a:pPr algn="ctr"/>
            <a:endParaRPr lang="en-US" sz="2800" b="1" dirty="0">
              <a:solidFill>
                <a:sysClr val="windowText" lastClr="000000"/>
              </a:solidFill>
            </a:endParaRPr>
          </a:p>
          <a:p>
            <a:pPr algn="ctr"/>
            <a:endParaRPr lang="en-US" sz="2800" b="1" dirty="0">
              <a:solidFill>
                <a:sysClr val="windowText" lastClr="000000"/>
              </a:solidFill>
            </a:endParaRPr>
          </a:p>
          <a:p>
            <a:pPr algn="ctr"/>
            <a:endParaRPr lang="en-US" sz="2800" b="1" dirty="0">
              <a:solidFill>
                <a:sysClr val="windowText" lastClr="000000"/>
              </a:solidFill>
            </a:endParaRPr>
          </a:p>
          <a:p>
            <a:pPr algn="ctr"/>
            <a:endParaRPr lang="en-US" sz="2800" b="1" dirty="0">
              <a:solidFill>
                <a:sysClr val="windowText" lastClr="000000"/>
              </a:solidFill>
            </a:endParaRPr>
          </a:p>
        </p:txBody>
      </p:sp>
      <p:sp>
        <p:nvSpPr>
          <p:cNvPr id="27" name="TextBox 26">
            <a:extLst>
              <a:ext uri="{FF2B5EF4-FFF2-40B4-BE49-F238E27FC236}">
                <a16:creationId xmlns:a16="http://schemas.microsoft.com/office/drawing/2014/main" id="{58F63F36-386B-7709-33E7-D9B586CC7A73}"/>
              </a:ext>
            </a:extLst>
          </p:cNvPr>
          <p:cNvSpPr txBox="1"/>
          <p:nvPr/>
        </p:nvSpPr>
        <p:spPr>
          <a:xfrm>
            <a:off x="32100" y="1731721"/>
            <a:ext cx="5292432" cy="3860157"/>
          </a:xfrm>
          <a:prstGeom prst="rect">
            <a:avLst/>
          </a:prstGeom>
        </p:spPr>
        <p:txBody>
          <a:bodyPr vert="horz" lIns="91440" tIns="45720" rIns="91440" bIns="45720" rtlCol="0" anchor="t">
            <a:noAutofit/>
          </a:bodyPr>
          <a:lstStyle/>
          <a:p>
            <a:pPr algn="ctr">
              <a:lnSpc>
                <a:spcPct val="90000"/>
              </a:lnSpc>
              <a:spcAft>
                <a:spcPts val="600"/>
              </a:spcAft>
            </a:pPr>
            <a:r>
              <a:rPr lang="el-GR" sz="2800" dirty="0">
                <a:solidFill>
                  <a:sysClr val="windowText" lastClr="000000"/>
                </a:solidFill>
              </a:rPr>
              <a:t>Δ</a:t>
            </a:r>
            <a:r>
              <a:rPr lang="en-US" sz="2800" baseline="-25000" dirty="0">
                <a:solidFill>
                  <a:sysClr val="windowText" lastClr="000000"/>
                </a:solidFill>
              </a:rPr>
              <a:t>ichthyo-IF </a:t>
            </a:r>
            <a:r>
              <a:rPr lang="en-US" sz="2800" dirty="0">
                <a:solidFill>
                  <a:sysClr val="windowText" lastClr="000000"/>
                </a:solidFill>
              </a:rPr>
              <a:t>= +1.1</a:t>
            </a:r>
            <a:r>
              <a:rPr lang="en-US" sz="2800" dirty="0"/>
              <a:t> ‰</a:t>
            </a:r>
          </a:p>
          <a:p>
            <a:pPr algn="ctr">
              <a:lnSpc>
                <a:spcPct val="90000"/>
              </a:lnSpc>
              <a:spcAft>
                <a:spcPts val="600"/>
              </a:spcAft>
            </a:pPr>
            <a:endParaRPr lang="en-US" sz="2800" dirty="0"/>
          </a:p>
          <a:p>
            <a:pPr algn="ctr">
              <a:lnSpc>
                <a:spcPct val="90000"/>
              </a:lnSpc>
              <a:spcAft>
                <a:spcPts val="600"/>
              </a:spcAft>
            </a:pPr>
            <a:r>
              <a:rPr lang="en-US" sz="2800" dirty="0"/>
              <a:t>Mean δ</a:t>
            </a:r>
            <a:r>
              <a:rPr lang="en-US" sz="2800" baseline="30000" dirty="0"/>
              <a:t>13</a:t>
            </a:r>
            <a:r>
              <a:rPr lang="en-US" sz="2800" dirty="0"/>
              <a:t>C</a:t>
            </a:r>
            <a:r>
              <a:rPr lang="en-US" sz="2800" baseline="-25000" dirty="0"/>
              <a:t>DIC</a:t>
            </a:r>
            <a:r>
              <a:rPr lang="en-US" sz="2800" dirty="0"/>
              <a:t> value: -0.5 ‰ </a:t>
            </a:r>
          </a:p>
          <a:p>
            <a:pPr algn="ctr">
              <a:lnSpc>
                <a:spcPct val="90000"/>
              </a:lnSpc>
              <a:spcAft>
                <a:spcPts val="600"/>
              </a:spcAft>
            </a:pPr>
            <a:endParaRPr lang="en-US" sz="2800" b="1" dirty="0"/>
          </a:p>
          <a:p>
            <a:pPr algn="ctr">
              <a:lnSpc>
                <a:spcPct val="90000"/>
              </a:lnSpc>
              <a:spcAft>
                <a:spcPts val="600"/>
              </a:spcAft>
            </a:pPr>
            <a:r>
              <a:rPr lang="en-US" sz="2800" dirty="0"/>
              <a:t>Assimilation Factor: +1.0 ‰</a:t>
            </a:r>
          </a:p>
          <a:p>
            <a:pPr algn="ctr">
              <a:lnSpc>
                <a:spcPct val="90000"/>
              </a:lnSpc>
              <a:spcAft>
                <a:spcPts val="600"/>
              </a:spcAft>
            </a:pPr>
            <a:endParaRPr lang="en-US" sz="2800" dirty="0"/>
          </a:p>
          <a:p>
            <a:pPr algn="ctr">
              <a:lnSpc>
                <a:spcPct val="90000"/>
              </a:lnSpc>
              <a:spcAft>
                <a:spcPts val="600"/>
              </a:spcAft>
            </a:pPr>
            <a:r>
              <a:rPr lang="en-US" sz="2800" dirty="0"/>
              <a:t>δ</a:t>
            </a:r>
            <a:r>
              <a:rPr lang="en-US" sz="2800" baseline="30000" dirty="0"/>
              <a:t>13</a:t>
            </a:r>
            <a:r>
              <a:rPr lang="en-US" sz="2800" dirty="0"/>
              <a:t>C</a:t>
            </a:r>
            <a:r>
              <a:rPr lang="en-US" sz="2800" baseline="-25000" dirty="0"/>
              <a:t>HCO3-DIET</a:t>
            </a:r>
            <a:r>
              <a:rPr lang="en-US" sz="2800" dirty="0"/>
              <a:t>: -6.2 ‰ </a:t>
            </a:r>
          </a:p>
        </p:txBody>
      </p:sp>
      <p:sp>
        <p:nvSpPr>
          <p:cNvPr id="28" name="Right Arrow 27">
            <a:extLst>
              <a:ext uri="{FF2B5EF4-FFF2-40B4-BE49-F238E27FC236}">
                <a16:creationId xmlns:a16="http://schemas.microsoft.com/office/drawing/2014/main" id="{19D8B408-FEAA-7763-3CA5-C9E3C9765C46}"/>
              </a:ext>
            </a:extLst>
          </p:cNvPr>
          <p:cNvSpPr/>
          <p:nvPr/>
        </p:nvSpPr>
        <p:spPr>
          <a:xfrm>
            <a:off x="5441096" y="3139633"/>
            <a:ext cx="1062881" cy="578734"/>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Bracket 31">
            <a:extLst>
              <a:ext uri="{FF2B5EF4-FFF2-40B4-BE49-F238E27FC236}">
                <a16:creationId xmlns:a16="http://schemas.microsoft.com/office/drawing/2014/main" id="{E07C225E-1BA8-A0C4-8BE4-1BC51B79D2D7}"/>
              </a:ext>
            </a:extLst>
          </p:cNvPr>
          <p:cNvSpPr/>
          <p:nvPr/>
        </p:nvSpPr>
        <p:spPr>
          <a:xfrm>
            <a:off x="4534413" y="1524171"/>
            <a:ext cx="625033" cy="3809658"/>
          </a:xfrm>
          <a:prstGeom prst="rightBracket">
            <a:avLst/>
          </a:prstGeom>
          <a:ln w="381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D0BE82D5-C677-38C0-CFC4-196F1D2AB0A2}"/>
              </a:ext>
            </a:extLst>
          </p:cNvPr>
          <p:cNvSpPr txBox="1"/>
          <p:nvPr/>
        </p:nvSpPr>
        <p:spPr>
          <a:xfrm>
            <a:off x="484681" y="6457890"/>
            <a:ext cx="4839851" cy="400110"/>
          </a:xfrm>
          <a:prstGeom prst="rect">
            <a:avLst/>
          </a:prstGeom>
          <a:noFill/>
        </p:spPr>
        <p:txBody>
          <a:bodyPr wrap="square">
            <a:spAutoFit/>
          </a:bodyPr>
          <a:lstStyle/>
          <a:p>
            <a:r>
              <a:rPr lang="en-US" sz="2000" dirty="0">
                <a:solidFill>
                  <a:srgbClr val="423F42"/>
                </a:solidFill>
              </a:rPr>
              <a:t>Oehlert et al., 2024; Phillips &amp; Gregg, 1991</a:t>
            </a:r>
            <a:endParaRPr lang="en-US" sz="2000" dirty="0"/>
          </a:p>
        </p:txBody>
      </p:sp>
      <p:pic>
        <p:nvPicPr>
          <p:cNvPr id="35" name="Picture 34">
            <a:extLst>
              <a:ext uri="{FF2B5EF4-FFF2-40B4-BE49-F238E27FC236}">
                <a16:creationId xmlns:a16="http://schemas.microsoft.com/office/drawing/2014/main" id="{1B640075-1CF7-199B-E9F5-FD36C2FCAD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36" name="TextBox 35">
            <a:extLst>
              <a:ext uri="{FF2B5EF4-FFF2-40B4-BE49-F238E27FC236}">
                <a16:creationId xmlns:a16="http://schemas.microsoft.com/office/drawing/2014/main" id="{00561B8C-48F2-501F-0E60-3281E06868A1}"/>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37" name="TextBox 36">
            <a:extLst>
              <a:ext uri="{FF2B5EF4-FFF2-40B4-BE49-F238E27FC236}">
                <a16:creationId xmlns:a16="http://schemas.microsoft.com/office/drawing/2014/main" id="{84EB6929-47F7-7912-CDAA-B773CA4C661B}"/>
              </a:ext>
            </a:extLst>
          </p:cNvPr>
          <p:cNvSpPr txBox="1"/>
          <p:nvPr/>
        </p:nvSpPr>
        <p:spPr>
          <a:xfrm>
            <a:off x="7133173" y="2724942"/>
            <a:ext cx="4003317" cy="1500715"/>
          </a:xfrm>
          <a:prstGeom prst="rect">
            <a:avLst/>
          </a:prstGeom>
        </p:spPr>
        <p:txBody>
          <a:bodyPr vert="horz" lIns="91440" tIns="45720" rIns="91440" bIns="45720" rtlCol="0" anchor="t">
            <a:noAutofit/>
          </a:bodyPr>
          <a:lstStyle/>
          <a:p>
            <a:pPr algn="ctr"/>
            <a:r>
              <a:rPr lang="en-US" sz="2800" b="1" dirty="0">
                <a:solidFill>
                  <a:sysClr val="windowText" lastClr="000000"/>
                </a:solidFill>
              </a:rPr>
              <a:t>C</a:t>
            </a:r>
            <a:r>
              <a:rPr lang="en-US" sz="2800" b="1" baseline="-25000" dirty="0">
                <a:solidFill>
                  <a:sysClr val="windowText" lastClr="000000"/>
                </a:solidFill>
              </a:rPr>
              <a:t>DIET</a:t>
            </a:r>
            <a:r>
              <a:rPr lang="en-US" sz="2800" b="1" dirty="0">
                <a:solidFill>
                  <a:sysClr val="windowText" lastClr="000000"/>
                </a:solidFill>
              </a:rPr>
              <a:t>: 65% (± 10% S.E.)</a:t>
            </a:r>
          </a:p>
          <a:p>
            <a:pPr algn="ctr"/>
            <a:endParaRPr lang="en-US" sz="2800" b="1" dirty="0">
              <a:solidFill>
                <a:sysClr val="windowText" lastClr="000000"/>
              </a:solidFill>
            </a:endParaRPr>
          </a:p>
          <a:p>
            <a:pPr algn="ctr"/>
            <a:r>
              <a:rPr lang="en-US" sz="2800" b="1" dirty="0">
                <a:solidFill>
                  <a:sysClr val="windowText" lastClr="000000"/>
                </a:solidFill>
              </a:rPr>
              <a:t>C</a:t>
            </a:r>
            <a:r>
              <a:rPr lang="en-US" sz="2800" b="1" baseline="-25000" dirty="0">
                <a:solidFill>
                  <a:sysClr val="windowText" lastClr="000000"/>
                </a:solidFill>
              </a:rPr>
              <a:t>DIC</a:t>
            </a:r>
            <a:r>
              <a:rPr lang="en-US" sz="2800" b="1" dirty="0">
                <a:solidFill>
                  <a:sysClr val="windowText" lastClr="000000"/>
                </a:solidFill>
              </a:rPr>
              <a:t>: 35% (± 10% S.E.)</a:t>
            </a:r>
            <a:endParaRPr lang="en-US" sz="2800" b="1" dirty="0"/>
          </a:p>
        </p:txBody>
      </p:sp>
      <p:sp>
        <p:nvSpPr>
          <p:cNvPr id="6" name="TextBox 5">
            <a:extLst>
              <a:ext uri="{FF2B5EF4-FFF2-40B4-BE49-F238E27FC236}">
                <a16:creationId xmlns:a16="http://schemas.microsoft.com/office/drawing/2014/main" id="{49F9E980-52E9-069B-F2B4-44ADD136FAC8}"/>
              </a:ext>
            </a:extLst>
          </p:cNvPr>
          <p:cNvSpPr txBox="1"/>
          <p:nvPr/>
        </p:nvSpPr>
        <p:spPr>
          <a:xfrm>
            <a:off x="7475581" y="4518644"/>
            <a:ext cx="3342919" cy="584775"/>
          </a:xfrm>
          <a:prstGeom prst="rect">
            <a:avLst/>
          </a:prstGeom>
          <a:noFill/>
        </p:spPr>
        <p:txBody>
          <a:bodyPr wrap="square">
            <a:spAutoFit/>
          </a:bodyPr>
          <a:lstStyle/>
          <a:p>
            <a:pPr algn="ctr"/>
            <a:r>
              <a:rPr lang="en-US" sz="3200" b="1" dirty="0">
                <a:solidFill>
                  <a:schemeClr val="bg1"/>
                </a:solidFill>
              </a:rPr>
              <a:t>Future Projects?</a:t>
            </a:r>
          </a:p>
        </p:txBody>
      </p:sp>
    </p:spTree>
    <p:extLst>
      <p:ext uri="{BB962C8B-B14F-4D97-AF65-F5344CB8AC3E}">
        <p14:creationId xmlns:p14="http://schemas.microsoft.com/office/powerpoint/2010/main" val="303696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5E412-3AB1-9ED7-B48D-101EAFCC3D4B}"/>
            </a:ext>
          </a:extLst>
        </p:cNvPr>
        <p:cNvGrpSpPr/>
        <p:nvPr/>
      </p:nvGrpSpPr>
      <p:grpSpPr>
        <a:xfrm>
          <a:off x="0" y="0"/>
          <a:ext cx="0" cy="0"/>
          <a:chOff x="0" y="0"/>
          <a:chExt cx="0" cy="0"/>
        </a:xfrm>
      </p:grpSpPr>
      <p:pic>
        <p:nvPicPr>
          <p:cNvPr id="4" name="Google Shape;194;p27" descr="Mapping the ocean floor with an underwater &quot;GPS&quot;">
            <a:extLst>
              <a:ext uri="{FF2B5EF4-FFF2-40B4-BE49-F238E27FC236}">
                <a16:creationId xmlns:a16="http://schemas.microsoft.com/office/drawing/2014/main" id="{1D9D8858-A95C-0F5B-872B-49783E9C4AE6}"/>
              </a:ext>
            </a:extLst>
          </p:cNvPr>
          <p:cNvPicPr preferRelativeResize="0"/>
          <p:nvPr/>
        </p:nvPicPr>
        <p:blipFill rotWithShape="1">
          <a:blip r:embed="rId3">
            <a:alphaModFix/>
          </a:blip>
          <a:srcRect l="1428" r="5183"/>
          <a:stretch/>
        </p:blipFill>
        <p:spPr>
          <a:xfrm>
            <a:off x="0" y="0"/>
            <a:ext cx="12192000" cy="6858000"/>
          </a:xfrm>
          <a:prstGeom prst="rect">
            <a:avLst/>
          </a:prstGeom>
          <a:noFill/>
          <a:ln>
            <a:noFill/>
          </a:ln>
        </p:spPr>
      </p:pic>
      <p:sp>
        <p:nvSpPr>
          <p:cNvPr id="10" name="Rectangle 9">
            <a:extLst>
              <a:ext uri="{FF2B5EF4-FFF2-40B4-BE49-F238E27FC236}">
                <a16:creationId xmlns:a16="http://schemas.microsoft.com/office/drawing/2014/main" id="{F2676E77-6C87-B8CA-D5D3-865D4D4A9F67}"/>
              </a:ext>
            </a:extLst>
          </p:cNvPr>
          <p:cNvSpPr/>
          <p:nvPr/>
        </p:nvSpPr>
        <p:spPr>
          <a:xfrm>
            <a:off x="10555598" y="-11575"/>
            <a:ext cx="1642190" cy="1122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04142E44-36C3-362E-CB42-11C3FF5B5422}"/>
              </a:ext>
            </a:extLst>
          </p:cNvPr>
          <p:cNvSpPr>
            <a:spLocks noGrp="1"/>
          </p:cNvSpPr>
          <p:nvPr>
            <p:ph type="title"/>
          </p:nvPr>
        </p:nvSpPr>
        <p:spPr>
          <a:xfrm>
            <a:off x="4453150" y="689248"/>
            <a:ext cx="3313386" cy="1325563"/>
          </a:xfrm>
        </p:spPr>
        <p:txBody>
          <a:bodyPr/>
          <a:lstStyle/>
          <a:p>
            <a:r>
              <a:rPr lang="en-US" b="1" dirty="0">
                <a:solidFill>
                  <a:schemeClr val="bg1"/>
                </a:solidFill>
              </a:rPr>
              <a:t>Summary</a:t>
            </a:r>
          </a:p>
        </p:txBody>
      </p:sp>
      <p:sp>
        <p:nvSpPr>
          <p:cNvPr id="6" name="Rectangle 5">
            <a:extLst>
              <a:ext uri="{FF2B5EF4-FFF2-40B4-BE49-F238E27FC236}">
                <a16:creationId xmlns:a16="http://schemas.microsoft.com/office/drawing/2014/main" id="{83E66588-635B-3003-D353-E04BFD0E489B}"/>
              </a:ext>
            </a:extLst>
          </p:cNvPr>
          <p:cNvSpPr/>
          <p:nvPr/>
        </p:nvSpPr>
        <p:spPr>
          <a:xfrm>
            <a:off x="1668200" y="1825623"/>
            <a:ext cx="8785536" cy="4261945"/>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7AE6A4-2B16-8F98-08BC-22A4AB1D3569}"/>
              </a:ext>
            </a:extLst>
          </p:cNvPr>
          <p:cNvSpPr>
            <a:spLocks noGrp="1"/>
          </p:cNvSpPr>
          <p:nvPr>
            <p:ph idx="1"/>
          </p:nvPr>
        </p:nvSpPr>
        <p:spPr>
          <a:xfrm>
            <a:off x="1778435" y="1825623"/>
            <a:ext cx="8565067" cy="4261945"/>
          </a:xfrm>
        </p:spPr>
        <p:txBody>
          <a:bodyPr>
            <a:noAutofit/>
          </a:bodyPr>
          <a:lstStyle/>
          <a:p>
            <a:pPr>
              <a:lnSpc>
                <a:spcPct val="150000"/>
              </a:lnSpc>
            </a:pPr>
            <a:r>
              <a:rPr lang="en-US" dirty="0">
                <a:solidFill>
                  <a:srgbClr val="423F42"/>
                </a:solidFill>
              </a:rPr>
              <a:t>Majority of carbon in ichthyocarbonate is derived from the marine food web</a:t>
            </a:r>
          </a:p>
          <a:p>
            <a:pPr>
              <a:lnSpc>
                <a:spcPct val="150000"/>
              </a:lnSpc>
            </a:pPr>
            <a:r>
              <a:rPr lang="en-US" dirty="0">
                <a:solidFill>
                  <a:srgbClr val="423F42"/>
                </a:solidFill>
              </a:rPr>
              <a:t>Ichthyocarbonate precipitation has unexpected impacts on seawater carbonate chemistry</a:t>
            </a:r>
          </a:p>
          <a:p>
            <a:pPr>
              <a:lnSpc>
                <a:spcPct val="150000"/>
              </a:lnSpc>
            </a:pPr>
            <a:r>
              <a:rPr lang="en-US" dirty="0">
                <a:solidFill>
                  <a:srgbClr val="423F42"/>
                </a:solidFill>
              </a:rPr>
              <a:t>Sinking ichthyocarbonate likely sequesters carbon in the deep ocean and potentially in marine sediments</a:t>
            </a:r>
          </a:p>
          <a:p>
            <a:pPr>
              <a:lnSpc>
                <a:spcPct val="150000"/>
              </a:lnSpc>
            </a:pPr>
            <a:endParaRPr lang="en-US" dirty="0">
              <a:solidFill>
                <a:srgbClr val="423F42"/>
              </a:solidFill>
            </a:endParaRPr>
          </a:p>
          <a:p>
            <a:pPr>
              <a:lnSpc>
                <a:spcPct val="150000"/>
              </a:lnSpc>
            </a:pPr>
            <a:endParaRPr lang="en-US" sz="2600" b="1" dirty="0">
              <a:solidFill>
                <a:srgbClr val="423F42"/>
              </a:solidFill>
            </a:endParaRPr>
          </a:p>
        </p:txBody>
      </p:sp>
      <p:pic>
        <p:nvPicPr>
          <p:cNvPr id="11" name="Picture 10">
            <a:extLst>
              <a:ext uri="{FF2B5EF4-FFF2-40B4-BE49-F238E27FC236}">
                <a16:creationId xmlns:a16="http://schemas.microsoft.com/office/drawing/2014/main" id="{67027B44-FB5A-4434-A775-BF757AA3F1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2" name="TextBox 11">
            <a:extLst>
              <a:ext uri="{FF2B5EF4-FFF2-40B4-BE49-F238E27FC236}">
                <a16:creationId xmlns:a16="http://schemas.microsoft.com/office/drawing/2014/main" id="{3F71B918-1D6A-1E25-F3E5-1D2FF8BF49C3}"/>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Tree>
    <p:extLst>
      <p:ext uri="{BB962C8B-B14F-4D97-AF65-F5344CB8AC3E}">
        <p14:creationId xmlns:p14="http://schemas.microsoft.com/office/powerpoint/2010/main" val="1344110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1AD18D-9D75-DB50-B7A5-2334DBD8C202}"/>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DE078273-CF4C-76BC-EBF9-C170A47F4EB0}"/>
              </a:ext>
            </a:extLst>
          </p:cNvPr>
          <p:cNvSpPr>
            <a:spLocks noGrp="1"/>
          </p:cNvSpPr>
          <p:nvPr>
            <p:ph type="title"/>
          </p:nvPr>
        </p:nvSpPr>
        <p:spPr>
          <a:xfrm>
            <a:off x="180211" y="-64036"/>
            <a:ext cx="4740797" cy="1325563"/>
          </a:xfrm>
        </p:spPr>
        <p:txBody>
          <a:bodyPr/>
          <a:lstStyle/>
          <a:p>
            <a:r>
              <a:rPr lang="en-US" dirty="0"/>
              <a:t>Thank You</a:t>
            </a:r>
          </a:p>
        </p:txBody>
      </p:sp>
      <p:sp>
        <p:nvSpPr>
          <p:cNvPr id="3" name="Content Placeholder 2">
            <a:extLst>
              <a:ext uri="{FF2B5EF4-FFF2-40B4-BE49-F238E27FC236}">
                <a16:creationId xmlns:a16="http://schemas.microsoft.com/office/drawing/2014/main" id="{17D75AC4-1301-FB1A-2074-739D39DB0CD0}"/>
              </a:ext>
            </a:extLst>
          </p:cNvPr>
          <p:cNvSpPr>
            <a:spLocks noGrp="1"/>
          </p:cNvSpPr>
          <p:nvPr>
            <p:ph idx="1"/>
          </p:nvPr>
        </p:nvSpPr>
        <p:spPr>
          <a:xfrm>
            <a:off x="8050057" y="1271793"/>
            <a:ext cx="3016972" cy="2835797"/>
          </a:xfrm>
        </p:spPr>
        <p:txBody>
          <a:bodyPr>
            <a:normAutofit/>
          </a:bodyPr>
          <a:lstStyle/>
          <a:p>
            <a:pPr marL="114300" indent="0" algn="ctr">
              <a:lnSpc>
                <a:spcPct val="200000"/>
              </a:lnSpc>
              <a:buNone/>
            </a:pPr>
            <a:r>
              <a:rPr lang="en-US" sz="2200" dirty="0"/>
              <a:t>Acknowledgements:</a:t>
            </a:r>
          </a:p>
          <a:p>
            <a:pPr marL="114300" indent="0" algn="ctr">
              <a:lnSpc>
                <a:spcPct val="100000"/>
              </a:lnSpc>
              <a:buNone/>
            </a:pPr>
            <a:r>
              <a:rPr lang="en-US" sz="2200" dirty="0"/>
              <a:t>Peter Swart</a:t>
            </a:r>
          </a:p>
          <a:p>
            <a:pPr marL="114300" indent="0" algn="ctr">
              <a:lnSpc>
                <a:spcPct val="100000"/>
              </a:lnSpc>
              <a:buNone/>
            </a:pPr>
            <a:r>
              <a:rPr lang="en-US" sz="2200" dirty="0"/>
              <a:t>Amel Saied</a:t>
            </a:r>
          </a:p>
        </p:txBody>
      </p:sp>
      <p:sp>
        <p:nvSpPr>
          <p:cNvPr id="4" name="Content Placeholder 2">
            <a:extLst>
              <a:ext uri="{FF2B5EF4-FFF2-40B4-BE49-F238E27FC236}">
                <a16:creationId xmlns:a16="http://schemas.microsoft.com/office/drawing/2014/main" id="{7F1BC03B-F4B7-D182-7305-69D3E570C3FB}"/>
              </a:ext>
            </a:extLst>
          </p:cNvPr>
          <p:cNvSpPr txBox="1">
            <a:spLocks/>
          </p:cNvSpPr>
          <p:nvPr/>
        </p:nvSpPr>
        <p:spPr>
          <a:xfrm>
            <a:off x="6946924" y="4107590"/>
            <a:ext cx="522323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gn="ctr">
              <a:lnSpc>
                <a:spcPct val="200000"/>
              </a:lnSpc>
              <a:buFont typeface="Arial" panose="020B0604020202020204" pitchFamily="34" charset="0"/>
              <a:buNone/>
            </a:pPr>
            <a:r>
              <a:rPr lang="en-US" sz="2200" dirty="0"/>
              <a:t>Funding Provided by:</a:t>
            </a:r>
          </a:p>
          <a:p>
            <a:pPr marL="114300" indent="0" algn="ctr">
              <a:lnSpc>
                <a:spcPct val="100000"/>
              </a:lnSpc>
              <a:buFont typeface="Arial" panose="020B0604020202020204" pitchFamily="34" charset="0"/>
              <a:buNone/>
            </a:pPr>
            <a:r>
              <a:rPr lang="en-US" sz="2200" dirty="0"/>
              <a:t>NSF’s Chemical Oceanography Grant</a:t>
            </a:r>
          </a:p>
          <a:p>
            <a:pPr marL="114300" indent="0" algn="ctr">
              <a:lnSpc>
                <a:spcPct val="100000"/>
              </a:lnSpc>
              <a:buFont typeface="Arial" panose="020B0604020202020204" pitchFamily="34" charset="0"/>
              <a:buNone/>
            </a:pPr>
            <a:r>
              <a:rPr lang="en-US" sz="2200" dirty="0"/>
              <a:t>NSF-OCE-2319245</a:t>
            </a:r>
          </a:p>
        </p:txBody>
      </p:sp>
      <p:pic>
        <p:nvPicPr>
          <p:cNvPr id="8" name="Picture 7">
            <a:extLst>
              <a:ext uri="{FF2B5EF4-FFF2-40B4-BE49-F238E27FC236}">
                <a16:creationId xmlns:a16="http://schemas.microsoft.com/office/drawing/2014/main" id="{EC232E19-BD4E-F830-BB83-F94ABCCEF7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9" name="TextBox 8">
            <a:extLst>
              <a:ext uri="{FF2B5EF4-FFF2-40B4-BE49-F238E27FC236}">
                <a16:creationId xmlns:a16="http://schemas.microsoft.com/office/drawing/2014/main" id="{10BE6AF7-7021-E4CE-CEFC-D71E7FB2C5F6}"/>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pic>
        <p:nvPicPr>
          <p:cNvPr id="10" name="Picture 9" descr="A person holding a fish&#10;&#10;AI-generated content may be incorrect.">
            <a:extLst>
              <a:ext uri="{FF2B5EF4-FFF2-40B4-BE49-F238E27FC236}">
                <a16:creationId xmlns:a16="http://schemas.microsoft.com/office/drawing/2014/main" id="{60A65AC3-2B2A-1B3B-6495-54D5351DA230}"/>
              </a:ext>
            </a:extLst>
          </p:cNvPr>
          <p:cNvPicPr>
            <a:picLocks noChangeAspect="1"/>
          </p:cNvPicPr>
          <p:nvPr/>
        </p:nvPicPr>
        <p:blipFill>
          <a:blip r:embed="rId3"/>
          <a:stretch>
            <a:fillRect/>
          </a:stretch>
        </p:blipFill>
        <p:spPr>
          <a:xfrm>
            <a:off x="1803701" y="1199242"/>
            <a:ext cx="3180369" cy="2385277"/>
          </a:xfrm>
          <a:prstGeom prst="rect">
            <a:avLst/>
          </a:prstGeom>
        </p:spPr>
      </p:pic>
      <p:pic>
        <p:nvPicPr>
          <p:cNvPr id="11" name="Picture 10" descr="A person and person holding a fish on a boat&#10;&#10;AI-generated content may be incorrect.">
            <a:extLst>
              <a:ext uri="{FF2B5EF4-FFF2-40B4-BE49-F238E27FC236}">
                <a16:creationId xmlns:a16="http://schemas.microsoft.com/office/drawing/2014/main" id="{0A267BFD-018F-7E9A-B36B-DC8BA77E86DA}"/>
              </a:ext>
            </a:extLst>
          </p:cNvPr>
          <p:cNvPicPr>
            <a:picLocks noChangeAspect="1"/>
          </p:cNvPicPr>
          <p:nvPr/>
        </p:nvPicPr>
        <p:blipFill>
          <a:blip r:embed="rId4"/>
          <a:stretch>
            <a:fillRect/>
          </a:stretch>
        </p:blipFill>
        <p:spPr>
          <a:xfrm rot="5400000">
            <a:off x="-42566" y="3317185"/>
            <a:ext cx="3168000" cy="2376000"/>
          </a:xfrm>
          <a:prstGeom prst="rect">
            <a:avLst/>
          </a:prstGeom>
        </p:spPr>
      </p:pic>
      <p:pic>
        <p:nvPicPr>
          <p:cNvPr id="12" name="Picture 11" descr="A person holding a fish&#10;&#10;AI-generated content may be incorrect.">
            <a:extLst>
              <a:ext uri="{FF2B5EF4-FFF2-40B4-BE49-F238E27FC236}">
                <a16:creationId xmlns:a16="http://schemas.microsoft.com/office/drawing/2014/main" id="{C45A0E9B-42C5-B76F-2D7B-FD3AA2C8BABD}"/>
              </a:ext>
            </a:extLst>
          </p:cNvPr>
          <p:cNvPicPr>
            <a:picLocks noChangeAspect="1"/>
          </p:cNvPicPr>
          <p:nvPr/>
        </p:nvPicPr>
        <p:blipFill>
          <a:blip r:embed="rId5"/>
          <a:stretch>
            <a:fillRect/>
          </a:stretch>
        </p:blipFill>
        <p:spPr>
          <a:xfrm rot="5400000">
            <a:off x="3866428" y="3745714"/>
            <a:ext cx="3167997" cy="2375998"/>
          </a:xfrm>
          <a:prstGeom prst="rect">
            <a:avLst/>
          </a:prstGeom>
        </p:spPr>
      </p:pic>
    </p:spTree>
    <p:extLst>
      <p:ext uri="{BB962C8B-B14F-4D97-AF65-F5344CB8AC3E}">
        <p14:creationId xmlns:p14="http://schemas.microsoft.com/office/powerpoint/2010/main" val="3022988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3729859-245C-5F24-B682-6D7F30BDD323}"/>
              </a:ext>
            </a:extLst>
          </p:cNvPr>
          <p:cNvSpPr/>
          <p:nvPr/>
        </p:nvSpPr>
        <p:spPr>
          <a:xfrm>
            <a:off x="0" y="885"/>
            <a:ext cx="12192000" cy="1133433"/>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A374424-F1E4-8AD7-B8CF-4773FBC267B4}"/>
              </a:ext>
            </a:extLst>
          </p:cNvPr>
          <p:cNvSpPr>
            <a:spLocks noGrp="1"/>
          </p:cNvSpPr>
          <p:nvPr>
            <p:ph type="title"/>
          </p:nvPr>
        </p:nvSpPr>
        <p:spPr>
          <a:xfrm>
            <a:off x="208496" y="-38704"/>
            <a:ext cx="6496349" cy="1325563"/>
          </a:xfrm>
        </p:spPr>
        <p:txBody>
          <a:bodyPr/>
          <a:lstStyle/>
          <a:p>
            <a:r>
              <a:rPr lang="en-US" dirty="0"/>
              <a:t>What is Ichthyocarbonate?</a:t>
            </a:r>
          </a:p>
        </p:txBody>
      </p:sp>
      <p:pic>
        <p:nvPicPr>
          <p:cNvPr id="22" name="Picture 2" descr="Sergeant Major - Abudefduf saxatilis - Damselfishes - - Tropical Reefs">
            <a:hlinkClick r:id="rId3"/>
            <a:extLst>
              <a:ext uri="{FF2B5EF4-FFF2-40B4-BE49-F238E27FC236}">
                <a16:creationId xmlns:a16="http://schemas.microsoft.com/office/drawing/2014/main" id="{3B2332F5-B42E-9880-6E31-4284666A9A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21"/>
          <a:stretch>
            <a:fillRect/>
          </a:stretch>
        </p:blipFill>
        <p:spPr bwMode="auto">
          <a:xfrm flipH="1">
            <a:off x="446474" y="4710441"/>
            <a:ext cx="3171919" cy="2062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1B8DD49-043E-0F06-A56F-AE8F3B96D0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24" name="TextBox 23">
            <a:extLst>
              <a:ext uri="{FF2B5EF4-FFF2-40B4-BE49-F238E27FC236}">
                <a16:creationId xmlns:a16="http://schemas.microsoft.com/office/drawing/2014/main" id="{1998347C-D605-5AF0-078C-F0610382AAA5}"/>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25" name="Google Shape;92;p16">
            <a:extLst>
              <a:ext uri="{FF2B5EF4-FFF2-40B4-BE49-F238E27FC236}">
                <a16:creationId xmlns:a16="http://schemas.microsoft.com/office/drawing/2014/main" id="{B198D48A-5015-4E58-1DC8-76C2137CD878}"/>
              </a:ext>
            </a:extLst>
          </p:cNvPr>
          <p:cNvSpPr txBox="1">
            <a:spLocks/>
          </p:cNvSpPr>
          <p:nvPr/>
        </p:nvSpPr>
        <p:spPr>
          <a:xfrm>
            <a:off x="5491323" y="6254566"/>
            <a:ext cx="2500980" cy="36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0" indent="0">
              <a:lnSpc>
                <a:spcPct val="200000"/>
              </a:lnSpc>
              <a:spcAft>
                <a:spcPts val="1200"/>
              </a:spcAft>
              <a:buFont typeface="Open Sans"/>
              <a:buNone/>
            </a:pPr>
            <a:r>
              <a:rPr lang="en-US" sz="1100" dirty="0" err="1">
                <a:solidFill>
                  <a:schemeClr val="tx1"/>
                </a:solidFill>
              </a:rPr>
              <a:t>Grosell</a:t>
            </a:r>
            <a:r>
              <a:rPr lang="en-US" sz="1100" dirty="0">
                <a:solidFill>
                  <a:schemeClr val="tx1"/>
                </a:solidFill>
              </a:rPr>
              <a:t> and Oehlert, 2023</a:t>
            </a:r>
          </a:p>
        </p:txBody>
      </p:sp>
      <p:pic>
        <p:nvPicPr>
          <p:cNvPr id="3" name="Content Placeholder 4" descr="A diagram of a fish&#10;&#10;AI-generated content may be incorrect.">
            <a:extLst>
              <a:ext uri="{FF2B5EF4-FFF2-40B4-BE49-F238E27FC236}">
                <a16:creationId xmlns:a16="http://schemas.microsoft.com/office/drawing/2014/main" id="{7B8B2702-E966-76D8-2DCE-2E59C28E1884}"/>
              </a:ext>
            </a:extLst>
          </p:cNvPr>
          <p:cNvPicPr>
            <a:picLocks noChangeAspect="1"/>
          </p:cNvPicPr>
          <p:nvPr/>
        </p:nvPicPr>
        <p:blipFill>
          <a:blip r:embed="rId6"/>
          <a:srcRect t="4126"/>
          <a:stretch/>
        </p:blipFill>
        <p:spPr>
          <a:xfrm>
            <a:off x="4027991" y="2754942"/>
            <a:ext cx="8018824" cy="4001923"/>
          </a:xfrm>
          <a:prstGeom prst="rect">
            <a:avLst/>
          </a:prstGeom>
        </p:spPr>
      </p:pic>
      <p:pic>
        <p:nvPicPr>
          <p:cNvPr id="7" name="Google Shape;134;p20">
            <a:extLst>
              <a:ext uri="{FF2B5EF4-FFF2-40B4-BE49-F238E27FC236}">
                <a16:creationId xmlns:a16="http://schemas.microsoft.com/office/drawing/2014/main" id="{2ED09376-862F-0C82-DE19-024E572EBD60}"/>
              </a:ext>
            </a:extLst>
          </p:cNvPr>
          <p:cNvPicPr preferRelativeResize="0"/>
          <p:nvPr/>
        </p:nvPicPr>
        <p:blipFill rotWithShape="1">
          <a:blip r:embed="rId7">
            <a:alphaModFix/>
          </a:blip>
          <a:srcRect l="27463" t="29284" r="32221" b="18211"/>
          <a:stretch>
            <a:fillRect/>
          </a:stretch>
        </p:blipFill>
        <p:spPr>
          <a:xfrm rot="-5400000">
            <a:off x="10294505" y="5020770"/>
            <a:ext cx="1280710" cy="2223909"/>
          </a:xfrm>
          <a:prstGeom prst="rect">
            <a:avLst/>
          </a:prstGeom>
          <a:noFill/>
          <a:ln w="12700">
            <a:solidFill>
              <a:schemeClr val="bg2">
                <a:lumMod val="50000"/>
              </a:schemeClr>
            </a:solidFill>
          </a:ln>
        </p:spPr>
      </p:pic>
      <p:cxnSp>
        <p:nvCxnSpPr>
          <p:cNvPr id="8" name="Straight Connector 7">
            <a:extLst>
              <a:ext uri="{FF2B5EF4-FFF2-40B4-BE49-F238E27FC236}">
                <a16:creationId xmlns:a16="http://schemas.microsoft.com/office/drawing/2014/main" id="{259D3418-F6AB-5DCA-DF0B-2681E1864295}"/>
              </a:ext>
            </a:extLst>
          </p:cNvPr>
          <p:cNvCxnSpPr>
            <a:cxnSpLocks/>
          </p:cNvCxnSpPr>
          <p:nvPr/>
        </p:nvCxnSpPr>
        <p:spPr>
          <a:xfrm flipV="1">
            <a:off x="8811499" y="5473880"/>
            <a:ext cx="1011406" cy="126819"/>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BF2A0F9-9BC0-A57B-551D-18EA4A2356AF}"/>
              </a:ext>
            </a:extLst>
          </p:cNvPr>
          <p:cNvCxnSpPr>
            <a:cxnSpLocks/>
          </p:cNvCxnSpPr>
          <p:nvPr/>
        </p:nvCxnSpPr>
        <p:spPr>
          <a:xfrm>
            <a:off x="8811499" y="5600699"/>
            <a:ext cx="1011406" cy="1156166"/>
          </a:xfrm>
          <a:prstGeom prst="line">
            <a:avLst/>
          </a:prstGeom>
          <a:ln>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5" name="Content Placeholder 2">
            <a:extLst>
              <a:ext uri="{FF2B5EF4-FFF2-40B4-BE49-F238E27FC236}">
                <a16:creationId xmlns:a16="http://schemas.microsoft.com/office/drawing/2014/main" id="{39826D0A-A8DF-E2C8-5874-5763F495A0EE}"/>
              </a:ext>
            </a:extLst>
          </p:cNvPr>
          <p:cNvSpPr>
            <a:spLocks noGrp="1"/>
          </p:cNvSpPr>
          <p:nvPr>
            <p:ph idx="1"/>
          </p:nvPr>
        </p:nvSpPr>
        <p:spPr>
          <a:xfrm>
            <a:off x="366785" y="1257681"/>
            <a:ext cx="11680030" cy="3682620"/>
          </a:xfrm>
        </p:spPr>
        <p:txBody>
          <a:bodyPr>
            <a:normAutofit/>
          </a:bodyPr>
          <a:lstStyle/>
          <a:p>
            <a:pPr>
              <a:spcAft>
                <a:spcPts val="1000"/>
              </a:spcAft>
            </a:pPr>
            <a:r>
              <a:rPr lang="en-US" sz="3000" dirty="0"/>
              <a:t>Magnesium rich carbonate Ca(Mg)CO</a:t>
            </a:r>
            <a:r>
              <a:rPr lang="en-US" sz="3000" baseline="-25000" dirty="0"/>
              <a:t>3</a:t>
            </a:r>
            <a:r>
              <a:rPr lang="en-US" sz="3000" dirty="0"/>
              <a:t> formed in the intestine</a:t>
            </a:r>
          </a:p>
          <a:p>
            <a:pPr>
              <a:spcAft>
                <a:spcPts val="1000"/>
              </a:spcAft>
            </a:pPr>
            <a:r>
              <a:rPr lang="en-US" sz="3000" dirty="0"/>
              <a:t>Organic mucus coating</a:t>
            </a:r>
          </a:p>
          <a:p>
            <a:pPr>
              <a:spcAft>
                <a:spcPts val="1000"/>
              </a:spcAft>
            </a:pPr>
            <a:r>
              <a:rPr lang="en-US" sz="3000" dirty="0"/>
              <a:t>Low </a:t>
            </a:r>
            <a:r>
              <a:rPr lang="en-US" sz="3200" dirty="0"/>
              <a:t>δ</a:t>
            </a:r>
            <a:r>
              <a:rPr lang="en-US" sz="3000" baseline="30000" dirty="0"/>
              <a:t>13</a:t>
            </a:r>
            <a:r>
              <a:rPr lang="en-US" sz="3000" dirty="0"/>
              <a:t>C values</a:t>
            </a:r>
          </a:p>
          <a:p>
            <a:pPr lvl="1">
              <a:spcAft>
                <a:spcPts val="1000"/>
              </a:spcAft>
            </a:pPr>
            <a:r>
              <a:rPr lang="en-US" sz="2000" dirty="0"/>
              <a:t>Oehlert et al., 2024a, </a:t>
            </a:r>
            <a:r>
              <a:rPr lang="en-US" sz="2000" dirty="0" err="1"/>
              <a:t>Grosell</a:t>
            </a:r>
            <a:r>
              <a:rPr lang="en-US" sz="2000" dirty="0"/>
              <a:t> et al., 2025</a:t>
            </a:r>
          </a:p>
          <a:p>
            <a:pPr>
              <a:spcAft>
                <a:spcPts val="1000"/>
              </a:spcAft>
            </a:pPr>
            <a:r>
              <a:rPr lang="en-US" sz="3000" dirty="0"/>
              <a:t>High </a:t>
            </a:r>
            <a:r>
              <a:rPr lang="en-US" sz="3200" dirty="0"/>
              <a:t>δ</a:t>
            </a:r>
            <a:r>
              <a:rPr lang="en-US" sz="3000" baseline="30000" dirty="0"/>
              <a:t>18</a:t>
            </a:r>
            <a:r>
              <a:rPr lang="en-US" sz="3000" dirty="0"/>
              <a:t>O values</a:t>
            </a:r>
          </a:p>
          <a:p>
            <a:pPr lvl="1">
              <a:spcAft>
                <a:spcPts val="1000"/>
              </a:spcAft>
            </a:pPr>
            <a:r>
              <a:rPr lang="en-US" sz="2000" dirty="0"/>
              <a:t>Hashim et al., 2024</a:t>
            </a:r>
          </a:p>
        </p:txBody>
      </p:sp>
      <p:sp>
        <p:nvSpPr>
          <p:cNvPr id="11" name="Google Shape;92;p16">
            <a:extLst>
              <a:ext uri="{FF2B5EF4-FFF2-40B4-BE49-F238E27FC236}">
                <a16:creationId xmlns:a16="http://schemas.microsoft.com/office/drawing/2014/main" id="{65B7F843-4959-1B41-2592-2BA18ACA6687}"/>
              </a:ext>
            </a:extLst>
          </p:cNvPr>
          <p:cNvSpPr txBox="1">
            <a:spLocks/>
          </p:cNvSpPr>
          <p:nvPr/>
        </p:nvSpPr>
        <p:spPr>
          <a:xfrm>
            <a:off x="5081725" y="6487515"/>
            <a:ext cx="3320176" cy="36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0" indent="0">
              <a:lnSpc>
                <a:spcPct val="200000"/>
              </a:lnSpc>
              <a:spcAft>
                <a:spcPts val="1200"/>
              </a:spcAft>
              <a:buFont typeface="Open Sans"/>
              <a:buNone/>
            </a:pPr>
            <a:r>
              <a:rPr lang="en-US" sz="2000" dirty="0" err="1">
                <a:solidFill>
                  <a:schemeClr val="tx1"/>
                </a:solidFill>
              </a:rPr>
              <a:t>Grosell</a:t>
            </a:r>
            <a:r>
              <a:rPr lang="en-US" sz="2000" dirty="0">
                <a:solidFill>
                  <a:schemeClr val="tx1"/>
                </a:solidFill>
              </a:rPr>
              <a:t> and Oehlert, 2023</a:t>
            </a:r>
          </a:p>
        </p:txBody>
      </p:sp>
    </p:spTree>
    <p:extLst>
      <p:ext uri="{BB962C8B-B14F-4D97-AF65-F5344CB8AC3E}">
        <p14:creationId xmlns:p14="http://schemas.microsoft.com/office/powerpoint/2010/main" val="3840784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36A76-D4FF-EAD2-AB09-EFF65EB92A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86DCCE-551B-6C0B-1602-E8EA6658BC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31BB5FE-C994-30FD-4A7B-B1E0A17467D4}"/>
              </a:ext>
            </a:extLst>
          </p:cNvPr>
          <p:cNvSpPr>
            <a:spLocks noGrp="1"/>
          </p:cNvSpPr>
          <p:nvPr>
            <p:ph idx="1"/>
          </p:nvPr>
        </p:nvSpPr>
        <p:spPr/>
        <p:txBody>
          <a:bodyPr/>
          <a:lstStyle/>
          <a:p>
            <a:endParaRPr lang="en-US"/>
          </a:p>
        </p:txBody>
      </p:sp>
      <p:pic>
        <p:nvPicPr>
          <p:cNvPr id="4" name="Google Shape;83;p15" descr="University of Miami Rosenstiel School of Marine and Atmospheric Science by  MiamiRosenstiel - Issuu">
            <a:extLst>
              <a:ext uri="{FF2B5EF4-FFF2-40B4-BE49-F238E27FC236}">
                <a16:creationId xmlns:a16="http://schemas.microsoft.com/office/drawing/2014/main" id="{729398A7-1809-38C3-9808-16247B2BB813}"/>
              </a:ext>
            </a:extLst>
          </p:cNvPr>
          <p:cNvPicPr preferRelativeResize="0"/>
          <p:nvPr/>
        </p:nvPicPr>
        <p:blipFill rotWithShape="1">
          <a:blip r:embed="rId3">
            <a:alphaModFix/>
          </a:blip>
          <a:srcRect t="22069" r="1190"/>
          <a:stretch>
            <a:fillRect/>
          </a:stretch>
        </p:blipFill>
        <p:spPr>
          <a:xfrm>
            <a:off x="0" y="-4332"/>
            <a:ext cx="12192000" cy="6873621"/>
          </a:xfrm>
          <a:prstGeom prst="rect">
            <a:avLst/>
          </a:prstGeom>
          <a:noFill/>
          <a:ln>
            <a:noFill/>
          </a:ln>
        </p:spPr>
      </p:pic>
      <p:sp>
        <p:nvSpPr>
          <p:cNvPr id="5" name="Google Shape;84;p15">
            <a:extLst>
              <a:ext uri="{FF2B5EF4-FFF2-40B4-BE49-F238E27FC236}">
                <a16:creationId xmlns:a16="http://schemas.microsoft.com/office/drawing/2014/main" id="{8AD30B54-6F3E-B56D-5E0D-1E6F29E8BCE5}"/>
              </a:ext>
            </a:extLst>
          </p:cNvPr>
          <p:cNvSpPr txBox="1">
            <a:spLocks/>
          </p:cNvSpPr>
          <p:nvPr/>
        </p:nvSpPr>
        <p:spPr>
          <a:xfrm>
            <a:off x="1449068" y="997246"/>
            <a:ext cx="11471422" cy="952384"/>
          </a:xfrm>
          <a:prstGeom prst="rect">
            <a:avLst/>
          </a:prstGeom>
        </p:spPr>
        <p:txBody>
          <a:bodyPr spcFirstLastPara="1" vert="horz" wrap="square" lIns="91425" tIns="91425" rIns="91425" bIns="91425" rtlCol="0" anchor="t" anchorCtr="0">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dirty="0">
                <a:solidFill>
                  <a:srgbClr val="423F42"/>
                </a:solidFill>
              </a:rPr>
              <a:t>Key Points</a:t>
            </a:r>
          </a:p>
        </p:txBody>
      </p:sp>
      <p:sp>
        <p:nvSpPr>
          <p:cNvPr id="6" name="Google Shape;85;p15">
            <a:extLst>
              <a:ext uri="{FF2B5EF4-FFF2-40B4-BE49-F238E27FC236}">
                <a16:creationId xmlns:a16="http://schemas.microsoft.com/office/drawing/2014/main" id="{3AC0EDF0-B9BD-3EC7-A366-2BF2A7721C1A}"/>
              </a:ext>
            </a:extLst>
          </p:cNvPr>
          <p:cNvSpPr/>
          <p:nvPr/>
        </p:nvSpPr>
        <p:spPr>
          <a:xfrm>
            <a:off x="1437170" y="1689573"/>
            <a:ext cx="9317660" cy="4012728"/>
          </a:xfrm>
          <a:prstGeom prst="rect">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7" name="Google Shape;86;p15">
            <a:extLst>
              <a:ext uri="{FF2B5EF4-FFF2-40B4-BE49-F238E27FC236}">
                <a16:creationId xmlns:a16="http://schemas.microsoft.com/office/drawing/2014/main" id="{B052992C-5658-7E31-D482-4D91EB23790C}"/>
              </a:ext>
            </a:extLst>
          </p:cNvPr>
          <p:cNvSpPr txBox="1">
            <a:spLocks/>
          </p:cNvSpPr>
          <p:nvPr/>
        </p:nvSpPr>
        <p:spPr>
          <a:xfrm>
            <a:off x="1502077" y="1688617"/>
            <a:ext cx="9251729" cy="1418664"/>
          </a:xfrm>
          <a:prstGeom prst="rect">
            <a:avLst/>
          </a:prstGeom>
        </p:spPr>
        <p:txBody>
          <a:bodyPr spcFirstLastPara="1" vert="horz" wrap="square" lIns="91440"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334327">
              <a:lnSpc>
                <a:spcPts val="4400"/>
              </a:lnSpc>
              <a:spcBef>
                <a:spcPts val="0"/>
              </a:spcBef>
              <a:spcAft>
                <a:spcPts val="3600"/>
              </a:spcAft>
              <a:buSzPct val="100000"/>
            </a:pPr>
            <a:r>
              <a:rPr lang="en-US" sz="3000" dirty="0">
                <a:solidFill>
                  <a:srgbClr val="423F42"/>
                </a:solidFill>
              </a:rPr>
              <a:t>Majority of carbon in ichthyocarbonate is derived from the marine food web</a:t>
            </a:r>
          </a:p>
        </p:txBody>
      </p:sp>
      <p:pic>
        <p:nvPicPr>
          <p:cNvPr id="14" name="Picture 13">
            <a:extLst>
              <a:ext uri="{FF2B5EF4-FFF2-40B4-BE49-F238E27FC236}">
                <a16:creationId xmlns:a16="http://schemas.microsoft.com/office/drawing/2014/main" id="{D499B5F0-9DB1-E72F-88A9-A2403339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5" name="TextBox 14">
            <a:extLst>
              <a:ext uri="{FF2B5EF4-FFF2-40B4-BE49-F238E27FC236}">
                <a16:creationId xmlns:a16="http://schemas.microsoft.com/office/drawing/2014/main" id="{A936E34C-C9DB-9059-4F6A-1C7C5931FB29}"/>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8" name="Google Shape;86;p15">
            <a:extLst>
              <a:ext uri="{FF2B5EF4-FFF2-40B4-BE49-F238E27FC236}">
                <a16:creationId xmlns:a16="http://schemas.microsoft.com/office/drawing/2014/main" id="{DE2C4367-3000-E066-EDB4-5ED679E42642}"/>
              </a:ext>
            </a:extLst>
          </p:cNvPr>
          <p:cNvSpPr txBox="1">
            <a:spLocks/>
          </p:cNvSpPr>
          <p:nvPr/>
        </p:nvSpPr>
        <p:spPr>
          <a:xfrm>
            <a:off x="1502077" y="3050778"/>
            <a:ext cx="9251729" cy="1418664"/>
          </a:xfrm>
          <a:prstGeom prst="rect">
            <a:avLst/>
          </a:prstGeom>
        </p:spPr>
        <p:txBody>
          <a:bodyPr spcFirstLastPara="1" vert="horz" wrap="square" lIns="91440"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334327">
              <a:lnSpc>
                <a:spcPts val="4400"/>
              </a:lnSpc>
              <a:spcBef>
                <a:spcPts val="0"/>
              </a:spcBef>
              <a:spcAft>
                <a:spcPts val="3600"/>
              </a:spcAft>
              <a:buSzPct val="100000"/>
            </a:pPr>
            <a:r>
              <a:rPr lang="en-US" sz="3000" dirty="0">
                <a:solidFill>
                  <a:srgbClr val="423F42"/>
                </a:solidFill>
              </a:rPr>
              <a:t>Ichthyocarbonate precipitation has unexpected impacts on seawater carbonate chemistry</a:t>
            </a:r>
          </a:p>
        </p:txBody>
      </p:sp>
      <p:sp>
        <p:nvSpPr>
          <p:cNvPr id="9" name="Google Shape;86;p15">
            <a:extLst>
              <a:ext uri="{FF2B5EF4-FFF2-40B4-BE49-F238E27FC236}">
                <a16:creationId xmlns:a16="http://schemas.microsoft.com/office/drawing/2014/main" id="{48FE6F9A-B4B7-F372-746F-7701737C5782}"/>
              </a:ext>
            </a:extLst>
          </p:cNvPr>
          <p:cNvSpPr txBox="1">
            <a:spLocks/>
          </p:cNvSpPr>
          <p:nvPr/>
        </p:nvSpPr>
        <p:spPr>
          <a:xfrm>
            <a:off x="1502077" y="4405300"/>
            <a:ext cx="9251729" cy="1065947"/>
          </a:xfrm>
          <a:prstGeom prst="rect">
            <a:avLst/>
          </a:prstGeom>
        </p:spPr>
        <p:txBody>
          <a:bodyPr spcFirstLastPara="1" vert="horz" wrap="square" lIns="91440"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334327">
              <a:lnSpc>
                <a:spcPts val="4400"/>
              </a:lnSpc>
              <a:spcBef>
                <a:spcPts val="0"/>
              </a:spcBef>
              <a:spcAft>
                <a:spcPts val="3600"/>
              </a:spcAft>
              <a:buSzPct val="100000"/>
            </a:pPr>
            <a:r>
              <a:rPr lang="en-US" sz="3000" dirty="0">
                <a:solidFill>
                  <a:srgbClr val="423F42"/>
                </a:solidFill>
              </a:rPr>
              <a:t>Sinking ichthyocarbonate likely sequesters carbon in the deep ocean and potentially in marine sediments</a:t>
            </a:r>
          </a:p>
        </p:txBody>
      </p:sp>
    </p:spTree>
    <p:extLst>
      <p:ext uri="{BB962C8B-B14F-4D97-AF65-F5344CB8AC3E}">
        <p14:creationId xmlns:p14="http://schemas.microsoft.com/office/powerpoint/2010/main" val="237719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56D7B-31AA-F2A9-936D-26B9BCD611F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3D76DC0-593F-790E-1CD9-92A26DD0861A}"/>
              </a:ext>
            </a:extLst>
          </p:cNvPr>
          <p:cNvSpPr/>
          <p:nvPr/>
        </p:nvSpPr>
        <p:spPr>
          <a:xfrm>
            <a:off x="5115339" y="2557670"/>
            <a:ext cx="7076661" cy="4300330"/>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28AFB52-8DFF-B9E6-74BB-93A9C2DE60F6}"/>
              </a:ext>
            </a:extLst>
          </p:cNvPr>
          <p:cNvSpPr/>
          <p:nvPr/>
        </p:nvSpPr>
        <p:spPr>
          <a:xfrm>
            <a:off x="0" y="885"/>
            <a:ext cx="12192000" cy="1133433"/>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88C5388-4140-F890-4B61-C1C9EC0AF3AC}"/>
              </a:ext>
            </a:extLst>
          </p:cNvPr>
          <p:cNvSpPr>
            <a:spLocks noGrp="1"/>
          </p:cNvSpPr>
          <p:nvPr>
            <p:ph type="title"/>
          </p:nvPr>
        </p:nvSpPr>
        <p:spPr>
          <a:xfrm>
            <a:off x="208495" y="-38704"/>
            <a:ext cx="10329739" cy="1325563"/>
          </a:xfrm>
        </p:spPr>
        <p:txBody>
          <a:bodyPr/>
          <a:lstStyle/>
          <a:p>
            <a:r>
              <a:rPr lang="en-US" dirty="0"/>
              <a:t>Marine Teleost Fish Make Lots of Carbonate</a:t>
            </a:r>
          </a:p>
        </p:txBody>
      </p:sp>
      <p:sp>
        <p:nvSpPr>
          <p:cNvPr id="15" name="Content Placeholder 2">
            <a:extLst>
              <a:ext uri="{FF2B5EF4-FFF2-40B4-BE49-F238E27FC236}">
                <a16:creationId xmlns:a16="http://schemas.microsoft.com/office/drawing/2014/main" id="{C2300920-61E7-12E1-EF60-311E0050378C}"/>
              </a:ext>
            </a:extLst>
          </p:cNvPr>
          <p:cNvSpPr>
            <a:spLocks noGrp="1"/>
          </p:cNvSpPr>
          <p:nvPr>
            <p:ph idx="1"/>
          </p:nvPr>
        </p:nvSpPr>
        <p:spPr>
          <a:xfrm>
            <a:off x="366785" y="1279674"/>
            <a:ext cx="11642202" cy="4449051"/>
          </a:xfrm>
        </p:spPr>
        <p:txBody>
          <a:bodyPr>
            <a:normAutofit/>
          </a:bodyPr>
          <a:lstStyle/>
          <a:p>
            <a:pPr marL="0" indent="0">
              <a:lnSpc>
                <a:spcPct val="100000"/>
              </a:lnSpc>
              <a:buNone/>
            </a:pPr>
            <a:r>
              <a:rPr lang="en-US" sz="3200" dirty="0"/>
              <a:t>Carbonate produced by marine teleost (bony) fish is among the top three sources of carbonate to the oceans</a:t>
            </a:r>
            <a:endParaRPr lang="en-US" sz="1400" dirty="0">
              <a:solidFill>
                <a:schemeClr val="tx2">
                  <a:lumMod val="75000"/>
                </a:schemeClr>
              </a:solidFill>
            </a:endParaRPr>
          </a:p>
          <a:p>
            <a:pPr marL="0" indent="0">
              <a:lnSpc>
                <a:spcPct val="100000"/>
              </a:lnSpc>
              <a:spcBef>
                <a:spcPts val="2200"/>
              </a:spcBef>
              <a:buNone/>
            </a:pPr>
            <a:r>
              <a:rPr lang="en-US" b="1" dirty="0"/>
              <a:t>1.43 – 9.03 Pg CaCO</a:t>
            </a:r>
            <a:r>
              <a:rPr lang="en-US" b="1" baseline="-25000" dirty="0"/>
              <a:t>3</a:t>
            </a:r>
            <a:r>
              <a:rPr lang="en-US" b="1" dirty="0"/>
              <a:t> yr </a:t>
            </a:r>
            <a:r>
              <a:rPr lang="en-US" b="1" baseline="30000" dirty="0"/>
              <a:t>-1</a:t>
            </a:r>
          </a:p>
          <a:p>
            <a:pPr marL="0" indent="0">
              <a:lnSpc>
                <a:spcPct val="100000"/>
              </a:lnSpc>
              <a:buNone/>
            </a:pPr>
            <a:r>
              <a:rPr lang="en-US" sz="2000" dirty="0">
                <a:solidFill>
                  <a:schemeClr val="tx2">
                    <a:lumMod val="75000"/>
                  </a:schemeClr>
                </a:solidFill>
              </a:rPr>
              <a:t>Oehlert et al., 2024a, Wilson et al., 2009 </a:t>
            </a:r>
          </a:p>
          <a:p>
            <a:pPr marL="0" indent="0">
              <a:lnSpc>
                <a:spcPct val="100000"/>
              </a:lnSpc>
              <a:buNone/>
            </a:pPr>
            <a:endParaRPr lang="en-US" b="1" dirty="0"/>
          </a:p>
        </p:txBody>
      </p:sp>
      <p:pic>
        <p:nvPicPr>
          <p:cNvPr id="19" name="Picture 18">
            <a:extLst>
              <a:ext uri="{FF2B5EF4-FFF2-40B4-BE49-F238E27FC236}">
                <a16:creationId xmlns:a16="http://schemas.microsoft.com/office/drawing/2014/main" id="{96A8AE0A-D24D-1FB6-642C-07BDC7875F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20" name="TextBox 19">
            <a:extLst>
              <a:ext uri="{FF2B5EF4-FFF2-40B4-BE49-F238E27FC236}">
                <a16:creationId xmlns:a16="http://schemas.microsoft.com/office/drawing/2014/main" id="{26A70634-AC04-9A27-A4ED-85417E89CFF1}"/>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pic>
        <p:nvPicPr>
          <p:cNvPr id="3" name="Picture 2" descr="Coal Covered Hopper Railcars for Lease | Modern Rail Capital™">
            <a:hlinkClick r:id="rId4"/>
            <a:extLst>
              <a:ext uri="{FF2B5EF4-FFF2-40B4-BE49-F238E27FC236}">
                <a16:creationId xmlns:a16="http://schemas.microsoft.com/office/drawing/2014/main" id="{BF2CEB03-98BC-B134-500D-45D1827D88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927" t="46038" r="7945" b="6961"/>
          <a:stretch>
            <a:fillRect/>
          </a:stretch>
        </p:blipFill>
        <p:spPr bwMode="auto">
          <a:xfrm>
            <a:off x="5288944" y="4567833"/>
            <a:ext cx="3841034" cy="18549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ircumference of the Earth: Definition, Facts, Examples &amp; Quiz | Math for  Kids">
            <a:hlinkClick r:id="rId6"/>
            <a:extLst>
              <a:ext uri="{FF2B5EF4-FFF2-40B4-BE49-F238E27FC236}">
                <a16:creationId xmlns:a16="http://schemas.microsoft.com/office/drawing/2014/main" id="{21C8EE30-EA40-3DD3-929C-A7D7B4B204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961" t="18999" r="24968" b="12759"/>
          <a:stretch>
            <a:fillRect/>
          </a:stretch>
        </p:blipFill>
        <p:spPr bwMode="auto">
          <a:xfrm>
            <a:off x="9367819" y="4432909"/>
            <a:ext cx="2478158" cy="225158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688D0A98-CD6E-9217-873F-644D41E3FC03}"/>
              </a:ext>
            </a:extLst>
          </p:cNvPr>
          <p:cNvSpPr txBox="1">
            <a:spLocks/>
          </p:cNvSpPr>
          <p:nvPr/>
        </p:nvSpPr>
        <p:spPr>
          <a:xfrm>
            <a:off x="6360643" y="2699371"/>
            <a:ext cx="6098760" cy="1161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 train car = 100 tons of coal</a:t>
            </a:r>
          </a:p>
        </p:txBody>
      </p:sp>
      <p:sp>
        <p:nvSpPr>
          <p:cNvPr id="11" name="Content Placeholder 2">
            <a:extLst>
              <a:ext uri="{FF2B5EF4-FFF2-40B4-BE49-F238E27FC236}">
                <a16:creationId xmlns:a16="http://schemas.microsoft.com/office/drawing/2014/main" id="{9E5D1800-63D7-1360-6E26-EB407DC33F62}"/>
              </a:ext>
            </a:extLst>
          </p:cNvPr>
          <p:cNvSpPr txBox="1">
            <a:spLocks/>
          </p:cNvSpPr>
          <p:nvPr/>
        </p:nvSpPr>
        <p:spPr>
          <a:xfrm>
            <a:off x="5638935" y="3249027"/>
            <a:ext cx="7035094" cy="1281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1 </a:t>
            </a:r>
            <a:r>
              <a:rPr lang="en-US" dirty="0" err="1"/>
              <a:t>petagram</a:t>
            </a:r>
            <a:r>
              <a:rPr lang="en-US" dirty="0"/>
              <a:t> = 156,500 mile long train</a:t>
            </a:r>
          </a:p>
        </p:txBody>
      </p:sp>
      <p:sp>
        <p:nvSpPr>
          <p:cNvPr id="12" name="Content Placeholder 2">
            <a:extLst>
              <a:ext uri="{FF2B5EF4-FFF2-40B4-BE49-F238E27FC236}">
                <a16:creationId xmlns:a16="http://schemas.microsoft.com/office/drawing/2014/main" id="{50525F81-81CC-3EA6-25CA-C0FA43261422}"/>
              </a:ext>
            </a:extLst>
          </p:cNvPr>
          <p:cNvSpPr txBox="1">
            <a:spLocks/>
          </p:cNvSpPr>
          <p:nvPr/>
        </p:nvSpPr>
        <p:spPr>
          <a:xfrm>
            <a:off x="1568140" y="4734341"/>
            <a:ext cx="3553434" cy="12301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9 to 56 times around the Earth!</a:t>
            </a:r>
            <a:endParaRPr lang="en-US" sz="3200" dirty="0"/>
          </a:p>
        </p:txBody>
      </p:sp>
      <p:sp>
        <p:nvSpPr>
          <p:cNvPr id="13" name="Bent Arrow 12">
            <a:extLst>
              <a:ext uri="{FF2B5EF4-FFF2-40B4-BE49-F238E27FC236}">
                <a16:creationId xmlns:a16="http://schemas.microsoft.com/office/drawing/2014/main" id="{C72B6F5C-ED7B-BB89-2138-A35B800BCDFB}"/>
              </a:ext>
            </a:extLst>
          </p:cNvPr>
          <p:cNvSpPr/>
          <p:nvPr/>
        </p:nvSpPr>
        <p:spPr>
          <a:xfrm rot="10800000" flipH="1">
            <a:off x="440191" y="3591337"/>
            <a:ext cx="1127949" cy="1920725"/>
          </a:xfrm>
          <a:prstGeom prst="bentArrow">
            <a:avLst>
              <a:gd name="adj1" fmla="val 23123"/>
              <a:gd name="adj2" fmla="val 25000"/>
              <a:gd name="adj3" fmla="val 25000"/>
              <a:gd name="adj4" fmla="val 4375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ontent Placeholder 2">
            <a:extLst>
              <a:ext uri="{FF2B5EF4-FFF2-40B4-BE49-F238E27FC236}">
                <a16:creationId xmlns:a16="http://schemas.microsoft.com/office/drawing/2014/main" id="{B4517A20-698E-C073-1F8B-021513218F71}"/>
              </a:ext>
            </a:extLst>
          </p:cNvPr>
          <p:cNvSpPr txBox="1">
            <a:spLocks/>
          </p:cNvSpPr>
          <p:nvPr/>
        </p:nvSpPr>
        <p:spPr>
          <a:xfrm>
            <a:off x="5166043" y="3809376"/>
            <a:ext cx="6478675" cy="1144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Wrap around the Earth 6 times</a:t>
            </a:r>
          </a:p>
        </p:txBody>
      </p:sp>
    </p:spTree>
    <p:extLst>
      <p:ext uri="{BB962C8B-B14F-4D97-AF65-F5344CB8AC3E}">
        <p14:creationId xmlns:p14="http://schemas.microsoft.com/office/powerpoint/2010/main" val="363045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p:bldP spid="11" grpId="0"/>
      <p:bldP spid="12" grpId="0"/>
      <p:bldP spid="13"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C0049D-9741-E60B-C45C-543B8DC8DC70}"/>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descr="Diagram of carbon dioxide and carbon dioxide&#10;&#10;AI-generated content may be incorrect.">
            <a:extLst>
              <a:ext uri="{FF2B5EF4-FFF2-40B4-BE49-F238E27FC236}">
                <a16:creationId xmlns:a16="http://schemas.microsoft.com/office/drawing/2014/main" id="{DB6B27B6-1D9D-A93A-F78D-735840E934B9}"/>
              </a:ext>
            </a:extLst>
          </p:cNvPr>
          <p:cNvPicPr>
            <a:picLocks noChangeAspect="1"/>
          </p:cNvPicPr>
          <p:nvPr/>
        </p:nvPicPr>
        <p:blipFill>
          <a:blip r:embed="rId3"/>
          <a:stretch>
            <a:fillRect/>
          </a:stretch>
        </p:blipFill>
        <p:spPr>
          <a:xfrm>
            <a:off x="4101127" y="1422388"/>
            <a:ext cx="7959408" cy="5338719"/>
          </a:xfrm>
          <a:prstGeom prst="rect">
            <a:avLst/>
          </a:prstGeom>
        </p:spPr>
      </p:pic>
      <p:sp>
        <p:nvSpPr>
          <p:cNvPr id="2" name="Title 1">
            <a:extLst>
              <a:ext uri="{FF2B5EF4-FFF2-40B4-BE49-F238E27FC236}">
                <a16:creationId xmlns:a16="http://schemas.microsoft.com/office/drawing/2014/main" id="{2EFC0C87-EADE-E468-6EFB-2C6444030C5C}"/>
              </a:ext>
            </a:extLst>
          </p:cNvPr>
          <p:cNvSpPr>
            <a:spLocks noGrp="1"/>
          </p:cNvSpPr>
          <p:nvPr>
            <p:ph type="title"/>
          </p:nvPr>
        </p:nvSpPr>
        <p:spPr>
          <a:xfrm>
            <a:off x="4723" y="-86749"/>
            <a:ext cx="10209486" cy="1325563"/>
          </a:xfrm>
        </p:spPr>
        <p:txBody>
          <a:bodyPr>
            <a:normAutofit/>
          </a:bodyPr>
          <a:lstStyle/>
          <a:p>
            <a:r>
              <a:rPr lang="en-US" sz="3100" dirty="0"/>
              <a:t>Marine Fish Participate in the Biological and Carbonate Pumps</a:t>
            </a:r>
          </a:p>
        </p:txBody>
      </p:sp>
      <p:sp>
        <p:nvSpPr>
          <p:cNvPr id="5" name="Google Shape;92;p16">
            <a:extLst>
              <a:ext uri="{FF2B5EF4-FFF2-40B4-BE49-F238E27FC236}">
                <a16:creationId xmlns:a16="http://schemas.microsoft.com/office/drawing/2014/main" id="{0D19E7F7-7C2B-FCFE-BD62-B188ABA16824}"/>
              </a:ext>
            </a:extLst>
          </p:cNvPr>
          <p:cNvSpPr txBox="1">
            <a:spLocks/>
          </p:cNvSpPr>
          <p:nvPr/>
        </p:nvSpPr>
        <p:spPr>
          <a:xfrm>
            <a:off x="1743113" y="6487514"/>
            <a:ext cx="2882302"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2000" dirty="0"/>
              <a:t>Oehlert et al., 2024a</a:t>
            </a:r>
          </a:p>
        </p:txBody>
      </p:sp>
      <p:pic>
        <p:nvPicPr>
          <p:cNvPr id="11" name="Picture 10">
            <a:extLst>
              <a:ext uri="{FF2B5EF4-FFF2-40B4-BE49-F238E27FC236}">
                <a16:creationId xmlns:a16="http://schemas.microsoft.com/office/drawing/2014/main" id="{9219354F-DC68-F72E-43FA-70F40312AD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3" name="TextBox 12">
            <a:extLst>
              <a:ext uri="{FF2B5EF4-FFF2-40B4-BE49-F238E27FC236}">
                <a16:creationId xmlns:a16="http://schemas.microsoft.com/office/drawing/2014/main" id="{AE11F2F7-89AB-DF6F-78B5-355623EDE9DE}"/>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3" name="Google Shape;92;p16">
            <a:extLst>
              <a:ext uri="{FF2B5EF4-FFF2-40B4-BE49-F238E27FC236}">
                <a16:creationId xmlns:a16="http://schemas.microsoft.com/office/drawing/2014/main" id="{E8A910F9-7CF8-C933-1C9F-D4DB1B57D7D7}"/>
              </a:ext>
            </a:extLst>
          </p:cNvPr>
          <p:cNvSpPr txBox="1">
            <a:spLocks/>
          </p:cNvSpPr>
          <p:nvPr/>
        </p:nvSpPr>
        <p:spPr>
          <a:xfrm>
            <a:off x="5986757" y="4411259"/>
            <a:ext cx="2882302"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3200" b="1" dirty="0">
                <a:solidFill>
                  <a:srgbClr val="92D050"/>
                </a:solidFill>
              </a:rPr>
              <a:t>C</a:t>
            </a:r>
            <a:r>
              <a:rPr lang="en-US" sz="3200" b="1" baseline="-25000" dirty="0">
                <a:solidFill>
                  <a:srgbClr val="92D050"/>
                </a:solidFill>
              </a:rPr>
              <a:t>DIET</a:t>
            </a:r>
          </a:p>
        </p:txBody>
      </p:sp>
      <p:sp>
        <p:nvSpPr>
          <p:cNvPr id="6" name="Google Shape;92;p16">
            <a:extLst>
              <a:ext uri="{FF2B5EF4-FFF2-40B4-BE49-F238E27FC236}">
                <a16:creationId xmlns:a16="http://schemas.microsoft.com/office/drawing/2014/main" id="{45BFB808-3468-D08C-5FB6-FCE7CD79A18C}"/>
              </a:ext>
            </a:extLst>
          </p:cNvPr>
          <p:cNvSpPr txBox="1">
            <a:spLocks/>
          </p:cNvSpPr>
          <p:nvPr/>
        </p:nvSpPr>
        <p:spPr>
          <a:xfrm>
            <a:off x="7282135" y="2984522"/>
            <a:ext cx="2882302"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b="1" dirty="0">
                <a:solidFill>
                  <a:schemeClr val="bg1"/>
                </a:solidFill>
              </a:rPr>
              <a:t>C</a:t>
            </a:r>
            <a:r>
              <a:rPr lang="en-US" b="1" baseline="-25000" dirty="0">
                <a:solidFill>
                  <a:schemeClr val="bg1"/>
                </a:solidFill>
              </a:rPr>
              <a:t>DIC</a:t>
            </a:r>
          </a:p>
        </p:txBody>
      </p:sp>
      <p:sp>
        <p:nvSpPr>
          <p:cNvPr id="7" name="Content Placeholder 2">
            <a:extLst>
              <a:ext uri="{FF2B5EF4-FFF2-40B4-BE49-F238E27FC236}">
                <a16:creationId xmlns:a16="http://schemas.microsoft.com/office/drawing/2014/main" id="{D745B86C-EB52-EC09-0D32-167E274069C5}"/>
              </a:ext>
            </a:extLst>
          </p:cNvPr>
          <p:cNvSpPr txBox="1">
            <a:spLocks/>
          </p:cNvSpPr>
          <p:nvPr/>
        </p:nvSpPr>
        <p:spPr>
          <a:xfrm>
            <a:off x="264802" y="2028559"/>
            <a:ext cx="3690808"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Proportion of C from the diet: </a:t>
            </a:r>
            <a:r>
              <a:rPr lang="en-US" sz="3200" b="1" dirty="0"/>
              <a:t>C</a:t>
            </a:r>
            <a:r>
              <a:rPr lang="en-US" sz="3200" b="1" baseline="-25000" dirty="0"/>
              <a:t>DIET</a:t>
            </a:r>
          </a:p>
        </p:txBody>
      </p:sp>
      <p:sp>
        <p:nvSpPr>
          <p:cNvPr id="8" name="Content Placeholder 2">
            <a:extLst>
              <a:ext uri="{FF2B5EF4-FFF2-40B4-BE49-F238E27FC236}">
                <a16:creationId xmlns:a16="http://schemas.microsoft.com/office/drawing/2014/main" id="{DB4F42A7-0AE8-834B-C6D0-06248B0D4DDE}"/>
              </a:ext>
            </a:extLst>
          </p:cNvPr>
          <p:cNvSpPr txBox="1">
            <a:spLocks/>
          </p:cNvSpPr>
          <p:nvPr/>
        </p:nvSpPr>
        <p:spPr>
          <a:xfrm>
            <a:off x="285249" y="3311164"/>
            <a:ext cx="3712646"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Proportion of C from seawater: </a:t>
            </a:r>
            <a:r>
              <a:rPr lang="en-US" sz="3200" b="1" dirty="0"/>
              <a:t>C</a:t>
            </a:r>
            <a:r>
              <a:rPr lang="en-US" sz="3200" b="1" baseline="-25000" dirty="0"/>
              <a:t>DIC</a:t>
            </a:r>
          </a:p>
        </p:txBody>
      </p:sp>
      <p:sp>
        <p:nvSpPr>
          <p:cNvPr id="10" name="TextBox 9">
            <a:extLst>
              <a:ext uri="{FF2B5EF4-FFF2-40B4-BE49-F238E27FC236}">
                <a16:creationId xmlns:a16="http://schemas.microsoft.com/office/drawing/2014/main" id="{8A52E449-3DF2-9E4C-41BF-4019F2070B71}"/>
              </a:ext>
            </a:extLst>
          </p:cNvPr>
          <p:cNvSpPr txBox="1"/>
          <p:nvPr/>
        </p:nvSpPr>
        <p:spPr>
          <a:xfrm>
            <a:off x="264802" y="4627590"/>
            <a:ext cx="3623468" cy="584775"/>
          </a:xfrm>
          <a:prstGeom prst="rect">
            <a:avLst/>
          </a:prstGeom>
          <a:noFill/>
        </p:spPr>
        <p:txBody>
          <a:bodyPr wrap="square">
            <a:spAutoFit/>
          </a:bodyPr>
          <a:lstStyle/>
          <a:p>
            <a:r>
              <a:rPr lang="en-US" sz="3200" b="1" dirty="0"/>
              <a:t>C</a:t>
            </a:r>
            <a:r>
              <a:rPr lang="en-US" sz="3200" b="1" baseline="-25000" dirty="0"/>
              <a:t>DIET </a:t>
            </a:r>
            <a:r>
              <a:rPr lang="en-US" sz="3200" b="1" dirty="0"/>
              <a:t>+ C</a:t>
            </a:r>
            <a:r>
              <a:rPr lang="en-US" sz="3200" b="1" baseline="-25000" dirty="0"/>
              <a:t>DIC</a:t>
            </a:r>
            <a:r>
              <a:rPr lang="en-US" sz="3200" b="1" dirty="0"/>
              <a:t> = 100%</a:t>
            </a:r>
            <a:endParaRPr lang="en-US" sz="3200" b="1" baseline="-25000" dirty="0"/>
          </a:p>
        </p:txBody>
      </p:sp>
      <p:cxnSp>
        <p:nvCxnSpPr>
          <p:cNvPr id="16" name="Straight Arrow Connector 15">
            <a:extLst>
              <a:ext uri="{FF2B5EF4-FFF2-40B4-BE49-F238E27FC236}">
                <a16:creationId xmlns:a16="http://schemas.microsoft.com/office/drawing/2014/main" id="{700AF45F-4390-A9EE-624E-7FAD7B670826}"/>
              </a:ext>
            </a:extLst>
          </p:cNvPr>
          <p:cNvCxnSpPr/>
          <p:nvPr/>
        </p:nvCxnSpPr>
        <p:spPr>
          <a:xfrm>
            <a:off x="3657600" y="2809461"/>
            <a:ext cx="2329157" cy="1722782"/>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19E65814-5403-AA12-34D5-3B4B82C0F0C1}"/>
              </a:ext>
            </a:extLst>
          </p:cNvPr>
          <p:cNvCxnSpPr>
            <a:cxnSpLocks/>
          </p:cNvCxnSpPr>
          <p:nvPr/>
        </p:nvCxnSpPr>
        <p:spPr>
          <a:xfrm flipV="1">
            <a:off x="3888270" y="3207026"/>
            <a:ext cx="3393865" cy="916165"/>
          </a:xfrm>
          <a:prstGeom prst="straightConnector1">
            <a:avLst/>
          </a:prstGeom>
          <a:ln>
            <a:solidFill>
              <a:schemeClr val="accent3">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29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4550D3-0B33-DD89-AF7F-6AC4AB14D3D0}"/>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itle 1">
            <a:extLst>
              <a:ext uri="{FF2B5EF4-FFF2-40B4-BE49-F238E27FC236}">
                <a16:creationId xmlns:a16="http://schemas.microsoft.com/office/drawing/2014/main" id="{FDBC217A-AFB1-E17E-6FDD-F180BF367C5A}"/>
              </a:ext>
            </a:extLst>
          </p:cNvPr>
          <p:cNvSpPr txBox="1">
            <a:spLocks/>
          </p:cNvSpPr>
          <p:nvPr/>
        </p:nvSpPr>
        <p:spPr>
          <a:xfrm>
            <a:off x="41299" y="-86749"/>
            <a:ext cx="10209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Biological Carbon is Converted into Carbonate</a:t>
            </a:r>
          </a:p>
        </p:txBody>
      </p:sp>
      <p:pic>
        <p:nvPicPr>
          <p:cNvPr id="10" name="Picture 9">
            <a:extLst>
              <a:ext uri="{FF2B5EF4-FFF2-40B4-BE49-F238E27FC236}">
                <a16:creationId xmlns:a16="http://schemas.microsoft.com/office/drawing/2014/main" id="{0429AA01-C969-C325-06C6-767EAD3535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1" name="TextBox 10">
            <a:extLst>
              <a:ext uri="{FF2B5EF4-FFF2-40B4-BE49-F238E27FC236}">
                <a16:creationId xmlns:a16="http://schemas.microsoft.com/office/drawing/2014/main" id="{B4182124-42E0-2E74-4914-997AF87C481A}"/>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pic>
        <p:nvPicPr>
          <p:cNvPr id="13" name="Picture 12" descr="A diagram of a fish&#10;&#10;AI-generated content may be incorrect.">
            <a:extLst>
              <a:ext uri="{FF2B5EF4-FFF2-40B4-BE49-F238E27FC236}">
                <a16:creationId xmlns:a16="http://schemas.microsoft.com/office/drawing/2014/main" id="{F760EF2D-B09A-5996-835C-6C6C2A557D91}"/>
              </a:ext>
            </a:extLst>
          </p:cNvPr>
          <p:cNvPicPr>
            <a:picLocks noChangeAspect="1"/>
          </p:cNvPicPr>
          <p:nvPr/>
        </p:nvPicPr>
        <p:blipFill>
          <a:blip r:embed="rId4"/>
          <a:srcRect b="82620"/>
          <a:stretch>
            <a:fillRect/>
          </a:stretch>
        </p:blipFill>
        <p:spPr>
          <a:xfrm>
            <a:off x="8939595" y="1282915"/>
            <a:ext cx="3181273" cy="938805"/>
          </a:xfrm>
          <a:prstGeom prst="rect">
            <a:avLst/>
          </a:prstGeom>
        </p:spPr>
      </p:pic>
      <p:pic>
        <p:nvPicPr>
          <p:cNvPr id="14" name="Picture 13" descr="Diagram&#10;&#10;Description automatically generated">
            <a:extLst>
              <a:ext uri="{FF2B5EF4-FFF2-40B4-BE49-F238E27FC236}">
                <a16:creationId xmlns:a16="http://schemas.microsoft.com/office/drawing/2014/main" id="{09E464AF-8436-5888-22A4-620FEFF40061}"/>
              </a:ext>
            </a:extLst>
          </p:cNvPr>
          <p:cNvPicPr>
            <a:picLocks noChangeAspect="1"/>
          </p:cNvPicPr>
          <p:nvPr/>
        </p:nvPicPr>
        <p:blipFill>
          <a:blip r:embed="rId5"/>
          <a:stretch>
            <a:fillRect/>
          </a:stretch>
        </p:blipFill>
        <p:spPr>
          <a:xfrm>
            <a:off x="150195" y="1134319"/>
            <a:ext cx="4390624" cy="5722795"/>
          </a:xfrm>
          <a:prstGeom prst="rect">
            <a:avLst/>
          </a:prstGeom>
        </p:spPr>
      </p:pic>
      <p:pic>
        <p:nvPicPr>
          <p:cNvPr id="16" name="Picture 15" descr="A diagram of a fish&#10;&#10;AI-generated content may be incorrect.">
            <a:extLst>
              <a:ext uri="{FF2B5EF4-FFF2-40B4-BE49-F238E27FC236}">
                <a16:creationId xmlns:a16="http://schemas.microsoft.com/office/drawing/2014/main" id="{CC3DA7B2-455C-1A23-E113-2081AEE59B6C}"/>
              </a:ext>
            </a:extLst>
          </p:cNvPr>
          <p:cNvPicPr>
            <a:picLocks noChangeAspect="1"/>
          </p:cNvPicPr>
          <p:nvPr/>
        </p:nvPicPr>
        <p:blipFill>
          <a:blip r:embed="rId4"/>
          <a:srcRect t="46671" b="26665"/>
          <a:stretch>
            <a:fillRect/>
          </a:stretch>
        </p:blipFill>
        <p:spPr>
          <a:xfrm>
            <a:off x="8817673" y="3785236"/>
            <a:ext cx="3181273" cy="1440274"/>
          </a:xfrm>
          <a:prstGeom prst="rect">
            <a:avLst/>
          </a:prstGeom>
        </p:spPr>
      </p:pic>
      <p:pic>
        <p:nvPicPr>
          <p:cNvPr id="19" name="Picture 18" descr="A diagram of a fish&#10;&#10;AI-generated content may be incorrect.">
            <a:extLst>
              <a:ext uri="{FF2B5EF4-FFF2-40B4-BE49-F238E27FC236}">
                <a16:creationId xmlns:a16="http://schemas.microsoft.com/office/drawing/2014/main" id="{DFF6647B-AFC1-3DE3-61D8-8C6324A8AD35}"/>
              </a:ext>
            </a:extLst>
          </p:cNvPr>
          <p:cNvPicPr>
            <a:picLocks noChangeAspect="1"/>
          </p:cNvPicPr>
          <p:nvPr/>
        </p:nvPicPr>
        <p:blipFill>
          <a:blip r:embed="rId4"/>
          <a:srcRect l="32508" b="82620"/>
          <a:stretch>
            <a:fillRect/>
          </a:stretch>
        </p:blipFill>
        <p:spPr>
          <a:xfrm>
            <a:off x="9956830" y="2534075"/>
            <a:ext cx="2147109" cy="938805"/>
          </a:xfrm>
          <a:prstGeom prst="rect">
            <a:avLst/>
          </a:prstGeom>
        </p:spPr>
      </p:pic>
      <p:sp>
        <p:nvSpPr>
          <p:cNvPr id="20" name="Content Placeholder 2">
            <a:extLst>
              <a:ext uri="{FF2B5EF4-FFF2-40B4-BE49-F238E27FC236}">
                <a16:creationId xmlns:a16="http://schemas.microsoft.com/office/drawing/2014/main" id="{A8423A44-318B-D5DE-BD02-1809AC590A93}"/>
              </a:ext>
            </a:extLst>
          </p:cNvPr>
          <p:cNvSpPr txBox="1">
            <a:spLocks/>
          </p:cNvSpPr>
          <p:nvPr/>
        </p:nvSpPr>
        <p:spPr>
          <a:xfrm>
            <a:off x="5484904" y="1509516"/>
            <a:ext cx="3690808" cy="706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t>1. Fish eats food</a:t>
            </a:r>
            <a:endParaRPr lang="en-US" sz="3000" b="1" baseline="-25000" dirty="0"/>
          </a:p>
        </p:txBody>
      </p:sp>
      <p:sp>
        <p:nvSpPr>
          <p:cNvPr id="21" name="Content Placeholder 2">
            <a:extLst>
              <a:ext uri="{FF2B5EF4-FFF2-40B4-BE49-F238E27FC236}">
                <a16:creationId xmlns:a16="http://schemas.microsoft.com/office/drawing/2014/main" id="{A455D159-9858-5EFC-86F4-D2FA695C8095}"/>
              </a:ext>
            </a:extLst>
          </p:cNvPr>
          <p:cNvSpPr txBox="1">
            <a:spLocks/>
          </p:cNvSpPr>
          <p:nvPr/>
        </p:nvSpPr>
        <p:spPr>
          <a:xfrm>
            <a:off x="5484904" y="2650319"/>
            <a:ext cx="3690808" cy="9388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t>2. Fish digests and grows</a:t>
            </a:r>
            <a:endParaRPr lang="en-US" sz="3000" b="1" baseline="-25000" dirty="0"/>
          </a:p>
        </p:txBody>
      </p:sp>
      <p:sp>
        <p:nvSpPr>
          <p:cNvPr id="22" name="Content Placeholder 2">
            <a:extLst>
              <a:ext uri="{FF2B5EF4-FFF2-40B4-BE49-F238E27FC236}">
                <a16:creationId xmlns:a16="http://schemas.microsoft.com/office/drawing/2014/main" id="{D4A66E3C-7491-6351-7CD1-4A9D224CA8F4}"/>
              </a:ext>
            </a:extLst>
          </p:cNvPr>
          <p:cNvSpPr txBox="1">
            <a:spLocks/>
          </p:cNvSpPr>
          <p:nvPr/>
        </p:nvSpPr>
        <p:spPr>
          <a:xfrm>
            <a:off x="5484904" y="4017722"/>
            <a:ext cx="3976088" cy="124233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3. Mitochondria makes CO</a:t>
            </a:r>
            <a:r>
              <a:rPr lang="en-US" sz="3200" baseline="-25000" dirty="0"/>
              <a:t>2</a:t>
            </a:r>
            <a:r>
              <a:rPr lang="en-US" sz="3200" dirty="0"/>
              <a:t> which becomes HCO</a:t>
            </a:r>
            <a:r>
              <a:rPr lang="en-US" sz="3200" baseline="-25000" dirty="0"/>
              <a:t>3</a:t>
            </a:r>
            <a:r>
              <a:rPr lang="en-US" sz="3200" baseline="30000" dirty="0"/>
              <a:t>-  </a:t>
            </a:r>
            <a:r>
              <a:rPr lang="en-US" sz="3200" dirty="0"/>
              <a:t>in the intestine</a:t>
            </a:r>
            <a:endParaRPr lang="en-US" sz="3200" b="1" baseline="30000" dirty="0"/>
          </a:p>
        </p:txBody>
      </p:sp>
      <p:sp>
        <p:nvSpPr>
          <p:cNvPr id="23" name="Content Placeholder 2">
            <a:extLst>
              <a:ext uri="{FF2B5EF4-FFF2-40B4-BE49-F238E27FC236}">
                <a16:creationId xmlns:a16="http://schemas.microsoft.com/office/drawing/2014/main" id="{86B40A21-20D2-AB14-84E6-6FE2744E1E75}"/>
              </a:ext>
            </a:extLst>
          </p:cNvPr>
          <p:cNvSpPr txBox="1">
            <a:spLocks/>
          </p:cNvSpPr>
          <p:nvPr/>
        </p:nvSpPr>
        <p:spPr>
          <a:xfrm>
            <a:off x="5484904" y="5546428"/>
            <a:ext cx="3690808" cy="11086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4. Ichthyocarbonate is produced and excreted</a:t>
            </a:r>
            <a:endParaRPr lang="en-US" sz="3200" b="1" baseline="-25000" dirty="0"/>
          </a:p>
        </p:txBody>
      </p:sp>
      <p:pic>
        <p:nvPicPr>
          <p:cNvPr id="25" name="Picture 24" descr="A fish with a hook&#10;&#10;AI-generated content may be incorrect.">
            <a:extLst>
              <a:ext uri="{FF2B5EF4-FFF2-40B4-BE49-F238E27FC236}">
                <a16:creationId xmlns:a16="http://schemas.microsoft.com/office/drawing/2014/main" id="{FA88D4CB-D489-24D0-D770-66AD36EA86F8}"/>
              </a:ext>
            </a:extLst>
          </p:cNvPr>
          <p:cNvPicPr>
            <a:picLocks noChangeAspect="1"/>
          </p:cNvPicPr>
          <p:nvPr/>
        </p:nvPicPr>
        <p:blipFill>
          <a:blip r:embed="rId6"/>
          <a:stretch>
            <a:fillRect/>
          </a:stretch>
        </p:blipFill>
        <p:spPr>
          <a:xfrm>
            <a:off x="9622375" y="5362323"/>
            <a:ext cx="2486827" cy="1206722"/>
          </a:xfrm>
          <a:prstGeom prst="rect">
            <a:avLst/>
          </a:prstGeom>
        </p:spPr>
      </p:pic>
      <p:sp>
        <p:nvSpPr>
          <p:cNvPr id="26" name="Google Shape;92;p16">
            <a:extLst>
              <a:ext uri="{FF2B5EF4-FFF2-40B4-BE49-F238E27FC236}">
                <a16:creationId xmlns:a16="http://schemas.microsoft.com/office/drawing/2014/main" id="{ED302A4F-9AAA-81A7-7A5B-1EC5AEFE96A6}"/>
              </a:ext>
            </a:extLst>
          </p:cNvPr>
          <p:cNvSpPr txBox="1">
            <a:spLocks/>
          </p:cNvSpPr>
          <p:nvPr/>
        </p:nvSpPr>
        <p:spPr>
          <a:xfrm>
            <a:off x="3571711" y="6585571"/>
            <a:ext cx="2882302"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2000" dirty="0"/>
              <a:t>Oehlert et al., 2024a</a:t>
            </a:r>
          </a:p>
        </p:txBody>
      </p:sp>
    </p:spTree>
    <p:extLst>
      <p:ext uri="{BB962C8B-B14F-4D97-AF65-F5344CB8AC3E}">
        <p14:creationId xmlns:p14="http://schemas.microsoft.com/office/powerpoint/2010/main" val="28467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9"/>
                                        </p:tgtEl>
                                      </p:cBhvr>
                                      <p:by x="132000" y="132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F26B5-1275-73F5-31A6-36F7BA3225E2}"/>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D9546AA6-0808-1C40-3577-627C5CF6C49D}"/>
              </a:ext>
            </a:extLst>
          </p:cNvPr>
          <p:cNvSpPr/>
          <p:nvPr/>
        </p:nvSpPr>
        <p:spPr>
          <a:xfrm>
            <a:off x="0" y="886"/>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A61FF7EC-6B94-8CCC-83BD-14BF47C72CAC}"/>
              </a:ext>
            </a:extLst>
          </p:cNvPr>
          <p:cNvSpPr>
            <a:spLocks noGrp="1"/>
          </p:cNvSpPr>
          <p:nvPr>
            <p:ph type="title"/>
          </p:nvPr>
        </p:nvSpPr>
        <p:spPr>
          <a:xfrm>
            <a:off x="94234" y="-78259"/>
            <a:ext cx="10209486" cy="1325563"/>
          </a:xfrm>
        </p:spPr>
        <p:txBody>
          <a:bodyPr>
            <a:normAutofit/>
          </a:bodyPr>
          <a:lstStyle/>
          <a:p>
            <a:r>
              <a:rPr lang="en-US" dirty="0"/>
              <a:t>C</a:t>
            </a:r>
            <a:r>
              <a:rPr lang="en-US" baseline="-25000" dirty="0"/>
              <a:t>DIET</a:t>
            </a:r>
            <a:r>
              <a:rPr lang="en-US" dirty="0"/>
              <a:t> Across Marine </a:t>
            </a:r>
            <a:r>
              <a:rPr lang="en-US" dirty="0" err="1"/>
              <a:t>Calcifiers</a:t>
            </a:r>
            <a:endParaRPr lang="en-US" dirty="0"/>
          </a:p>
        </p:txBody>
      </p:sp>
      <p:pic>
        <p:nvPicPr>
          <p:cNvPr id="11" name="Picture 10">
            <a:extLst>
              <a:ext uri="{FF2B5EF4-FFF2-40B4-BE49-F238E27FC236}">
                <a16:creationId xmlns:a16="http://schemas.microsoft.com/office/drawing/2014/main" id="{E9E7D8D0-08BE-FAC2-40AD-C579D0CE6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3" name="TextBox 12">
            <a:extLst>
              <a:ext uri="{FF2B5EF4-FFF2-40B4-BE49-F238E27FC236}">
                <a16:creationId xmlns:a16="http://schemas.microsoft.com/office/drawing/2014/main" id="{01D13231-CDE4-2B50-29A7-91C90302C644}"/>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3" name="Content Placeholder 2">
            <a:extLst>
              <a:ext uri="{FF2B5EF4-FFF2-40B4-BE49-F238E27FC236}">
                <a16:creationId xmlns:a16="http://schemas.microsoft.com/office/drawing/2014/main" id="{920DFD5E-BD7E-69D9-FE57-3FF3613141B6}"/>
              </a:ext>
            </a:extLst>
          </p:cNvPr>
          <p:cNvSpPr>
            <a:spLocks noGrp="1"/>
          </p:cNvSpPr>
          <p:nvPr>
            <p:ph idx="1"/>
          </p:nvPr>
        </p:nvSpPr>
        <p:spPr>
          <a:xfrm>
            <a:off x="207067" y="1359115"/>
            <a:ext cx="10815924" cy="4449051"/>
          </a:xfrm>
        </p:spPr>
        <p:txBody>
          <a:bodyPr>
            <a:normAutofit lnSpcReduction="10000"/>
          </a:bodyPr>
          <a:lstStyle/>
          <a:p>
            <a:pPr marL="0" indent="0">
              <a:buNone/>
            </a:pPr>
            <a:r>
              <a:rPr lang="en-US" sz="2400" dirty="0"/>
              <a:t>Marine Fish – Ichthyocarbonate: </a:t>
            </a:r>
            <a:r>
              <a:rPr lang="en-US" sz="2400" b="1" dirty="0"/>
              <a:t>0 – 81%, average 28 – 56%</a:t>
            </a:r>
            <a:r>
              <a:rPr lang="en-US" sz="2400" b="1" dirty="0">
                <a:effectLst/>
              </a:rPr>
              <a:t> </a:t>
            </a:r>
          </a:p>
          <a:p>
            <a:pPr marL="0" indent="0">
              <a:buNone/>
            </a:pPr>
            <a:r>
              <a:rPr lang="en-US" sz="2000" dirty="0"/>
              <a:t>	Oehlert et al., 2024a</a:t>
            </a:r>
          </a:p>
          <a:p>
            <a:pPr marL="0" indent="0">
              <a:buNone/>
            </a:pPr>
            <a:endParaRPr lang="en-US" sz="900" dirty="0">
              <a:effectLst/>
            </a:endParaRPr>
          </a:p>
          <a:p>
            <a:pPr marL="0" indent="0">
              <a:buNone/>
            </a:pPr>
            <a:r>
              <a:rPr lang="en-US" sz="2400" dirty="0"/>
              <a:t>Physiological mass balance – total rectal base excretion: </a:t>
            </a:r>
          </a:p>
          <a:p>
            <a:pPr marL="0" indent="0">
              <a:buNone/>
            </a:pPr>
            <a:r>
              <a:rPr lang="en-US" sz="2400" b="1" dirty="0"/>
              <a:t>	89.6% – 95.6%</a:t>
            </a:r>
          </a:p>
          <a:p>
            <a:pPr marL="0" indent="0">
              <a:buNone/>
            </a:pPr>
            <a:r>
              <a:rPr lang="en-US" sz="2000" dirty="0"/>
              <a:t>	Genz et al., 2008; Heuer et al., 2012; Wilson et al., 1996</a:t>
            </a:r>
            <a:r>
              <a:rPr lang="en-US" sz="2000" dirty="0">
                <a:effectLst/>
              </a:rPr>
              <a:t> </a:t>
            </a:r>
          </a:p>
          <a:p>
            <a:pPr marL="0" indent="0">
              <a:buNone/>
            </a:pPr>
            <a:endParaRPr lang="en-US" sz="900" dirty="0"/>
          </a:p>
          <a:p>
            <a:pPr marL="0" indent="0">
              <a:buNone/>
            </a:pPr>
            <a:r>
              <a:rPr lang="en-US" sz="2400" dirty="0"/>
              <a:t>Deep-sea Corals: </a:t>
            </a:r>
            <a:r>
              <a:rPr lang="en-US" sz="2400" b="1" dirty="0"/>
              <a:t>4% – 10%</a:t>
            </a:r>
          </a:p>
          <a:p>
            <a:pPr marL="0" indent="0">
              <a:buNone/>
            </a:pPr>
            <a:r>
              <a:rPr lang="en-US" sz="2000" dirty="0"/>
              <a:t>	Adkins et al., 2003; Griffin and Druffel, 1989</a:t>
            </a:r>
            <a:endParaRPr lang="en-US" sz="2000" dirty="0">
              <a:effectLst/>
            </a:endParaRPr>
          </a:p>
          <a:p>
            <a:pPr marL="0" indent="0">
              <a:buNone/>
            </a:pPr>
            <a:endParaRPr lang="en-US" sz="800" dirty="0"/>
          </a:p>
          <a:p>
            <a:pPr marL="0" indent="0">
              <a:buNone/>
            </a:pPr>
            <a:r>
              <a:rPr lang="en-US" sz="2400" dirty="0">
                <a:effectLst/>
              </a:rPr>
              <a:t>Foraminifera: </a:t>
            </a:r>
            <a:r>
              <a:rPr lang="en-US" sz="2400" b="1" dirty="0">
                <a:effectLst/>
              </a:rPr>
              <a:t>8% – </a:t>
            </a:r>
            <a:r>
              <a:rPr lang="en-US" sz="2400" b="1" dirty="0"/>
              <a:t>1</a:t>
            </a:r>
            <a:r>
              <a:rPr lang="en-US" sz="2400" b="1" dirty="0">
                <a:effectLst/>
              </a:rPr>
              <a:t>5%</a:t>
            </a:r>
          </a:p>
          <a:p>
            <a:pPr marL="0" indent="0">
              <a:buNone/>
            </a:pPr>
            <a:r>
              <a:rPr lang="en-US" sz="2000" dirty="0"/>
              <a:t>	Spero and Lea, 1996</a:t>
            </a:r>
            <a:r>
              <a:rPr lang="en-US" sz="2000" dirty="0">
                <a:effectLst/>
              </a:rPr>
              <a:t> </a:t>
            </a:r>
          </a:p>
          <a:p>
            <a:pPr marL="0" indent="0">
              <a:buNone/>
            </a:pPr>
            <a:endParaRPr lang="en-US" sz="2000" dirty="0">
              <a:effectLst/>
            </a:endParaRPr>
          </a:p>
        </p:txBody>
      </p:sp>
      <p:pic>
        <p:nvPicPr>
          <p:cNvPr id="7" name="Picture 6" descr="A close-up of a mushroom&#10;&#10;AI-generated content may be incorrect.">
            <a:extLst>
              <a:ext uri="{FF2B5EF4-FFF2-40B4-BE49-F238E27FC236}">
                <a16:creationId xmlns:a16="http://schemas.microsoft.com/office/drawing/2014/main" id="{DDFE558B-7DCC-03EE-C28F-665BE4AB1189}"/>
              </a:ext>
            </a:extLst>
          </p:cNvPr>
          <p:cNvPicPr>
            <a:picLocks noChangeAspect="1"/>
          </p:cNvPicPr>
          <p:nvPr/>
        </p:nvPicPr>
        <p:blipFill>
          <a:blip r:embed="rId4"/>
          <a:srcRect b="6972"/>
          <a:stretch>
            <a:fillRect/>
          </a:stretch>
        </p:blipFill>
        <p:spPr>
          <a:xfrm>
            <a:off x="10021134" y="3967901"/>
            <a:ext cx="2003714" cy="2532835"/>
          </a:xfrm>
          <a:prstGeom prst="rect">
            <a:avLst/>
          </a:prstGeom>
        </p:spPr>
      </p:pic>
      <p:pic>
        <p:nvPicPr>
          <p:cNvPr id="10" name="Picture 9" descr="A close-up of a tree stump&#10;&#10;AI-generated content may be incorrect.">
            <a:extLst>
              <a:ext uri="{FF2B5EF4-FFF2-40B4-BE49-F238E27FC236}">
                <a16:creationId xmlns:a16="http://schemas.microsoft.com/office/drawing/2014/main" id="{F45567AB-AB6D-D887-B531-484FCFE7D27E}"/>
              </a:ext>
            </a:extLst>
          </p:cNvPr>
          <p:cNvPicPr>
            <a:picLocks noChangeAspect="1"/>
          </p:cNvPicPr>
          <p:nvPr/>
        </p:nvPicPr>
        <p:blipFill>
          <a:blip r:embed="rId5"/>
          <a:srcRect b="3967"/>
          <a:stretch>
            <a:fillRect/>
          </a:stretch>
        </p:blipFill>
        <p:spPr>
          <a:xfrm>
            <a:off x="7351901" y="3964659"/>
            <a:ext cx="2157759" cy="2536077"/>
          </a:xfrm>
          <a:prstGeom prst="rect">
            <a:avLst/>
          </a:prstGeom>
        </p:spPr>
      </p:pic>
      <p:pic>
        <p:nvPicPr>
          <p:cNvPr id="14" name="Picture 13" descr="A close-up of a measuring tape&#10;&#10;AI-generated content may be incorrect.">
            <a:extLst>
              <a:ext uri="{FF2B5EF4-FFF2-40B4-BE49-F238E27FC236}">
                <a16:creationId xmlns:a16="http://schemas.microsoft.com/office/drawing/2014/main" id="{DBA44E4E-831A-EC3F-5438-F3687108E199}"/>
              </a:ext>
            </a:extLst>
          </p:cNvPr>
          <p:cNvPicPr>
            <a:picLocks noChangeAspect="1"/>
          </p:cNvPicPr>
          <p:nvPr/>
        </p:nvPicPr>
        <p:blipFill>
          <a:blip r:embed="rId6"/>
          <a:srcRect l="16576" t="37796" r="24899"/>
          <a:stretch>
            <a:fillRect/>
          </a:stretch>
        </p:blipFill>
        <p:spPr>
          <a:xfrm>
            <a:off x="8365824" y="1282914"/>
            <a:ext cx="3028162" cy="2413823"/>
          </a:xfrm>
          <a:prstGeom prst="rect">
            <a:avLst/>
          </a:prstGeom>
        </p:spPr>
      </p:pic>
      <p:sp>
        <p:nvSpPr>
          <p:cNvPr id="4" name="TextBox 3">
            <a:extLst>
              <a:ext uri="{FF2B5EF4-FFF2-40B4-BE49-F238E27FC236}">
                <a16:creationId xmlns:a16="http://schemas.microsoft.com/office/drawing/2014/main" id="{EDD91245-7018-1CE2-7099-23338C3D3C64}"/>
              </a:ext>
            </a:extLst>
          </p:cNvPr>
          <p:cNvSpPr txBox="1"/>
          <p:nvPr/>
        </p:nvSpPr>
        <p:spPr>
          <a:xfrm>
            <a:off x="9862878" y="6488196"/>
            <a:ext cx="2485296" cy="677108"/>
          </a:xfrm>
          <a:prstGeom prst="rect">
            <a:avLst/>
          </a:prstGeom>
          <a:noFill/>
        </p:spPr>
        <p:txBody>
          <a:bodyPr wrap="none" rtlCol="0">
            <a:spAutoFit/>
          </a:bodyPr>
          <a:lstStyle/>
          <a:p>
            <a:r>
              <a:rPr lang="en-US" sz="2000" dirty="0"/>
              <a:t>Spero and Lea, 1996 </a:t>
            </a:r>
          </a:p>
          <a:p>
            <a:endParaRPr lang="en-US" dirty="0"/>
          </a:p>
        </p:txBody>
      </p:sp>
      <p:sp>
        <p:nvSpPr>
          <p:cNvPr id="6" name="TextBox 5">
            <a:extLst>
              <a:ext uri="{FF2B5EF4-FFF2-40B4-BE49-F238E27FC236}">
                <a16:creationId xmlns:a16="http://schemas.microsoft.com/office/drawing/2014/main" id="{A4EF9486-6A92-DDC1-F589-548906B388C4}"/>
              </a:ext>
            </a:extLst>
          </p:cNvPr>
          <p:cNvSpPr txBox="1"/>
          <p:nvPr/>
        </p:nvSpPr>
        <p:spPr>
          <a:xfrm>
            <a:off x="6952648" y="6500736"/>
            <a:ext cx="2826351" cy="677108"/>
          </a:xfrm>
          <a:prstGeom prst="rect">
            <a:avLst/>
          </a:prstGeom>
          <a:noFill/>
        </p:spPr>
        <p:txBody>
          <a:bodyPr wrap="none" rtlCol="0">
            <a:spAutoFit/>
          </a:bodyPr>
          <a:lstStyle/>
          <a:p>
            <a:r>
              <a:rPr lang="en-US" sz="2000" dirty="0"/>
              <a:t>Griffin and Druffel, 1989</a:t>
            </a:r>
          </a:p>
          <a:p>
            <a:endParaRPr lang="en-US" dirty="0"/>
          </a:p>
        </p:txBody>
      </p:sp>
      <p:sp>
        <p:nvSpPr>
          <p:cNvPr id="8" name="TextBox 7">
            <a:extLst>
              <a:ext uri="{FF2B5EF4-FFF2-40B4-BE49-F238E27FC236}">
                <a16:creationId xmlns:a16="http://schemas.microsoft.com/office/drawing/2014/main" id="{A758F1E3-FBEC-0F98-D56F-F24034E16948}"/>
              </a:ext>
            </a:extLst>
          </p:cNvPr>
          <p:cNvSpPr txBox="1"/>
          <p:nvPr/>
        </p:nvSpPr>
        <p:spPr>
          <a:xfrm>
            <a:off x="10196447" y="3621574"/>
            <a:ext cx="1297278" cy="646331"/>
          </a:xfrm>
          <a:prstGeom prst="rect">
            <a:avLst/>
          </a:prstGeom>
          <a:noFill/>
        </p:spPr>
        <p:txBody>
          <a:bodyPr wrap="none" rtlCol="0">
            <a:spAutoFit/>
          </a:bodyPr>
          <a:lstStyle/>
          <a:p>
            <a:r>
              <a:rPr lang="en-US" sz="2000" dirty="0"/>
              <a:t>This study</a:t>
            </a:r>
          </a:p>
          <a:p>
            <a:endParaRPr lang="en-US" sz="1600" dirty="0"/>
          </a:p>
        </p:txBody>
      </p:sp>
    </p:spTree>
    <p:extLst>
      <p:ext uri="{BB962C8B-B14F-4D97-AF65-F5344CB8AC3E}">
        <p14:creationId xmlns:p14="http://schemas.microsoft.com/office/powerpoint/2010/main" val="121298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fish swimming in water&#10;&#10;AI-generated content may be incorrect.">
            <a:extLst>
              <a:ext uri="{FF2B5EF4-FFF2-40B4-BE49-F238E27FC236}">
                <a16:creationId xmlns:a16="http://schemas.microsoft.com/office/drawing/2014/main" id="{A8A8EBDE-A924-F95D-4B05-93EB22297D27}"/>
              </a:ext>
            </a:extLst>
          </p:cNvPr>
          <p:cNvPicPr>
            <a:picLocks noChangeAspect="1"/>
          </p:cNvPicPr>
          <p:nvPr/>
        </p:nvPicPr>
        <p:blipFill>
          <a:blip r:embed="rId3"/>
          <a:stretch>
            <a:fillRect/>
          </a:stretch>
        </p:blipFill>
        <p:spPr>
          <a:xfrm>
            <a:off x="141330" y="1548105"/>
            <a:ext cx="7251991" cy="4687451"/>
          </a:xfrm>
          <a:prstGeom prst="rect">
            <a:avLst/>
          </a:prstGeom>
        </p:spPr>
      </p:pic>
      <p:pic>
        <p:nvPicPr>
          <p:cNvPr id="8" name="Content Placeholder 4" descr="A diagram of a diagram of a pipe&#10;&#10;AI-generated content may be incorrect.">
            <a:extLst>
              <a:ext uri="{FF2B5EF4-FFF2-40B4-BE49-F238E27FC236}">
                <a16:creationId xmlns:a16="http://schemas.microsoft.com/office/drawing/2014/main" id="{DB3AF994-DDF6-AD56-4AA1-634855A96A12}"/>
              </a:ext>
            </a:extLst>
          </p:cNvPr>
          <p:cNvPicPr>
            <a:picLocks noChangeAspect="1"/>
          </p:cNvPicPr>
          <p:nvPr/>
        </p:nvPicPr>
        <p:blipFill>
          <a:blip r:embed="rId4"/>
          <a:srcRect l="50966"/>
          <a:stretch>
            <a:fillRect/>
          </a:stretch>
        </p:blipFill>
        <p:spPr>
          <a:xfrm>
            <a:off x="7642604" y="1581672"/>
            <a:ext cx="4377719" cy="3192744"/>
          </a:xfrm>
          <a:prstGeom prst="rect">
            <a:avLst/>
          </a:prstGeom>
        </p:spPr>
      </p:pic>
      <p:sp>
        <p:nvSpPr>
          <p:cNvPr id="9" name="Rectangle 8">
            <a:extLst>
              <a:ext uri="{FF2B5EF4-FFF2-40B4-BE49-F238E27FC236}">
                <a16:creationId xmlns:a16="http://schemas.microsoft.com/office/drawing/2014/main" id="{0258EACC-BB78-4549-C7CE-C40F1414143A}"/>
              </a:ext>
            </a:extLst>
          </p:cNvPr>
          <p:cNvSpPr/>
          <p:nvPr/>
        </p:nvSpPr>
        <p:spPr>
          <a:xfrm>
            <a:off x="0" y="0"/>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itle 1">
            <a:extLst>
              <a:ext uri="{FF2B5EF4-FFF2-40B4-BE49-F238E27FC236}">
                <a16:creationId xmlns:a16="http://schemas.microsoft.com/office/drawing/2014/main" id="{086A892F-B625-BE44-CC33-6A2FFA790B50}"/>
              </a:ext>
            </a:extLst>
          </p:cNvPr>
          <p:cNvSpPr txBox="1">
            <a:spLocks/>
          </p:cNvSpPr>
          <p:nvPr/>
        </p:nvSpPr>
        <p:spPr>
          <a:xfrm>
            <a:off x="-9937" y="-147709"/>
            <a:ext cx="10209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dirty="0"/>
              <a:t>What is the Fate of Ichthyocarbonate Post-Excretion?</a:t>
            </a:r>
          </a:p>
        </p:txBody>
      </p:sp>
      <p:sp>
        <p:nvSpPr>
          <p:cNvPr id="14" name="TextBox 13">
            <a:extLst>
              <a:ext uri="{FF2B5EF4-FFF2-40B4-BE49-F238E27FC236}">
                <a16:creationId xmlns:a16="http://schemas.microsoft.com/office/drawing/2014/main" id="{026822C8-311E-655D-523C-390B584A5E18}"/>
              </a:ext>
            </a:extLst>
          </p:cNvPr>
          <p:cNvSpPr txBox="1"/>
          <p:nvPr/>
        </p:nvSpPr>
        <p:spPr>
          <a:xfrm>
            <a:off x="9256095" y="1181562"/>
            <a:ext cx="1714893" cy="400110"/>
          </a:xfrm>
          <a:prstGeom prst="rect">
            <a:avLst/>
          </a:prstGeom>
          <a:noFill/>
        </p:spPr>
        <p:txBody>
          <a:bodyPr wrap="none" rtlCol="0">
            <a:spAutoFit/>
          </a:bodyPr>
          <a:lstStyle/>
          <a:p>
            <a:r>
              <a:rPr lang="en-US" sz="2000" dirty="0"/>
              <a:t>Pacific Ocean</a:t>
            </a:r>
          </a:p>
        </p:txBody>
      </p:sp>
      <p:sp>
        <p:nvSpPr>
          <p:cNvPr id="15" name="Google Shape;92;p16">
            <a:extLst>
              <a:ext uri="{FF2B5EF4-FFF2-40B4-BE49-F238E27FC236}">
                <a16:creationId xmlns:a16="http://schemas.microsoft.com/office/drawing/2014/main" id="{1E6E1626-F1EA-4A11-5680-DFBD6A9F124C}"/>
              </a:ext>
            </a:extLst>
          </p:cNvPr>
          <p:cNvSpPr txBox="1">
            <a:spLocks/>
          </p:cNvSpPr>
          <p:nvPr/>
        </p:nvSpPr>
        <p:spPr>
          <a:xfrm>
            <a:off x="579617" y="6421007"/>
            <a:ext cx="2524055"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2000" dirty="0"/>
              <a:t>Folkerts et al., 2024</a:t>
            </a:r>
          </a:p>
        </p:txBody>
      </p:sp>
      <p:pic>
        <p:nvPicPr>
          <p:cNvPr id="16" name="Picture 15">
            <a:extLst>
              <a:ext uri="{FF2B5EF4-FFF2-40B4-BE49-F238E27FC236}">
                <a16:creationId xmlns:a16="http://schemas.microsoft.com/office/drawing/2014/main" id="{2428533C-5D33-6CB9-DBF7-0548D3AC17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17" name="TextBox 16">
            <a:extLst>
              <a:ext uri="{FF2B5EF4-FFF2-40B4-BE49-F238E27FC236}">
                <a16:creationId xmlns:a16="http://schemas.microsoft.com/office/drawing/2014/main" id="{F881DE74-86C3-02E0-ADC6-0CFA47DF2190}"/>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pic>
        <p:nvPicPr>
          <p:cNvPr id="12" name="Picture 11" descr="A collage of images of different types of marine life&#10;&#10;AI-generated content may be incorrect.">
            <a:extLst>
              <a:ext uri="{FF2B5EF4-FFF2-40B4-BE49-F238E27FC236}">
                <a16:creationId xmlns:a16="http://schemas.microsoft.com/office/drawing/2014/main" id="{53286C7B-DAB4-04D0-7B91-1845A14DA3CD}"/>
              </a:ext>
            </a:extLst>
          </p:cNvPr>
          <p:cNvPicPr>
            <a:picLocks noChangeAspect="1"/>
          </p:cNvPicPr>
          <p:nvPr/>
        </p:nvPicPr>
        <p:blipFill>
          <a:blip r:embed="rId6"/>
          <a:srcRect b="48005"/>
          <a:stretch>
            <a:fillRect/>
          </a:stretch>
        </p:blipFill>
        <p:spPr>
          <a:xfrm>
            <a:off x="7509883" y="5137013"/>
            <a:ext cx="4654824" cy="1432032"/>
          </a:xfrm>
          <a:prstGeom prst="rect">
            <a:avLst/>
          </a:prstGeom>
        </p:spPr>
      </p:pic>
      <p:sp>
        <p:nvSpPr>
          <p:cNvPr id="18" name="Google Shape;92;p16">
            <a:extLst>
              <a:ext uri="{FF2B5EF4-FFF2-40B4-BE49-F238E27FC236}">
                <a16:creationId xmlns:a16="http://schemas.microsoft.com/office/drawing/2014/main" id="{121D31FD-7579-71BD-D192-FF8DEF9DE474}"/>
              </a:ext>
            </a:extLst>
          </p:cNvPr>
          <p:cNvSpPr txBox="1">
            <a:spLocks/>
          </p:cNvSpPr>
          <p:nvPr/>
        </p:nvSpPr>
        <p:spPr>
          <a:xfrm>
            <a:off x="9909825" y="6531886"/>
            <a:ext cx="2524055" cy="369600"/>
          </a:xfrm>
          <a:prstGeom prst="rect">
            <a:avLst/>
          </a:prstGeom>
        </p:spPr>
        <p:txBody>
          <a:bodyPr spcFirstLastPara="1" vert="horz" wrap="square" lIns="91425" tIns="91425" rIns="91425" bIns="91425"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00000"/>
              </a:lnSpc>
              <a:spcBef>
                <a:spcPts val="0"/>
              </a:spcBef>
              <a:spcAft>
                <a:spcPts val="1200"/>
              </a:spcAft>
              <a:buFont typeface="Arial" panose="020B0604020202020204" pitchFamily="34" charset="0"/>
              <a:buNone/>
            </a:pPr>
            <a:r>
              <a:rPr lang="en-US" sz="2000" dirty="0"/>
              <a:t>Hashim et al., 2024</a:t>
            </a:r>
          </a:p>
        </p:txBody>
      </p:sp>
    </p:spTree>
    <p:extLst>
      <p:ext uri="{BB962C8B-B14F-4D97-AF65-F5344CB8AC3E}">
        <p14:creationId xmlns:p14="http://schemas.microsoft.com/office/powerpoint/2010/main" val="3311569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4BCA9F-8B8B-D79D-170A-A3AEAB3AC6BD}"/>
              </a:ext>
            </a:extLst>
          </p:cNvPr>
          <p:cNvSpPr/>
          <p:nvPr/>
        </p:nvSpPr>
        <p:spPr>
          <a:xfrm>
            <a:off x="0" y="0"/>
            <a:ext cx="12192000" cy="1133434"/>
          </a:xfrm>
          <a:prstGeom prst="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itle 1">
            <a:extLst>
              <a:ext uri="{FF2B5EF4-FFF2-40B4-BE49-F238E27FC236}">
                <a16:creationId xmlns:a16="http://schemas.microsoft.com/office/drawing/2014/main" id="{C621EA47-3B1D-6E69-E2FB-2B08E9E4885D}"/>
              </a:ext>
            </a:extLst>
          </p:cNvPr>
          <p:cNvSpPr txBox="1">
            <a:spLocks/>
          </p:cNvSpPr>
          <p:nvPr/>
        </p:nvSpPr>
        <p:spPr>
          <a:xfrm>
            <a:off x="-9937" y="-59221"/>
            <a:ext cx="1020948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Project Goal</a:t>
            </a:r>
          </a:p>
        </p:txBody>
      </p:sp>
      <p:pic>
        <p:nvPicPr>
          <p:cNvPr id="6" name="Picture 5">
            <a:extLst>
              <a:ext uri="{FF2B5EF4-FFF2-40B4-BE49-F238E27FC236}">
                <a16:creationId xmlns:a16="http://schemas.microsoft.com/office/drawing/2014/main" id="{CACD9167-EA14-01D5-734E-C92ACCFF40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9810" y="288955"/>
            <a:ext cx="1642190" cy="845364"/>
          </a:xfrm>
          <a:prstGeom prst="rect">
            <a:avLst/>
          </a:prstGeom>
          <a:effectLst/>
        </p:spPr>
      </p:pic>
      <p:sp>
        <p:nvSpPr>
          <p:cNvPr id="7" name="TextBox 6">
            <a:extLst>
              <a:ext uri="{FF2B5EF4-FFF2-40B4-BE49-F238E27FC236}">
                <a16:creationId xmlns:a16="http://schemas.microsoft.com/office/drawing/2014/main" id="{DDAE387A-4CA7-9D2B-E659-776290C845E2}"/>
              </a:ext>
            </a:extLst>
          </p:cNvPr>
          <p:cNvSpPr txBox="1"/>
          <p:nvPr/>
        </p:nvSpPr>
        <p:spPr>
          <a:xfrm>
            <a:off x="10571647" y="-24357"/>
            <a:ext cx="1598515" cy="338554"/>
          </a:xfrm>
          <a:prstGeom prst="rect">
            <a:avLst/>
          </a:prstGeom>
          <a:noFill/>
        </p:spPr>
        <p:txBody>
          <a:bodyPr wrap="none" rtlCol="0">
            <a:spAutoFit/>
          </a:bodyPr>
          <a:lstStyle/>
          <a:p>
            <a:r>
              <a:rPr lang="en-US" sz="1600" dirty="0"/>
              <a:t>Sam et al., 2025</a:t>
            </a:r>
          </a:p>
        </p:txBody>
      </p:sp>
      <p:sp>
        <p:nvSpPr>
          <p:cNvPr id="8" name="Content Placeholder 2">
            <a:extLst>
              <a:ext uri="{FF2B5EF4-FFF2-40B4-BE49-F238E27FC236}">
                <a16:creationId xmlns:a16="http://schemas.microsoft.com/office/drawing/2014/main" id="{C37BC493-6BDC-3819-98D8-0A969036123A}"/>
              </a:ext>
            </a:extLst>
          </p:cNvPr>
          <p:cNvSpPr>
            <a:spLocks noGrp="1"/>
          </p:cNvSpPr>
          <p:nvPr>
            <p:ph idx="1"/>
          </p:nvPr>
        </p:nvSpPr>
        <p:spPr>
          <a:xfrm>
            <a:off x="1500915" y="1266342"/>
            <a:ext cx="9190170" cy="1522520"/>
          </a:xfrm>
        </p:spPr>
        <p:txBody>
          <a:bodyPr>
            <a:noAutofit/>
          </a:bodyPr>
          <a:lstStyle/>
          <a:p>
            <a:pPr marL="0" indent="0" algn="ctr">
              <a:lnSpc>
                <a:spcPct val="100000"/>
              </a:lnSpc>
              <a:buNone/>
            </a:pPr>
            <a:r>
              <a:rPr lang="en-US" sz="3600" dirty="0"/>
              <a:t>Problem:</a:t>
            </a:r>
          </a:p>
          <a:p>
            <a:pPr marL="0" indent="0" algn="ctr">
              <a:lnSpc>
                <a:spcPct val="100000"/>
              </a:lnSpc>
              <a:buNone/>
            </a:pPr>
            <a:r>
              <a:rPr lang="en-US" sz="3600" dirty="0"/>
              <a:t> Previous estimates of C</a:t>
            </a:r>
            <a:r>
              <a:rPr lang="en-US" sz="3600" baseline="-25000" dirty="0"/>
              <a:t>DIET</a:t>
            </a:r>
            <a:r>
              <a:rPr lang="en-US" sz="3600" dirty="0"/>
              <a:t> and C</a:t>
            </a:r>
            <a:r>
              <a:rPr lang="en-US" sz="3600" baseline="-25000" dirty="0"/>
              <a:t>DIC</a:t>
            </a:r>
            <a:r>
              <a:rPr lang="en-US" sz="3600" dirty="0"/>
              <a:t> were based on assumptions</a:t>
            </a:r>
          </a:p>
        </p:txBody>
      </p:sp>
      <p:sp>
        <p:nvSpPr>
          <p:cNvPr id="10" name="TextBox 9">
            <a:extLst>
              <a:ext uri="{FF2B5EF4-FFF2-40B4-BE49-F238E27FC236}">
                <a16:creationId xmlns:a16="http://schemas.microsoft.com/office/drawing/2014/main" id="{47C1B847-C031-9451-E1AE-A1886E5148DD}"/>
              </a:ext>
            </a:extLst>
          </p:cNvPr>
          <p:cNvSpPr txBox="1"/>
          <p:nvPr/>
        </p:nvSpPr>
        <p:spPr>
          <a:xfrm>
            <a:off x="887907" y="3551506"/>
            <a:ext cx="10416186" cy="2308324"/>
          </a:xfrm>
          <a:prstGeom prst="rect">
            <a:avLst/>
          </a:prstGeom>
          <a:noFill/>
        </p:spPr>
        <p:txBody>
          <a:bodyPr wrap="square">
            <a:spAutoFit/>
          </a:bodyPr>
          <a:lstStyle/>
          <a:p>
            <a:pPr marL="0" indent="0" algn="ctr">
              <a:lnSpc>
                <a:spcPct val="100000"/>
              </a:lnSpc>
              <a:buNone/>
            </a:pPr>
            <a:r>
              <a:rPr lang="en-US" sz="3600" dirty="0"/>
              <a:t>Goal: </a:t>
            </a:r>
          </a:p>
          <a:p>
            <a:pPr marL="0" indent="0" algn="ctr">
              <a:lnSpc>
                <a:spcPct val="100000"/>
              </a:lnSpc>
              <a:buNone/>
            </a:pPr>
            <a:r>
              <a:rPr lang="en-US" sz="3600" dirty="0"/>
              <a:t>Revise estimates of C</a:t>
            </a:r>
            <a:r>
              <a:rPr lang="en-US" sz="3600" baseline="-25000" dirty="0"/>
              <a:t>DIET</a:t>
            </a:r>
            <a:r>
              <a:rPr lang="en-US" sz="3600" dirty="0"/>
              <a:t> and C</a:t>
            </a:r>
            <a:r>
              <a:rPr lang="en-US" sz="3600" baseline="-25000" dirty="0"/>
              <a:t>DIC</a:t>
            </a:r>
            <a:r>
              <a:rPr lang="en-US" sz="3600" dirty="0"/>
              <a:t> by measuring </a:t>
            </a:r>
            <a:r>
              <a:rPr lang="el-GR" sz="3600" dirty="0"/>
              <a:t>δ</a:t>
            </a:r>
            <a:r>
              <a:rPr lang="el-GR" sz="3600" baseline="30000" dirty="0"/>
              <a:t>13</a:t>
            </a:r>
            <a:r>
              <a:rPr lang="en-US" sz="3600" dirty="0"/>
              <a:t>C values of intestinal fluid, ichthyocarbonate, muscle, diet, and seawater</a:t>
            </a:r>
          </a:p>
        </p:txBody>
      </p:sp>
    </p:spTree>
    <p:extLst>
      <p:ext uri="{BB962C8B-B14F-4D97-AF65-F5344CB8AC3E}">
        <p14:creationId xmlns:p14="http://schemas.microsoft.com/office/powerpoint/2010/main" val="147254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2013 - 2022 Theme</Template>
  <TotalTime>27625</TotalTime>
  <Words>3883</Words>
  <Application>Microsoft Macintosh PowerPoint</Application>
  <PresentationFormat>Widescreen</PresentationFormat>
  <Paragraphs>217</Paragraphs>
  <Slides>19</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Aptos Display</vt:lpstr>
      <vt:lpstr>Arial</vt:lpstr>
      <vt:lpstr>Open Sans</vt:lpstr>
      <vt:lpstr>Office Theme</vt:lpstr>
      <vt:lpstr>Refining Estimates of Dietary Carbon Utilization in Ichthyocarbonate Formation</vt:lpstr>
      <vt:lpstr>What is Ichthyocarbonate?</vt:lpstr>
      <vt:lpstr>PowerPoint Presentation</vt:lpstr>
      <vt:lpstr>Marine Teleost Fish Make Lots of Carbonate</vt:lpstr>
      <vt:lpstr>Marine Fish Participate in the Biological and Carbonate Pumps</vt:lpstr>
      <vt:lpstr>PowerPoint Presentation</vt:lpstr>
      <vt:lpstr>CDIET Across Marine Calcifiers</vt:lpstr>
      <vt:lpstr>PowerPoint Presentation</vt:lpstr>
      <vt:lpstr>PowerPoint Presentation</vt:lpstr>
      <vt:lpstr>Carbon Sources to Ichthyocarbonate</vt:lpstr>
      <vt:lpstr>Mineralogical Fractionation Factors Increase with mol%MgCO3</vt:lpstr>
      <vt:lpstr>Methods – Sample Collection</vt:lpstr>
      <vt:lpstr>PowerPoint Presentation</vt:lpstr>
      <vt:lpstr>Muscle, Diet, and the Assimilation Factor</vt:lpstr>
      <vt:lpstr>Intestinal Fluid and Ichthyocarbonate δ13C values</vt:lpstr>
      <vt:lpstr>PowerPoint Presentation</vt:lpstr>
      <vt:lpstr>Estimating CDIET and CDIC</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Cameron</dc:creator>
  <cp:lastModifiedBy>Sam, Cameron</cp:lastModifiedBy>
  <cp:revision>1</cp:revision>
  <dcterms:created xsi:type="dcterms:W3CDTF">2025-09-19T15:46:09Z</dcterms:created>
  <dcterms:modified xsi:type="dcterms:W3CDTF">2025-10-08T21:39:11Z</dcterms:modified>
</cp:coreProperties>
</file>