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35"/>
  </p:notesMasterIdLst>
  <p:handoutMasterIdLst>
    <p:handoutMasterId r:id="rId36"/>
  </p:handoutMasterIdLst>
  <p:sldIdLst>
    <p:sldId id="745" r:id="rId5"/>
    <p:sldId id="815" r:id="rId6"/>
    <p:sldId id="905" r:id="rId7"/>
    <p:sldId id="260" r:id="rId8"/>
    <p:sldId id="873" r:id="rId9"/>
    <p:sldId id="904" r:id="rId10"/>
    <p:sldId id="887" r:id="rId11"/>
    <p:sldId id="555" r:id="rId12"/>
    <p:sldId id="291" r:id="rId13"/>
    <p:sldId id="827" r:id="rId14"/>
    <p:sldId id="906" r:id="rId15"/>
    <p:sldId id="892" r:id="rId16"/>
    <p:sldId id="910" r:id="rId17"/>
    <p:sldId id="714" r:id="rId18"/>
    <p:sldId id="893" r:id="rId19"/>
    <p:sldId id="897" r:id="rId20"/>
    <p:sldId id="907" r:id="rId21"/>
    <p:sldId id="601" r:id="rId22"/>
    <p:sldId id="908" r:id="rId23"/>
    <p:sldId id="895" r:id="rId24"/>
    <p:sldId id="278" r:id="rId25"/>
    <p:sldId id="438" r:id="rId26"/>
    <p:sldId id="909" r:id="rId27"/>
    <p:sldId id="902" r:id="rId28"/>
    <p:sldId id="738" r:id="rId29"/>
    <p:sldId id="422" r:id="rId30"/>
    <p:sldId id="435" r:id="rId31"/>
    <p:sldId id="443" r:id="rId32"/>
    <p:sldId id="605" r:id="rId33"/>
    <p:sldId id="823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0" userDrawn="1">
          <p15:clr>
            <a:srgbClr val="A4A3A4"/>
          </p15:clr>
        </p15:guide>
        <p15:guide id="2" orient="horz" pos="1596" userDrawn="1">
          <p15:clr>
            <a:srgbClr val="A4A3A4"/>
          </p15:clr>
        </p15:guide>
        <p15:guide id="3" pos="5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536"/>
    <a:srgbClr val="B8FF76"/>
    <a:srgbClr val="0000FF"/>
    <a:srgbClr val="FF0000"/>
    <a:srgbClr val="C6E9FC"/>
    <a:srgbClr val="574221"/>
    <a:srgbClr val="D0D7E7"/>
    <a:srgbClr val="E9EDF4"/>
    <a:srgbClr val="FF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2F0F92-A527-45D5-8A50-C4FD59B185CE}" v="291" dt="2025-10-12T18:00:57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83" autoAdjust="0"/>
    <p:restoredTop sz="96751" autoAdjust="0"/>
  </p:normalViewPr>
  <p:slideViewPr>
    <p:cSldViewPr snapToGrid="0" snapToObjects="1">
      <p:cViewPr>
        <p:scale>
          <a:sx n="124" d="100"/>
          <a:sy n="124" d="100"/>
        </p:scale>
        <p:origin x="186" y="774"/>
      </p:cViewPr>
      <p:guideLst>
        <p:guide pos="4080"/>
        <p:guide orient="horz" pos="1596"/>
        <p:guide pos="54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2592" y="78"/>
      </p:cViewPr>
      <p:guideLst/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f J Weger" userId="cf27eed0372df00e" providerId="LiveId" clId="{DA6EB163-1F64-4AE5-9F86-02EC2DA09C7A}"/>
    <pc:docChg chg="undo custSel addSld delSld modSld sldOrd">
      <pc:chgData name="Ralf J Weger" userId="cf27eed0372df00e" providerId="LiveId" clId="{DA6EB163-1F64-4AE5-9F86-02EC2DA09C7A}" dt="2025-10-12T18:29:31.687" v="1778" actId="14100"/>
      <pc:docMkLst>
        <pc:docMk/>
      </pc:docMkLst>
      <pc:sldChg chg="ord">
        <pc:chgData name="Ralf J Weger" userId="cf27eed0372df00e" providerId="LiveId" clId="{DA6EB163-1F64-4AE5-9F86-02EC2DA09C7A}" dt="2025-10-12T16:06:56.779" v="1014"/>
        <pc:sldMkLst>
          <pc:docMk/>
          <pc:sldMk cId="3896797995" sldId="278"/>
        </pc:sldMkLst>
      </pc:sldChg>
      <pc:sldChg chg="ord">
        <pc:chgData name="Ralf J Weger" userId="cf27eed0372df00e" providerId="LiveId" clId="{DA6EB163-1F64-4AE5-9F86-02EC2DA09C7A}" dt="2025-10-12T14:12:11.205" v="407"/>
        <pc:sldMkLst>
          <pc:docMk/>
          <pc:sldMk cId="4201726726" sldId="291"/>
        </pc:sldMkLst>
      </pc:sldChg>
      <pc:sldChg chg="delSp modSp ord">
        <pc:chgData name="Ralf J Weger" userId="cf27eed0372df00e" providerId="LiveId" clId="{DA6EB163-1F64-4AE5-9F86-02EC2DA09C7A}" dt="2025-10-12T17:49:18.538" v="1639" actId="166"/>
        <pc:sldMkLst>
          <pc:docMk/>
          <pc:sldMk cId="3738442703" sldId="438"/>
        </pc:sldMkLst>
        <pc:spChg chg="del mod">
          <ac:chgData name="Ralf J Weger" userId="cf27eed0372df00e" providerId="LiveId" clId="{DA6EB163-1F64-4AE5-9F86-02EC2DA09C7A}" dt="2025-10-12T17:43:20.459" v="1604" actId="478"/>
          <ac:spMkLst>
            <pc:docMk/>
            <pc:sldMk cId="3738442703" sldId="438"/>
            <ac:spMk id="643" creationId="{00000000-0000-0000-0000-000000000000}"/>
          </ac:spMkLst>
        </pc:spChg>
        <pc:spChg chg="del mod">
          <ac:chgData name="Ralf J Weger" userId="cf27eed0372df00e" providerId="LiveId" clId="{DA6EB163-1F64-4AE5-9F86-02EC2DA09C7A}" dt="2025-10-12T17:43:18.132" v="1603" actId="478"/>
          <ac:spMkLst>
            <pc:docMk/>
            <pc:sldMk cId="3738442703" sldId="438"/>
            <ac:spMk id="644" creationId="{00000000-0000-0000-0000-000000000000}"/>
          </ac:spMkLst>
        </pc:spChg>
        <pc:spChg chg="del mod">
          <ac:chgData name="Ralf J Weger" userId="cf27eed0372df00e" providerId="LiveId" clId="{DA6EB163-1F64-4AE5-9F86-02EC2DA09C7A}" dt="2025-10-12T17:43:16.722" v="1602" actId="478"/>
          <ac:spMkLst>
            <pc:docMk/>
            <pc:sldMk cId="3738442703" sldId="438"/>
            <ac:spMk id="645" creationId="{00000000-0000-0000-0000-000000000000}"/>
          </ac:spMkLst>
        </pc:spChg>
        <pc:spChg chg="del mod">
          <ac:chgData name="Ralf J Weger" userId="cf27eed0372df00e" providerId="LiveId" clId="{DA6EB163-1F64-4AE5-9F86-02EC2DA09C7A}" dt="2025-10-12T17:43:28.679" v="1607" actId="478"/>
          <ac:spMkLst>
            <pc:docMk/>
            <pc:sldMk cId="3738442703" sldId="438"/>
            <ac:spMk id="647" creationId="{00000000-0000-0000-0000-000000000000}"/>
          </ac:spMkLst>
        </pc:spChg>
        <pc:spChg chg="del mod">
          <ac:chgData name="Ralf J Weger" userId="cf27eed0372df00e" providerId="LiveId" clId="{DA6EB163-1F64-4AE5-9F86-02EC2DA09C7A}" dt="2025-10-12T17:43:26.075" v="1606" actId="478"/>
          <ac:spMkLst>
            <pc:docMk/>
            <pc:sldMk cId="3738442703" sldId="438"/>
            <ac:spMk id="648" creationId="{00000000-0000-0000-0000-000000000000}"/>
          </ac:spMkLst>
        </pc:spChg>
        <pc:spChg chg="del mod">
          <ac:chgData name="Ralf J Weger" userId="cf27eed0372df00e" providerId="LiveId" clId="{DA6EB163-1F64-4AE5-9F86-02EC2DA09C7A}" dt="2025-10-12T17:43:22.602" v="1605" actId="478"/>
          <ac:spMkLst>
            <pc:docMk/>
            <pc:sldMk cId="3738442703" sldId="438"/>
            <ac:spMk id="649" creationId="{00000000-0000-0000-0000-000000000000}"/>
          </ac:spMkLst>
        </pc:spChg>
        <pc:grpChg chg="mod">
          <ac:chgData name="Ralf J Weger" userId="cf27eed0372df00e" providerId="LiveId" clId="{DA6EB163-1F64-4AE5-9F86-02EC2DA09C7A}" dt="2025-10-12T17:49:18.538" v="1639" actId="166"/>
          <ac:grpSpMkLst>
            <pc:docMk/>
            <pc:sldMk cId="3738442703" sldId="438"/>
            <ac:grpSpMk id="4" creationId="{00000000-0000-0000-0000-000000000000}"/>
          </ac:grpSpMkLst>
        </pc:grpChg>
        <pc:grpChg chg="mod">
          <ac:chgData name="Ralf J Weger" userId="cf27eed0372df00e" providerId="LiveId" clId="{DA6EB163-1F64-4AE5-9F86-02EC2DA09C7A}" dt="2025-10-12T17:49:07.492" v="1638" actId="14100"/>
          <ac:grpSpMkLst>
            <pc:docMk/>
            <pc:sldMk cId="3738442703" sldId="438"/>
            <ac:grpSpMk id="449" creationId="{00000000-0000-0000-0000-000000000000}"/>
          </ac:grpSpMkLst>
        </pc:grpChg>
        <pc:grpChg chg="del mod">
          <ac:chgData name="Ralf J Weger" userId="cf27eed0372df00e" providerId="LiveId" clId="{DA6EB163-1F64-4AE5-9F86-02EC2DA09C7A}" dt="2025-10-12T17:43:26.075" v="1606" actId="478"/>
          <ac:grpSpMkLst>
            <pc:docMk/>
            <pc:sldMk cId="3738442703" sldId="438"/>
            <ac:grpSpMk id="1302" creationId="{00000000-0000-0000-0000-000000000000}"/>
          </ac:grpSpMkLst>
        </pc:grpChg>
        <pc:grpChg chg="del mod">
          <ac:chgData name="Ralf J Weger" userId="cf27eed0372df00e" providerId="LiveId" clId="{DA6EB163-1F64-4AE5-9F86-02EC2DA09C7A}" dt="2025-10-12T17:43:28.679" v="1607" actId="478"/>
          <ac:grpSpMkLst>
            <pc:docMk/>
            <pc:sldMk cId="3738442703" sldId="438"/>
            <ac:grpSpMk id="1304" creationId="{00000000-0000-0000-0000-000000000000}"/>
          </ac:grpSpMkLst>
        </pc:grpChg>
        <pc:grpChg chg="mod">
          <ac:chgData name="Ralf J Weger" userId="cf27eed0372df00e" providerId="LiveId" clId="{DA6EB163-1F64-4AE5-9F86-02EC2DA09C7A}" dt="2025-10-12T17:49:07.492" v="1638" actId="14100"/>
          <ac:grpSpMkLst>
            <pc:docMk/>
            <pc:sldMk cId="3738442703" sldId="438"/>
            <ac:grpSpMk id="1306" creationId="{00000000-0000-0000-0000-000000000000}"/>
          </ac:grpSpMkLst>
        </pc:grpChg>
        <pc:picChg chg="mod">
          <ac:chgData name="Ralf J Weger" userId="cf27eed0372df00e" providerId="LiveId" clId="{DA6EB163-1F64-4AE5-9F86-02EC2DA09C7A}" dt="2025-10-12T17:49:07.492" v="1638" actId="14100"/>
          <ac:picMkLst>
            <pc:docMk/>
            <pc:sldMk cId="3738442703" sldId="438"/>
            <ac:picMk id="639" creationId="{00000000-0000-0000-0000-000000000000}"/>
          </ac:picMkLst>
        </pc:picChg>
        <pc:picChg chg="mod">
          <ac:chgData name="Ralf J Weger" userId="cf27eed0372df00e" providerId="LiveId" clId="{DA6EB163-1F64-4AE5-9F86-02EC2DA09C7A}" dt="2025-10-12T17:49:07.492" v="1638" actId="14100"/>
          <ac:picMkLst>
            <pc:docMk/>
            <pc:sldMk cId="3738442703" sldId="438"/>
            <ac:picMk id="640" creationId="{00000000-0000-0000-0000-000000000000}"/>
          </ac:picMkLst>
        </pc:picChg>
        <pc:picChg chg="mod">
          <ac:chgData name="Ralf J Weger" userId="cf27eed0372df00e" providerId="LiveId" clId="{DA6EB163-1F64-4AE5-9F86-02EC2DA09C7A}" dt="2025-10-12T17:49:07.492" v="1638" actId="14100"/>
          <ac:picMkLst>
            <pc:docMk/>
            <pc:sldMk cId="3738442703" sldId="438"/>
            <ac:picMk id="2730" creationId="{00000000-0000-0000-0000-000000000000}"/>
          </ac:picMkLst>
        </pc:picChg>
        <pc:picChg chg="mod">
          <ac:chgData name="Ralf J Weger" userId="cf27eed0372df00e" providerId="LiveId" clId="{DA6EB163-1F64-4AE5-9F86-02EC2DA09C7A}" dt="2025-10-12T17:49:07.492" v="1638" actId="14100"/>
          <ac:picMkLst>
            <pc:docMk/>
            <pc:sldMk cId="3738442703" sldId="438"/>
            <ac:picMk id="2731" creationId="{00000000-0000-0000-0000-000000000000}"/>
          </ac:picMkLst>
        </pc:picChg>
        <pc:picChg chg="mod">
          <ac:chgData name="Ralf J Weger" userId="cf27eed0372df00e" providerId="LiveId" clId="{DA6EB163-1F64-4AE5-9F86-02EC2DA09C7A}" dt="2025-10-12T17:49:07.492" v="1638" actId="14100"/>
          <ac:picMkLst>
            <pc:docMk/>
            <pc:sldMk cId="3738442703" sldId="438"/>
            <ac:picMk id="2732" creationId="{00000000-0000-0000-0000-000000000000}"/>
          </ac:picMkLst>
        </pc:picChg>
      </pc:sldChg>
      <pc:sldChg chg="del">
        <pc:chgData name="Ralf J Weger" userId="cf27eed0372df00e" providerId="LiveId" clId="{DA6EB163-1F64-4AE5-9F86-02EC2DA09C7A}" dt="2025-10-12T18:27:01.870" v="1771" actId="47"/>
        <pc:sldMkLst>
          <pc:docMk/>
          <pc:sldMk cId="597168097" sldId="442"/>
        </pc:sldMkLst>
      </pc:sldChg>
      <pc:sldChg chg="del ord">
        <pc:chgData name="Ralf J Weger" userId="cf27eed0372df00e" providerId="LiveId" clId="{DA6EB163-1F64-4AE5-9F86-02EC2DA09C7A}" dt="2025-10-12T18:27:06.795" v="1772" actId="47"/>
        <pc:sldMkLst>
          <pc:docMk/>
          <pc:sldMk cId="2173633757" sldId="517"/>
        </pc:sldMkLst>
      </pc:sldChg>
      <pc:sldChg chg="modSp mod ord">
        <pc:chgData name="Ralf J Weger" userId="cf27eed0372df00e" providerId="LiveId" clId="{DA6EB163-1F64-4AE5-9F86-02EC2DA09C7A}" dt="2025-10-12T14:00:25.600" v="84"/>
        <pc:sldMkLst>
          <pc:docMk/>
          <pc:sldMk cId="2311196238" sldId="555"/>
        </pc:sldMkLst>
        <pc:spChg chg="mod">
          <ac:chgData name="Ralf J Weger" userId="cf27eed0372df00e" providerId="LiveId" clId="{DA6EB163-1F64-4AE5-9F86-02EC2DA09C7A}" dt="2025-10-12T13:59:51.053" v="78" actId="20577"/>
          <ac:spMkLst>
            <pc:docMk/>
            <pc:sldMk cId="2311196238" sldId="555"/>
            <ac:spMk id="2" creationId="{288711EB-A11E-A548-8D3C-6489B68907D9}"/>
          </ac:spMkLst>
        </pc:spChg>
        <pc:spChg chg="mod">
          <ac:chgData name="Ralf J Weger" userId="cf27eed0372df00e" providerId="LiveId" clId="{DA6EB163-1F64-4AE5-9F86-02EC2DA09C7A}" dt="2025-10-12T14:00:11.195" v="82" actId="20577"/>
          <ac:spMkLst>
            <pc:docMk/>
            <pc:sldMk cId="2311196238" sldId="555"/>
            <ac:spMk id="7" creationId="{9F1600D9-14E2-3782-64EC-921C465A3320}"/>
          </ac:spMkLst>
        </pc:spChg>
      </pc:sldChg>
      <pc:sldChg chg="ord">
        <pc:chgData name="Ralf J Weger" userId="cf27eed0372df00e" providerId="LiveId" clId="{DA6EB163-1F64-4AE5-9F86-02EC2DA09C7A}" dt="2025-10-12T14:12:44.180" v="409"/>
        <pc:sldMkLst>
          <pc:docMk/>
          <pc:sldMk cId="2604806020" sldId="601"/>
        </pc:sldMkLst>
      </pc:sldChg>
      <pc:sldChg chg="ord">
        <pc:chgData name="Ralf J Weger" userId="cf27eed0372df00e" providerId="LiveId" clId="{DA6EB163-1F64-4AE5-9F86-02EC2DA09C7A}" dt="2025-10-12T15:49:45.093" v="1012"/>
        <pc:sldMkLst>
          <pc:docMk/>
          <pc:sldMk cId="2413013843" sldId="605"/>
        </pc:sldMkLst>
      </pc:sldChg>
      <pc:sldChg chg="addSp delSp modSp mod">
        <pc:chgData name="Ralf J Weger" userId="cf27eed0372df00e" providerId="LiveId" clId="{DA6EB163-1F64-4AE5-9F86-02EC2DA09C7A}" dt="2025-10-12T17:53:38.802" v="1655" actId="1076"/>
        <pc:sldMkLst>
          <pc:docMk/>
          <pc:sldMk cId="3706693662" sldId="738"/>
        </pc:sldMkLst>
        <pc:spChg chg="del mod">
          <ac:chgData name="Ralf J Weger" userId="cf27eed0372df00e" providerId="LiveId" clId="{DA6EB163-1F64-4AE5-9F86-02EC2DA09C7A}" dt="2025-10-12T17:50:59.592" v="1646" actId="478"/>
          <ac:spMkLst>
            <pc:docMk/>
            <pc:sldMk cId="3706693662" sldId="738"/>
            <ac:spMk id="9" creationId="{E482EA78-4850-FED8-92CB-CC5046588F88}"/>
          </ac:spMkLst>
        </pc:spChg>
        <pc:spChg chg="del mod">
          <ac:chgData name="Ralf J Weger" userId="cf27eed0372df00e" providerId="LiveId" clId="{DA6EB163-1F64-4AE5-9F86-02EC2DA09C7A}" dt="2025-10-12T17:50:59.592" v="1646" actId="478"/>
          <ac:spMkLst>
            <pc:docMk/>
            <pc:sldMk cId="3706693662" sldId="738"/>
            <ac:spMk id="10" creationId="{289801D0-0429-8F5A-5B1B-2D5B811EF1C0}"/>
          </ac:spMkLst>
        </pc:spChg>
        <pc:spChg chg="del mod">
          <ac:chgData name="Ralf J Weger" userId="cf27eed0372df00e" providerId="LiveId" clId="{DA6EB163-1F64-4AE5-9F86-02EC2DA09C7A}" dt="2025-10-12T17:50:59.592" v="1646" actId="478"/>
          <ac:spMkLst>
            <pc:docMk/>
            <pc:sldMk cId="3706693662" sldId="738"/>
            <ac:spMk id="11" creationId="{DA24D988-D472-CC48-6986-5485F64FFB53}"/>
          </ac:spMkLst>
        </pc:spChg>
        <pc:grpChg chg="del mod">
          <ac:chgData name="Ralf J Weger" userId="cf27eed0372df00e" providerId="LiveId" clId="{DA6EB163-1F64-4AE5-9F86-02EC2DA09C7A}" dt="2025-10-12T17:50:55.332" v="1645" actId="27803"/>
          <ac:grpSpMkLst>
            <pc:docMk/>
            <pc:sldMk cId="3706693662" sldId="738"/>
            <ac:grpSpMk id="6" creationId="{29E57300-0BD2-BA1A-E578-D037DF6448E4}"/>
          </ac:grpSpMkLst>
        </pc:grpChg>
        <pc:picChg chg="add del mod">
          <ac:chgData name="Ralf J Weger" userId="cf27eed0372df00e" providerId="LiveId" clId="{DA6EB163-1F64-4AE5-9F86-02EC2DA09C7A}" dt="2025-10-12T17:50:19.641" v="1643" actId="478"/>
          <ac:picMkLst>
            <pc:docMk/>
            <pc:sldMk cId="3706693662" sldId="738"/>
            <ac:picMk id="2" creationId="{4B186633-1C85-BADE-CECD-8DC060481077}"/>
          </ac:picMkLst>
        </pc:picChg>
        <pc:picChg chg="add del">
          <ac:chgData name="Ralf J Weger" userId="cf27eed0372df00e" providerId="LiveId" clId="{DA6EB163-1F64-4AE5-9F86-02EC2DA09C7A}" dt="2025-10-12T17:50:55.332" v="1645" actId="27803"/>
          <ac:picMkLst>
            <pc:docMk/>
            <pc:sldMk cId="3706693662" sldId="738"/>
            <ac:picMk id="4" creationId="{3FAB714C-40CE-A35E-5EFB-B743A81C46A1}"/>
          </ac:picMkLst>
        </pc:picChg>
        <pc:picChg chg="del mod">
          <ac:chgData name="Ralf J Weger" userId="cf27eed0372df00e" providerId="LiveId" clId="{DA6EB163-1F64-4AE5-9F86-02EC2DA09C7A}" dt="2025-10-12T17:50:59.592" v="1646" actId="478"/>
          <ac:picMkLst>
            <pc:docMk/>
            <pc:sldMk cId="3706693662" sldId="738"/>
            <ac:picMk id="7" creationId="{0A2863B6-ED89-5485-B430-F0066752FA66}"/>
          </ac:picMkLst>
        </pc:picChg>
        <pc:picChg chg="del mod">
          <ac:chgData name="Ralf J Weger" userId="cf27eed0372df00e" providerId="LiveId" clId="{DA6EB163-1F64-4AE5-9F86-02EC2DA09C7A}" dt="2025-10-12T17:50:59.592" v="1646" actId="478"/>
          <ac:picMkLst>
            <pc:docMk/>
            <pc:sldMk cId="3706693662" sldId="738"/>
            <ac:picMk id="8" creationId="{DCAD7CC6-86FF-9DAE-C197-54D1A47DB87B}"/>
          </ac:picMkLst>
        </pc:picChg>
        <pc:picChg chg="add del">
          <ac:chgData name="Ralf J Weger" userId="cf27eed0372df00e" providerId="LiveId" clId="{DA6EB163-1F64-4AE5-9F86-02EC2DA09C7A}" dt="2025-10-12T17:52:31.224" v="1648" actId="478"/>
          <ac:picMkLst>
            <pc:docMk/>
            <pc:sldMk cId="3706693662" sldId="738"/>
            <ac:picMk id="13" creationId="{4888A96A-326C-E75E-4770-517C0D9988B3}"/>
          </ac:picMkLst>
        </pc:picChg>
        <pc:picChg chg="add mod">
          <ac:chgData name="Ralf J Weger" userId="cf27eed0372df00e" providerId="LiveId" clId="{DA6EB163-1F64-4AE5-9F86-02EC2DA09C7A}" dt="2025-10-12T17:53:38.802" v="1655" actId="1076"/>
          <ac:picMkLst>
            <pc:docMk/>
            <pc:sldMk cId="3706693662" sldId="738"/>
            <ac:picMk id="15" creationId="{7939B0CF-8E2B-B3EE-D2C3-AA54D47BBDCD}"/>
          </ac:picMkLst>
        </pc:picChg>
      </pc:sldChg>
      <pc:sldChg chg="modSp mod">
        <pc:chgData name="Ralf J Weger" userId="cf27eed0372df00e" providerId="LiveId" clId="{DA6EB163-1F64-4AE5-9F86-02EC2DA09C7A}" dt="2025-10-12T13:53:27.649" v="35" actId="6549"/>
        <pc:sldMkLst>
          <pc:docMk/>
          <pc:sldMk cId="2815640003" sldId="745"/>
        </pc:sldMkLst>
        <pc:spChg chg="mod">
          <ac:chgData name="Ralf J Weger" userId="cf27eed0372df00e" providerId="LiveId" clId="{DA6EB163-1F64-4AE5-9F86-02EC2DA09C7A}" dt="2025-10-12T13:53:17.786" v="30" actId="1076"/>
          <ac:spMkLst>
            <pc:docMk/>
            <pc:sldMk cId="2815640003" sldId="745"/>
            <ac:spMk id="2" creationId="{00000000-0000-0000-0000-000000000000}"/>
          </ac:spMkLst>
        </pc:spChg>
        <pc:spChg chg="mod">
          <ac:chgData name="Ralf J Weger" userId="cf27eed0372df00e" providerId="LiveId" clId="{DA6EB163-1F64-4AE5-9F86-02EC2DA09C7A}" dt="2025-10-12T13:53:27.649" v="35" actId="6549"/>
          <ac:spMkLst>
            <pc:docMk/>
            <pc:sldMk cId="2815640003" sldId="745"/>
            <ac:spMk id="3" creationId="{00000000-0000-0000-0000-000000000000}"/>
          </ac:spMkLst>
        </pc:spChg>
      </pc:sldChg>
      <pc:sldChg chg="ord">
        <pc:chgData name="Ralf J Weger" userId="cf27eed0372df00e" providerId="LiveId" clId="{DA6EB163-1F64-4AE5-9F86-02EC2DA09C7A}" dt="2025-10-12T13:57:12.059" v="75"/>
        <pc:sldMkLst>
          <pc:docMk/>
          <pc:sldMk cId="2452182588" sldId="815"/>
        </pc:sldMkLst>
      </pc:sldChg>
      <pc:sldChg chg="ord">
        <pc:chgData name="Ralf J Weger" userId="cf27eed0372df00e" providerId="LiveId" clId="{DA6EB163-1F64-4AE5-9F86-02EC2DA09C7A}" dt="2025-10-12T15:49:45.093" v="1012"/>
        <pc:sldMkLst>
          <pc:docMk/>
          <pc:sldMk cId="748628831" sldId="823"/>
        </pc:sldMkLst>
      </pc:sldChg>
      <pc:sldChg chg="del ord">
        <pc:chgData name="Ralf J Weger" userId="cf27eed0372df00e" providerId="LiveId" clId="{DA6EB163-1F64-4AE5-9F86-02EC2DA09C7A}" dt="2025-10-12T18:27:11.429" v="1776" actId="47"/>
        <pc:sldMkLst>
          <pc:docMk/>
          <pc:sldMk cId="3473821624" sldId="826"/>
        </pc:sldMkLst>
      </pc:sldChg>
      <pc:sldChg chg="ord">
        <pc:chgData name="Ralf J Weger" userId="cf27eed0372df00e" providerId="LiveId" clId="{DA6EB163-1F64-4AE5-9F86-02EC2DA09C7A}" dt="2025-10-12T14:00:56.144" v="88"/>
        <pc:sldMkLst>
          <pc:docMk/>
          <pc:sldMk cId="3513156649" sldId="827"/>
        </pc:sldMkLst>
      </pc:sldChg>
      <pc:sldChg chg="del">
        <pc:chgData name="Ralf J Weger" userId="cf27eed0372df00e" providerId="LiveId" clId="{DA6EB163-1F64-4AE5-9F86-02EC2DA09C7A}" dt="2025-10-12T17:55:01.545" v="1656" actId="47"/>
        <pc:sldMkLst>
          <pc:docMk/>
          <pc:sldMk cId="2900636739" sldId="846"/>
        </pc:sldMkLst>
      </pc:sldChg>
      <pc:sldChg chg="addSp delSp modSp mod">
        <pc:chgData name="Ralf J Weger" userId="cf27eed0372df00e" providerId="LiveId" clId="{DA6EB163-1F64-4AE5-9F86-02EC2DA09C7A}" dt="2025-10-12T18:29:31.687" v="1778" actId="14100"/>
        <pc:sldMkLst>
          <pc:docMk/>
          <pc:sldMk cId="1490746665" sldId="892"/>
        </pc:sldMkLst>
        <pc:spChg chg="mod">
          <ac:chgData name="Ralf J Weger" userId="cf27eed0372df00e" providerId="LiveId" clId="{DA6EB163-1F64-4AE5-9F86-02EC2DA09C7A}" dt="2025-10-12T14:07:25.103" v="226" actId="6549"/>
          <ac:spMkLst>
            <pc:docMk/>
            <pc:sldMk cId="1490746665" sldId="892"/>
            <ac:spMk id="3" creationId="{28228678-1587-4C03-C400-B548569ABBC8}"/>
          </ac:spMkLst>
        </pc:spChg>
        <pc:spChg chg="add mod">
          <ac:chgData name="Ralf J Weger" userId="cf27eed0372df00e" providerId="LiveId" clId="{DA6EB163-1F64-4AE5-9F86-02EC2DA09C7A}" dt="2025-10-12T14:11:08.598" v="402" actId="164"/>
          <ac:spMkLst>
            <pc:docMk/>
            <pc:sldMk cId="1490746665" sldId="892"/>
            <ac:spMk id="4039" creationId="{6A573175-3E94-1421-8695-6390C07A808C}"/>
          </ac:spMkLst>
        </pc:spChg>
        <pc:spChg chg="add mod">
          <ac:chgData name="Ralf J Weger" userId="cf27eed0372df00e" providerId="LiveId" clId="{DA6EB163-1F64-4AE5-9F86-02EC2DA09C7A}" dt="2025-10-12T14:11:08.598" v="402" actId="164"/>
          <ac:spMkLst>
            <pc:docMk/>
            <pc:sldMk cId="1490746665" sldId="892"/>
            <ac:spMk id="4040" creationId="{F5F96433-B0C6-A72A-FE66-5918C7F2038E}"/>
          </ac:spMkLst>
        </pc:spChg>
        <pc:spChg chg="add mod">
          <ac:chgData name="Ralf J Weger" userId="cf27eed0372df00e" providerId="LiveId" clId="{DA6EB163-1F64-4AE5-9F86-02EC2DA09C7A}" dt="2025-10-12T18:29:24.751" v="1777" actId="14100"/>
          <ac:spMkLst>
            <pc:docMk/>
            <pc:sldMk cId="1490746665" sldId="892"/>
            <ac:spMk id="4041" creationId="{CE275EB6-C861-386B-EA8E-B8C487B689BD}"/>
          </ac:spMkLst>
        </pc:spChg>
        <pc:spChg chg="add mod">
          <ac:chgData name="Ralf J Weger" userId="cf27eed0372df00e" providerId="LiveId" clId="{DA6EB163-1F64-4AE5-9F86-02EC2DA09C7A}" dt="2025-10-12T18:29:31.687" v="1778" actId="14100"/>
          <ac:spMkLst>
            <pc:docMk/>
            <pc:sldMk cId="1490746665" sldId="892"/>
            <ac:spMk id="4042" creationId="{B8614852-1740-E894-C042-6DCC55003E1C}"/>
          </ac:spMkLst>
        </pc:spChg>
        <pc:grpChg chg="add mod">
          <ac:chgData name="Ralf J Weger" userId="cf27eed0372df00e" providerId="LiveId" clId="{DA6EB163-1F64-4AE5-9F86-02EC2DA09C7A}" dt="2025-10-12T14:11:17.994" v="403" actId="164"/>
          <ac:grpSpMkLst>
            <pc:docMk/>
            <pc:sldMk cId="1490746665" sldId="892"/>
            <ac:grpSpMk id="4043" creationId="{17DA32B0-FD7F-2B3A-A257-098A47E93BCF}"/>
          </ac:grpSpMkLst>
        </pc:grpChg>
        <pc:grpChg chg="add mod">
          <ac:chgData name="Ralf J Weger" userId="cf27eed0372df00e" providerId="LiveId" clId="{DA6EB163-1F64-4AE5-9F86-02EC2DA09C7A}" dt="2025-10-12T14:11:17.994" v="403" actId="164"/>
          <ac:grpSpMkLst>
            <pc:docMk/>
            <pc:sldMk cId="1490746665" sldId="892"/>
            <ac:grpSpMk id="4044" creationId="{D9D33083-FDDF-3D1F-6157-CBCB475FB484}"/>
          </ac:grpSpMkLst>
        </pc:grpChg>
        <pc:picChg chg="add mod">
          <ac:chgData name="Ralf J Weger" userId="cf27eed0372df00e" providerId="LiveId" clId="{DA6EB163-1F64-4AE5-9F86-02EC2DA09C7A}" dt="2025-10-12T14:11:17.994" v="403" actId="164"/>
          <ac:picMkLst>
            <pc:docMk/>
            <pc:sldMk cId="1490746665" sldId="892"/>
            <ac:picMk id="1347" creationId="{F23E6283-EC93-7577-3B83-5BBC9F5192FF}"/>
          </ac:picMkLst>
        </pc:picChg>
        <pc:picChg chg="add del mod">
          <ac:chgData name="Ralf J Weger" userId="cf27eed0372df00e" providerId="LiveId" clId="{DA6EB163-1F64-4AE5-9F86-02EC2DA09C7A}" dt="2025-10-12T14:11:19.641" v="404" actId="478"/>
          <ac:picMkLst>
            <pc:docMk/>
            <pc:sldMk cId="1490746665" sldId="892"/>
            <ac:picMk id="4038" creationId="{A2013B5B-0DAF-3ECD-9EE6-513D45029931}"/>
          </ac:picMkLst>
        </pc:picChg>
      </pc:sldChg>
      <pc:sldChg chg="del ord">
        <pc:chgData name="Ralf J Weger" userId="cf27eed0372df00e" providerId="LiveId" clId="{DA6EB163-1F64-4AE5-9F86-02EC2DA09C7A}" dt="2025-10-12T18:27:08.705" v="1774" actId="47"/>
        <pc:sldMkLst>
          <pc:docMk/>
          <pc:sldMk cId="944805340" sldId="894"/>
        </pc:sldMkLst>
      </pc:sldChg>
      <pc:sldChg chg="ord">
        <pc:chgData name="Ralf J Weger" userId="cf27eed0372df00e" providerId="LiveId" clId="{DA6EB163-1F64-4AE5-9F86-02EC2DA09C7A}" dt="2025-10-12T16:08:10.081" v="1020"/>
        <pc:sldMkLst>
          <pc:docMk/>
          <pc:sldMk cId="2810337747" sldId="895"/>
        </pc:sldMkLst>
      </pc:sldChg>
      <pc:sldChg chg="del ord">
        <pc:chgData name="Ralf J Weger" userId="cf27eed0372df00e" providerId="LiveId" clId="{DA6EB163-1F64-4AE5-9F86-02EC2DA09C7A}" dt="2025-10-12T18:27:09.613" v="1775" actId="47"/>
        <pc:sldMkLst>
          <pc:docMk/>
          <pc:sldMk cId="1166926210" sldId="896"/>
        </pc:sldMkLst>
      </pc:sldChg>
      <pc:sldChg chg="ord">
        <pc:chgData name="Ralf J Weger" userId="cf27eed0372df00e" providerId="LiveId" clId="{DA6EB163-1F64-4AE5-9F86-02EC2DA09C7A}" dt="2025-10-12T17:55:46.520" v="1660"/>
        <pc:sldMkLst>
          <pc:docMk/>
          <pc:sldMk cId="1926065250" sldId="897"/>
        </pc:sldMkLst>
      </pc:sldChg>
      <pc:sldChg chg="del ord">
        <pc:chgData name="Ralf J Weger" userId="cf27eed0372df00e" providerId="LiveId" clId="{DA6EB163-1F64-4AE5-9F86-02EC2DA09C7A}" dt="2025-10-12T17:55:04.064" v="1657" actId="47"/>
        <pc:sldMkLst>
          <pc:docMk/>
          <pc:sldMk cId="3779161028" sldId="898"/>
        </pc:sldMkLst>
      </pc:sldChg>
      <pc:sldChg chg="del ord">
        <pc:chgData name="Ralf J Weger" userId="cf27eed0372df00e" providerId="LiveId" clId="{DA6EB163-1F64-4AE5-9F86-02EC2DA09C7A}" dt="2025-10-12T18:27:07.860" v="1773" actId="47"/>
        <pc:sldMkLst>
          <pc:docMk/>
          <pc:sldMk cId="1958032161" sldId="900"/>
        </pc:sldMkLst>
      </pc:sldChg>
      <pc:sldChg chg="del ord">
        <pc:chgData name="Ralf J Weger" userId="cf27eed0372df00e" providerId="LiveId" clId="{DA6EB163-1F64-4AE5-9F86-02EC2DA09C7A}" dt="2025-10-12T17:55:05.230" v="1658" actId="47"/>
        <pc:sldMkLst>
          <pc:docMk/>
          <pc:sldMk cId="397875861" sldId="901"/>
        </pc:sldMkLst>
      </pc:sldChg>
      <pc:sldChg chg="addSp delSp modSp new del mod ord">
        <pc:chgData name="Ralf J Weger" userId="cf27eed0372df00e" providerId="LiveId" clId="{DA6EB163-1F64-4AE5-9F86-02EC2DA09C7A}" dt="2025-10-12T14:11:33.533" v="405" actId="47"/>
        <pc:sldMkLst>
          <pc:docMk/>
          <pc:sldMk cId="2843567168" sldId="903"/>
        </pc:sldMkLst>
        <pc:spChg chg="mod">
          <ac:chgData name="Ralf J Weger" userId="cf27eed0372df00e" providerId="LiveId" clId="{DA6EB163-1F64-4AE5-9F86-02EC2DA09C7A}" dt="2025-10-12T13:49:06.654" v="6" actId="14100"/>
          <ac:spMkLst>
            <pc:docMk/>
            <pc:sldMk cId="2843567168" sldId="903"/>
            <ac:spMk id="2" creationId="{13F6AB19-561F-AED4-C40C-3FD9965D2021}"/>
          </ac:spMkLst>
        </pc:spChg>
        <pc:spChg chg="add mod">
          <ac:chgData name="Ralf J Weger" userId="cf27eed0372df00e" providerId="LiveId" clId="{DA6EB163-1F64-4AE5-9F86-02EC2DA09C7A}" dt="2025-10-12T13:50:09.277" v="15" actId="1076"/>
          <ac:spMkLst>
            <pc:docMk/>
            <pc:sldMk cId="2843567168" sldId="903"/>
            <ac:spMk id="7" creationId="{86815280-1839-76FE-1F7C-E42BA01CD3AF}"/>
          </ac:spMkLst>
        </pc:spChg>
        <pc:picChg chg="add del">
          <ac:chgData name="Ralf J Weger" userId="cf27eed0372df00e" providerId="LiveId" clId="{DA6EB163-1F64-4AE5-9F86-02EC2DA09C7A}" dt="2025-10-12T13:43:07.692" v="2" actId="478"/>
          <ac:picMkLst>
            <pc:docMk/>
            <pc:sldMk cId="2843567168" sldId="903"/>
            <ac:picMk id="4" creationId="{15C0FE1A-5A84-CC4D-870E-8B7212C8E3D2}"/>
          </ac:picMkLst>
        </pc:picChg>
        <pc:picChg chg="add del mod">
          <ac:chgData name="Ralf J Weger" userId="cf27eed0372df00e" providerId="LiveId" clId="{DA6EB163-1F64-4AE5-9F86-02EC2DA09C7A}" dt="2025-10-12T13:50:10.607" v="16" actId="478"/>
          <ac:picMkLst>
            <pc:docMk/>
            <pc:sldMk cId="2843567168" sldId="903"/>
            <ac:picMk id="6" creationId="{C285F823-682E-1EC2-0FD9-7ECF27B1FBD8}"/>
          </ac:picMkLst>
        </pc:picChg>
        <pc:picChg chg="add mod">
          <ac:chgData name="Ralf J Weger" userId="cf27eed0372df00e" providerId="LiveId" clId="{DA6EB163-1F64-4AE5-9F86-02EC2DA09C7A}" dt="2025-10-12T13:51:35.026" v="27" actId="1076"/>
          <ac:picMkLst>
            <pc:docMk/>
            <pc:sldMk cId="2843567168" sldId="903"/>
            <ac:picMk id="9" creationId="{EFC90C19-4CAF-8D5B-140F-53985411E0EB}"/>
          </ac:picMkLst>
        </pc:picChg>
        <pc:picChg chg="add del mod modCrop">
          <ac:chgData name="Ralf J Weger" userId="cf27eed0372df00e" providerId="LiveId" clId="{DA6EB163-1F64-4AE5-9F86-02EC2DA09C7A}" dt="2025-10-12T14:09:02.278" v="231" actId="21"/>
          <ac:picMkLst>
            <pc:docMk/>
            <pc:sldMk cId="2843567168" sldId="903"/>
            <ac:picMk id="10" creationId="{F23E6283-EC93-7577-3B83-5BBC9F5192FF}"/>
          </ac:picMkLst>
        </pc:picChg>
        <pc:picChg chg="add del mod modCrop">
          <ac:chgData name="Ralf J Weger" userId="cf27eed0372df00e" providerId="LiveId" clId="{DA6EB163-1F64-4AE5-9F86-02EC2DA09C7A}" dt="2025-10-12T14:09:24.477" v="237" actId="21"/>
          <ac:picMkLst>
            <pc:docMk/>
            <pc:sldMk cId="2843567168" sldId="903"/>
            <ac:picMk id="11" creationId="{A2013B5B-0DAF-3ECD-9EE6-513D45029931}"/>
          </ac:picMkLst>
        </pc:picChg>
      </pc:sldChg>
      <pc:sldChg chg="add">
        <pc:chgData name="Ralf J Weger" userId="cf27eed0372df00e" providerId="LiveId" clId="{DA6EB163-1F64-4AE5-9F86-02EC2DA09C7A}" dt="2025-10-12T13:52:25.194" v="28"/>
        <pc:sldMkLst>
          <pc:docMk/>
          <pc:sldMk cId="1059794050" sldId="904"/>
        </pc:sldMkLst>
      </pc:sldChg>
      <pc:sldChg chg="addSp delSp modSp new mod modClrScheme chgLayout">
        <pc:chgData name="Ralf J Weger" userId="cf27eed0372df00e" providerId="LiveId" clId="{DA6EB163-1F64-4AE5-9F86-02EC2DA09C7A}" dt="2025-10-12T13:56:51.365" v="73" actId="1076"/>
        <pc:sldMkLst>
          <pc:docMk/>
          <pc:sldMk cId="1926578656" sldId="905"/>
        </pc:sldMkLst>
        <pc:spChg chg="del">
          <ac:chgData name="Ralf J Weger" userId="cf27eed0372df00e" providerId="LiveId" clId="{DA6EB163-1F64-4AE5-9F86-02EC2DA09C7A}" dt="2025-10-12T13:54:17.144" v="37" actId="700"/>
          <ac:spMkLst>
            <pc:docMk/>
            <pc:sldMk cId="1926578656" sldId="905"/>
            <ac:spMk id="2" creationId="{7241F86F-8FBA-F079-9C98-4CD99A27E641}"/>
          </ac:spMkLst>
        </pc:spChg>
        <pc:spChg chg="del mod ord">
          <ac:chgData name="Ralf J Weger" userId="cf27eed0372df00e" providerId="LiveId" clId="{DA6EB163-1F64-4AE5-9F86-02EC2DA09C7A}" dt="2025-10-12T13:54:17.144" v="37" actId="700"/>
          <ac:spMkLst>
            <pc:docMk/>
            <pc:sldMk cId="1926578656" sldId="905"/>
            <ac:spMk id="3" creationId="{4F477F6C-CCC7-11D7-0DF3-8154BB825A21}"/>
          </ac:spMkLst>
        </pc:spChg>
        <pc:spChg chg="add mod ord">
          <ac:chgData name="Ralf J Weger" userId="cf27eed0372df00e" providerId="LiveId" clId="{DA6EB163-1F64-4AE5-9F86-02EC2DA09C7A}" dt="2025-10-12T13:54:17.144" v="37" actId="700"/>
          <ac:spMkLst>
            <pc:docMk/>
            <pc:sldMk cId="1926578656" sldId="905"/>
            <ac:spMk id="4" creationId="{9E07993D-9C8B-1EB6-3DD7-1640135FCF4C}"/>
          </ac:spMkLst>
        </pc:spChg>
        <pc:spChg chg="add mod">
          <ac:chgData name="Ralf J Weger" userId="cf27eed0372df00e" providerId="LiveId" clId="{DA6EB163-1F64-4AE5-9F86-02EC2DA09C7A}" dt="2025-10-12T13:56:00.228" v="62" actId="1038"/>
          <ac:spMkLst>
            <pc:docMk/>
            <pc:sldMk cId="1926578656" sldId="905"/>
            <ac:spMk id="9" creationId="{730C3442-C2A7-062B-F3BC-B8058C91EBF4}"/>
          </ac:spMkLst>
        </pc:spChg>
        <pc:spChg chg="del mod">
          <ac:chgData name="Ralf J Weger" userId="cf27eed0372df00e" providerId="LiveId" clId="{DA6EB163-1F64-4AE5-9F86-02EC2DA09C7A}" dt="2025-10-12T13:56:43.888" v="68" actId="478"/>
          <ac:spMkLst>
            <pc:docMk/>
            <pc:sldMk cId="1926578656" sldId="905"/>
            <ac:spMk id="14" creationId="{3C389C2A-A8AE-9D13-E597-9E96846515C7}"/>
          </ac:spMkLst>
        </pc:spChg>
        <pc:spChg chg="del mod">
          <ac:chgData name="Ralf J Weger" userId="cf27eed0372df00e" providerId="LiveId" clId="{DA6EB163-1F64-4AE5-9F86-02EC2DA09C7A}" dt="2025-10-12T13:56:43.888" v="68" actId="478"/>
          <ac:spMkLst>
            <pc:docMk/>
            <pc:sldMk cId="1926578656" sldId="905"/>
            <ac:spMk id="15" creationId="{12699A3D-82EC-5BFC-FE7A-C97FB24E9226}"/>
          </ac:spMkLst>
        </pc:spChg>
        <pc:spChg chg="del mod">
          <ac:chgData name="Ralf J Weger" userId="cf27eed0372df00e" providerId="LiveId" clId="{DA6EB163-1F64-4AE5-9F86-02EC2DA09C7A}" dt="2025-10-12T13:56:43.888" v="68" actId="478"/>
          <ac:spMkLst>
            <pc:docMk/>
            <pc:sldMk cId="1926578656" sldId="905"/>
            <ac:spMk id="16" creationId="{425B74B2-B12E-221D-0314-DBC0F6F6AF6F}"/>
          </ac:spMkLst>
        </pc:spChg>
        <pc:spChg chg="del mod">
          <ac:chgData name="Ralf J Weger" userId="cf27eed0372df00e" providerId="LiveId" clId="{DA6EB163-1F64-4AE5-9F86-02EC2DA09C7A}" dt="2025-10-12T13:56:43.888" v="68" actId="478"/>
          <ac:spMkLst>
            <pc:docMk/>
            <pc:sldMk cId="1926578656" sldId="905"/>
            <ac:spMk id="17" creationId="{449046E7-39AB-1B5F-477C-9783FA7935DB}"/>
          </ac:spMkLst>
        </pc:spChg>
        <pc:spChg chg="del mod">
          <ac:chgData name="Ralf J Weger" userId="cf27eed0372df00e" providerId="LiveId" clId="{DA6EB163-1F64-4AE5-9F86-02EC2DA09C7A}" dt="2025-10-12T13:56:43.888" v="68" actId="478"/>
          <ac:spMkLst>
            <pc:docMk/>
            <pc:sldMk cId="1926578656" sldId="905"/>
            <ac:spMk id="18" creationId="{B932F1DE-75EF-111A-91B3-6272A2D1DF50}"/>
          </ac:spMkLst>
        </pc:spChg>
        <pc:grpChg chg="del mod">
          <ac:chgData name="Ralf J Weger" userId="cf27eed0372df00e" providerId="LiveId" clId="{DA6EB163-1F64-4AE5-9F86-02EC2DA09C7A}" dt="2025-10-12T13:56:38.828" v="67" actId="27803"/>
          <ac:grpSpMkLst>
            <pc:docMk/>
            <pc:sldMk cId="1926578656" sldId="905"/>
            <ac:grpSpMk id="12" creationId="{B4939BD5-FDA7-3BAB-B749-BA45D151B6E1}"/>
          </ac:grpSpMkLst>
        </pc:grpChg>
        <pc:picChg chg="add del mod">
          <ac:chgData name="Ralf J Weger" userId="cf27eed0372df00e" providerId="LiveId" clId="{DA6EB163-1F64-4AE5-9F86-02EC2DA09C7A}" dt="2025-10-12T13:56:38.828" v="67" actId="27803"/>
          <ac:picMkLst>
            <pc:docMk/>
            <pc:sldMk cId="1926578656" sldId="905"/>
            <ac:picMk id="6" creationId="{3B2F9D14-70F5-6C17-2E0B-60B36BBC23E0}"/>
          </ac:picMkLst>
        </pc:picChg>
        <pc:picChg chg="add mod">
          <ac:chgData name="Ralf J Weger" userId="cf27eed0372df00e" providerId="LiveId" clId="{DA6EB163-1F64-4AE5-9F86-02EC2DA09C7A}" dt="2025-10-12T13:56:51.365" v="73" actId="1076"/>
          <ac:picMkLst>
            <pc:docMk/>
            <pc:sldMk cId="1926578656" sldId="905"/>
            <ac:picMk id="8" creationId="{26485A34-94D1-B1A9-816D-BAC12082CA9C}"/>
          </ac:picMkLst>
        </pc:picChg>
        <pc:picChg chg="add mod">
          <ac:chgData name="Ralf J Weger" userId="cf27eed0372df00e" providerId="LiveId" clId="{DA6EB163-1F64-4AE5-9F86-02EC2DA09C7A}" dt="2025-10-12T13:56:29.557" v="65" actId="1076"/>
          <ac:picMkLst>
            <pc:docMk/>
            <pc:sldMk cId="1926578656" sldId="905"/>
            <ac:picMk id="11" creationId="{197FC6DC-9F20-16E8-5154-8485FEE27D2A}"/>
          </ac:picMkLst>
        </pc:picChg>
        <pc:picChg chg="mod">
          <ac:chgData name="Ralf J Weger" userId="cf27eed0372df00e" providerId="LiveId" clId="{DA6EB163-1F64-4AE5-9F86-02EC2DA09C7A}" dt="2025-10-12T13:56:46.533" v="70" actId="1076"/>
          <ac:picMkLst>
            <pc:docMk/>
            <pc:sldMk cId="1926578656" sldId="905"/>
            <ac:picMk id="13" creationId="{2BA1640C-AB03-08D2-0CD0-E63E381B775D}"/>
          </ac:picMkLst>
        </pc:picChg>
      </pc:sldChg>
      <pc:sldChg chg="addSp modSp new mod">
        <pc:chgData name="Ralf J Weger" userId="cf27eed0372df00e" providerId="LiveId" clId="{DA6EB163-1F64-4AE5-9F86-02EC2DA09C7A}" dt="2025-10-12T14:06:15.084" v="180" actId="1076"/>
        <pc:sldMkLst>
          <pc:docMk/>
          <pc:sldMk cId="48118505" sldId="906"/>
        </pc:sldMkLst>
        <pc:spChg chg="add mod">
          <ac:chgData name="Ralf J Weger" userId="cf27eed0372df00e" providerId="LiveId" clId="{DA6EB163-1F64-4AE5-9F86-02EC2DA09C7A}" dt="2025-10-12T14:05:24.496" v="132" actId="20577"/>
          <ac:spMkLst>
            <pc:docMk/>
            <pc:sldMk cId="48118505" sldId="906"/>
            <ac:spMk id="5" creationId="{72631C1F-41C5-5698-87DA-80D2FB1FD608}"/>
          </ac:spMkLst>
        </pc:spChg>
        <pc:spChg chg="add mod">
          <ac:chgData name="Ralf J Weger" userId="cf27eed0372df00e" providerId="LiveId" clId="{DA6EB163-1F64-4AE5-9F86-02EC2DA09C7A}" dt="2025-10-12T14:04:57.701" v="127" actId="1076"/>
          <ac:spMkLst>
            <pc:docMk/>
            <pc:sldMk cId="48118505" sldId="906"/>
            <ac:spMk id="6" creationId="{E177A10A-43C7-B3F5-16FB-9875D08C0F59}"/>
          </ac:spMkLst>
        </pc:spChg>
        <pc:spChg chg="add mod">
          <ac:chgData name="Ralf J Weger" userId="cf27eed0372df00e" providerId="LiveId" clId="{DA6EB163-1F64-4AE5-9F86-02EC2DA09C7A}" dt="2025-10-12T14:05:19.560" v="131" actId="20577"/>
          <ac:spMkLst>
            <pc:docMk/>
            <pc:sldMk cId="48118505" sldId="906"/>
            <ac:spMk id="7" creationId="{60A7EC8F-648B-C7F5-E41D-5F4CA0F0E10B}"/>
          </ac:spMkLst>
        </pc:spChg>
        <pc:spChg chg="add mod">
          <ac:chgData name="Ralf J Weger" userId="cf27eed0372df00e" providerId="LiveId" clId="{DA6EB163-1F64-4AE5-9F86-02EC2DA09C7A}" dt="2025-10-12T14:06:15.084" v="180" actId="1076"/>
          <ac:spMkLst>
            <pc:docMk/>
            <pc:sldMk cId="48118505" sldId="906"/>
            <ac:spMk id="8" creationId="{B5C4CFA7-2AAD-EF52-1671-9B58B6302F26}"/>
          </ac:spMkLst>
        </pc:spChg>
        <pc:picChg chg="add mod">
          <ac:chgData name="Ralf J Weger" userId="cf27eed0372df00e" providerId="LiveId" clId="{DA6EB163-1F64-4AE5-9F86-02EC2DA09C7A}" dt="2025-10-12T14:03:43.958" v="104" actId="1076"/>
          <ac:picMkLst>
            <pc:docMk/>
            <pc:sldMk cId="48118505" sldId="906"/>
            <ac:picMk id="4" creationId="{ACCD5C98-9970-6D18-6C13-2D09ED76D09C}"/>
          </ac:picMkLst>
        </pc:picChg>
      </pc:sldChg>
      <pc:sldChg chg="addSp delSp modSp new mod ord modClrScheme chgLayout">
        <pc:chgData name="Ralf J Weger" userId="cf27eed0372df00e" providerId="LiveId" clId="{DA6EB163-1F64-4AE5-9F86-02EC2DA09C7A}" dt="2025-10-12T15:39:55.938" v="754" actId="1038"/>
        <pc:sldMkLst>
          <pc:docMk/>
          <pc:sldMk cId="374604768" sldId="907"/>
        </pc:sldMkLst>
        <pc:spChg chg="del mod ord">
          <ac:chgData name="Ralf J Weger" userId="cf27eed0372df00e" providerId="LiveId" clId="{DA6EB163-1F64-4AE5-9F86-02EC2DA09C7A}" dt="2025-10-12T15:13:22.013" v="412" actId="700"/>
          <ac:spMkLst>
            <pc:docMk/>
            <pc:sldMk cId="374604768" sldId="907"/>
            <ac:spMk id="2" creationId="{E1BC1E1C-14C5-4448-F9D8-CB170B9134C0}"/>
          </ac:spMkLst>
        </pc:spChg>
        <pc:spChg chg="add mod ord">
          <ac:chgData name="Ralf J Weger" userId="cf27eed0372df00e" providerId="LiveId" clId="{DA6EB163-1F64-4AE5-9F86-02EC2DA09C7A}" dt="2025-10-12T15:38:45.875" v="694" actId="20577"/>
          <ac:spMkLst>
            <pc:docMk/>
            <pc:sldMk cId="374604768" sldId="907"/>
            <ac:spMk id="5" creationId="{3604D1FD-3FF5-1206-C298-98E0335358AE}"/>
          </ac:spMkLst>
        </pc:spChg>
        <pc:spChg chg="mod">
          <ac:chgData name="Ralf J Weger" userId="cf27eed0372df00e" providerId="LiveId" clId="{DA6EB163-1F64-4AE5-9F86-02EC2DA09C7A}" dt="2025-10-12T15:22:10.511" v="433" actId="165"/>
          <ac:spMkLst>
            <pc:docMk/>
            <pc:sldMk cId="374604768" sldId="907"/>
            <ac:spMk id="8" creationId="{3D37FCDD-0E04-7E2E-D2F6-42F305752F7F}"/>
          </ac:spMkLst>
        </pc:spChg>
        <pc:spChg chg="mod">
          <ac:chgData name="Ralf J Weger" userId="cf27eed0372df00e" providerId="LiveId" clId="{DA6EB163-1F64-4AE5-9F86-02EC2DA09C7A}" dt="2025-10-12T15:22:10.511" v="433" actId="165"/>
          <ac:spMkLst>
            <pc:docMk/>
            <pc:sldMk cId="374604768" sldId="907"/>
            <ac:spMk id="9" creationId="{BDB3BA24-1881-95FA-6B8F-FCDCE18C7328}"/>
          </ac:spMkLst>
        </pc:spChg>
        <pc:spChg chg="mod">
          <ac:chgData name="Ralf J Weger" userId="cf27eed0372df00e" providerId="LiveId" clId="{DA6EB163-1F64-4AE5-9F86-02EC2DA09C7A}" dt="2025-10-12T15:22:10.511" v="433" actId="165"/>
          <ac:spMkLst>
            <pc:docMk/>
            <pc:sldMk cId="374604768" sldId="907"/>
            <ac:spMk id="10" creationId="{3392FBA4-F64E-FBE5-D609-75A2B4133269}"/>
          </ac:spMkLst>
        </pc:spChg>
        <pc:spChg chg="mod topLvl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11" creationId="{5BCD3C8D-5A85-24DE-06DE-322D00AF03BA}"/>
          </ac:spMkLst>
        </pc:spChg>
        <pc:spChg chg="mod topLvl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12" creationId="{0954E3FC-BA91-7489-FD26-2CA53DA4794D}"/>
          </ac:spMkLst>
        </pc:spChg>
        <pc:spChg chg="del mod">
          <ac:chgData name="Ralf J Weger" userId="cf27eed0372df00e" providerId="LiveId" clId="{DA6EB163-1F64-4AE5-9F86-02EC2DA09C7A}" dt="2025-10-12T15:22:35.859" v="448" actId="478"/>
          <ac:spMkLst>
            <pc:docMk/>
            <pc:sldMk cId="374604768" sldId="907"/>
            <ac:spMk id="13" creationId="{6D7D44A6-098E-A363-A4DA-6860128CA916}"/>
          </ac:spMkLst>
        </pc:spChg>
        <pc:spChg chg="mod topLvl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14" creationId="{84DF687F-57C6-C7CA-06AA-10ADD16339EA}"/>
          </ac:spMkLst>
        </pc:spChg>
        <pc:spChg chg="mod topLvl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15" creationId="{4036BD3A-FFFF-EA3A-0DFA-54FA45076FEE}"/>
          </ac:spMkLst>
        </pc:spChg>
        <pc:spChg chg="del mod">
          <ac:chgData name="Ralf J Weger" userId="cf27eed0372df00e" providerId="LiveId" clId="{DA6EB163-1F64-4AE5-9F86-02EC2DA09C7A}" dt="2025-10-12T15:22:50.419" v="452" actId="478"/>
          <ac:spMkLst>
            <pc:docMk/>
            <pc:sldMk cId="374604768" sldId="907"/>
            <ac:spMk id="16" creationId="{1BAE06FD-DB7C-8E1E-7B83-4E52DDF1B01C}"/>
          </ac:spMkLst>
        </pc:spChg>
        <pc:spChg chg="mod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17" creationId="{5B4922F3-87FD-7EE7-BB8C-89C23CC4604A}"/>
          </ac:spMkLst>
        </pc:spChg>
        <pc:spChg chg="del mod">
          <ac:chgData name="Ralf J Weger" userId="cf27eed0372df00e" providerId="LiveId" clId="{DA6EB163-1F64-4AE5-9F86-02EC2DA09C7A}" dt="2025-10-12T15:14:07.356" v="416" actId="478"/>
          <ac:spMkLst>
            <pc:docMk/>
            <pc:sldMk cId="374604768" sldId="907"/>
            <ac:spMk id="18" creationId="{D2CB5381-B7E1-E972-EA4F-F507A15D907B}"/>
          </ac:spMkLst>
        </pc:spChg>
        <pc:spChg chg="mod topLvl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19" creationId="{9B76578D-FDCE-4636-498A-B5D4658C09C5}"/>
          </ac:spMkLst>
        </pc:spChg>
        <pc:spChg chg="mod topLvl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20" creationId="{6ACAF4F0-2FD0-2323-9C66-EE87E41F21C0}"/>
          </ac:spMkLst>
        </pc:spChg>
        <pc:spChg chg="del mod">
          <ac:chgData name="Ralf J Weger" userId="cf27eed0372df00e" providerId="LiveId" clId="{DA6EB163-1F64-4AE5-9F86-02EC2DA09C7A}" dt="2025-10-12T15:14:11.475" v="418" actId="478"/>
          <ac:spMkLst>
            <pc:docMk/>
            <pc:sldMk cId="374604768" sldId="907"/>
            <ac:spMk id="21" creationId="{C53934E4-9C3D-BCA1-C09E-CEEC15E1C216}"/>
          </ac:spMkLst>
        </pc:spChg>
        <pc:spChg chg="del mod">
          <ac:chgData name="Ralf J Weger" userId="cf27eed0372df00e" providerId="LiveId" clId="{DA6EB163-1F64-4AE5-9F86-02EC2DA09C7A}" dt="2025-10-12T15:14:09.683" v="417" actId="478"/>
          <ac:spMkLst>
            <pc:docMk/>
            <pc:sldMk cId="374604768" sldId="907"/>
            <ac:spMk id="22" creationId="{26715385-40D8-4EB4-309B-86FF5E079D25}"/>
          </ac:spMkLst>
        </pc:spChg>
        <pc:spChg chg="add mod topLvl">
          <ac:chgData name="Ralf J Weger" userId="cf27eed0372df00e" providerId="LiveId" clId="{DA6EB163-1F64-4AE5-9F86-02EC2DA09C7A}" dt="2025-10-12T15:22:58.636" v="458" actId="164"/>
          <ac:spMkLst>
            <pc:docMk/>
            <pc:sldMk cId="374604768" sldId="907"/>
            <ac:spMk id="23" creationId="{BFF101A4-6AF0-5C07-F1AF-025A2C846B8C}"/>
          </ac:spMkLst>
        </pc:spChg>
        <pc:spChg chg="del">
          <ac:chgData name="Ralf J Weger" userId="cf27eed0372df00e" providerId="LiveId" clId="{DA6EB163-1F64-4AE5-9F86-02EC2DA09C7A}" dt="2025-10-12T15:25:24.440" v="479" actId="478"/>
          <ac:spMkLst>
            <pc:docMk/>
            <pc:sldMk cId="374604768" sldId="907"/>
            <ac:spMk id="31" creationId="{27F4DAB3-E109-A2D6-6870-EF04CD558A4E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33" creationId="{6E268AE3-A058-08DD-3AED-0CA1E83B8BA9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38" creationId="{C9A2F606-76B4-9A86-F79E-D738896796FB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40" creationId="{5C83CAE4-CA93-ADD9-A71F-69E695FCC7E3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41" creationId="{10447CEA-D1E7-CE68-04CC-80911C689A8B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46" creationId="{A57B2903-A73C-6000-7453-E5DA969E99F9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55" creationId="{09C39436-B50C-D0BC-49EC-DB85182866FE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58" creationId="{9F612AE0-BD91-AB79-084E-F950FBACDA1E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63" creationId="{B0200F99-7C13-3378-59C7-723562E689FF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64" creationId="{73E72C7B-3877-04A2-F9A6-4CEFF88AB89A}"/>
          </ac:spMkLst>
        </pc:spChg>
        <pc:spChg chg="del mod topLvl">
          <ac:chgData name="Ralf J Weger" userId="cf27eed0372df00e" providerId="LiveId" clId="{DA6EB163-1F64-4AE5-9F86-02EC2DA09C7A}" dt="2025-10-12T15:25:22.488" v="478" actId="478"/>
          <ac:spMkLst>
            <pc:docMk/>
            <pc:sldMk cId="374604768" sldId="907"/>
            <ac:spMk id="68" creationId="{2CDD6F77-3428-ECA8-D57E-0CEB25CAB050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73" creationId="{A12B8978-7D17-5894-20CD-460865413AE2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75" creationId="{5E1E051C-8383-725F-469F-47EC0DB1E54B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78" creationId="{C4860A04-1BF3-DB36-140A-B827C5C402FD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85" creationId="{9B24BE49-EBB3-E467-D40D-3B8F4388D5D9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89" creationId="{55367D86-A066-F89B-2CF7-504BEE1DA547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93" creationId="{B53437CD-8F8E-2CE2-BD50-1295A16A4371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97" creationId="{E5C95B5D-1C9B-D248-366E-B2DFBF81F88B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101" creationId="{A46DFE79-BA1C-5A8C-DA76-CDB3A2CB6EC6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105" creationId="{3308E2DE-2A01-8F48-6D7A-09E656BC07C9}"/>
          </ac:spMkLst>
        </pc:spChg>
        <pc:spChg chg="mod">
          <ac:chgData name="Ralf J Weger" userId="cf27eed0372df00e" providerId="LiveId" clId="{DA6EB163-1F64-4AE5-9F86-02EC2DA09C7A}" dt="2025-10-12T15:27:19.865" v="547" actId="164"/>
          <ac:spMkLst>
            <pc:docMk/>
            <pc:sldMk cId="374604768" sldId="907"/>
            <ac:spMk id="107" creationId="{4D1E4F8A-F46B-ABA1-406F-B22A00DBECDF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148" creationId="{79B5DA0C-6469-D10C-A78D-9A92245DA50C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188" creationId="{C3D94BF1-2A15-339D-230B-002962C8F8BE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220" creationId="{6ADDBE15-7CB5-F3DF-557B-DFF7CFC6F897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246" creationId="{93A74BA6-0799-68BC-3970-195A2CF888EF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250" creationId="{75760102-03B9-82D3-7632-F2C674372021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260" creationId="{0D9986D7-05A3-BF3E-D9CB-C9C1EA6E29B8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304" creationId="{7775BF1B-B747-C0FB-B4A3-051A3AB8CF89}"/>
          </ac:spMkLst>
        </pc:spChg>
        <pc:spChg chg="mod">
          <ac:chgData name="Ralf J Weger" userId="cf27eed0372df00e" providerId="LiveId" clId="{DA6EB163-1F64-4AE5-9F86-02EC2DA09C7A}" dt="2025-10-12T15:28:32.646" v="619" actId="1037"/>
          <ac:spMkLst>
            <pc:docMk/>
            <pc:sldMk cId="374604768" sldId="907"/>
            <ac:spMk id="320" creationId="{4E4ED4B7-1F5E-F03A-C915-CF674C083938}"/>
          </ac:spMkLst>
        </pc:spChg>
        <pc:spChg chg="mod">
          <ac:chgData name="Ralf J Weger" userId="cf27eed0372df00e" providerId="LiveId" clId="{DA6EB163-1F64-4AE5-9F86-02EC2DA09C7A}" dt="2025-10-12T15:28:38.509" v="633" actId="1037"/>
          <ac:spMkLst>
            <pc:docMk/>
            <pc:sldMk cId="374604768" sldId="907"/>
            <ac:spMk id="321" creationId="{38F89373-3F22-B592-8AAE-8BB8FF592B75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334" creationId="{F6347F2A-AB2E-4ADC-A01A-A4D8D716063C}"/>
          </ac:spMkLst>
        </pc:spChg>
        <pc:spChg chg="del">
          <ac:chgData name="Ralf J Weger" userId="cf27eed0372df00e" providerId="LiveId" clId="{DA6EB163-1F64-4AE5-9F86-02EC2DA09C7A}" dt="2025-10-12T15:31:29.115" v="641" actId="478"/>
          <ac:spMkLst>
            <pc:docMk/>
            <pc:sldMk cId="374604768" sldId="907"/>
            <ac:spMk id="344" creationId="{F22E56D6-81E5-3BA2-A07B-F70942395D43}"/>
          </ac:spMkLst>
        </pc:spChg>
        <pc:spChg chg="del mod">
          <ac:chgData name="Ralf J Weger" userId="cf27eed0372df00e" providerId="LiveId" clId="{DA6EB163-1F64-4AE5-9F86-02EC2DA09C7A}" dt="2025-10-12T15:31:39.443" v="650"/>
          <ac:spMkLst>
            <pc:docMk/>
            <pc:sldMk cId="374604768" sldId="907"/>
            <ac:spMk id="345" creationId="{08812325-C915-537A-0672-D3F934D614FA}"/>
          </ac:spMkLst>
        </pc:spChg>
        <pc:spChg chg="del">
          <ac:chgData name="Ralf J Weger" userId="cf27eed0372df00e" providerId="LiveId" clId="{DA6EB163-1F64-4AE5-9F86-02EC2DA09C7A}" dt="2025-10-12T15:31:39.442" v="648" actId="478"/>
          <ac:spMkLst>
            <pc:docMk/>
            <pc:sldMk cId="374604768" sldId="907"/>
            <ac:spMk id="346" creationId="{C4C792BB-3A5D-0568-EAA4-409991871B79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369" creationId="{E508604B-939B-5BFF-C613-E4A988EFA266}"/>
          </ac:spMkLst>
        </pc:spChg>
        <pc:spChg chg="mod">
          <ac:chgData name="Ralf J Weger" userId="cf27eed0372df00e" providerId="LiveId" clId="{DA6EB163-1F64-4AE5-9F86-02EC2DA09C7A}" dt="2025-10-12T15:27:58.287" v="583" actId="27803"/>
          <ac:spMkLst>
            <pc:docMk/>
            <pc:sldMk cId="374604768" sldId="907"/>
            <ac:spMk id="370" creationId="{FFE26670-887B-127B-54C9-53A753789477}"/>
          </ac:spMkLst>
        </pc:spChg>
        <pc:spChg chg="del">
          <ac:chgData name="Ralf J Weger" userId="cf27eed0372df00e" providerId="LiveId" clId="{DA6EB163-1F64-4AE5-9F86-02EC2DA09C7A}" dt="2025-10-12T15:31:34.170" v="644" actId="478"/>
          <ac:spMkLst>
            <pc:docMk/>
            <pc:sldMk cId="374604768" sldId="907"/>
            <ac:spMk id="387" creationId="{CCD5F0D2-3902-D31F-80C0-7B9B0B87A6E4}"/>
          </ac:spMkLst>
        </pc:spChg>
        <pc:spChg chg="del">
          <ac:chgData name="Ralf J Weger" userId="cf27eed0372df00e" providerId="LiveId" clId="{DA6EB163-1F64-4AE5-9F86-02EC2DA09C7A}" dt="2025-10-12T15:28:45.357" v="634" actId="478"/>
          <ac:spMkLst>
            <pc:docMk/>
            <pc:sldMk cId="374604768" sldId="907"/>
            <ac:spMk id="411" creationId="{DC3083EA-351F-6C9B-09A6-C84EDDAD5D64}"/>
          </ac:spMkLst>
        </pc:spChg>
        <pc:spChg chg="del">
          <ac:chgData name="Ralf J Weger" userId="cf27eed0372df00e" providerId="LiveId" clId="{DA6EB163-1F64-4AE5-9F86-02EC2DA09C7A}" dt="2025-10-12T15:28:04.629" v="585" actId="478"/>
          <ac:spMkLst>
            <pc:docMk/>
            <pc:sldMk cId="374604768" sldId="907"/>
            <ac:spMk id="412" creationId="{33450C4A-E610-1487-64FC-C79B65761DD8}"/>
          </ac:spMkLst>
        </pc:spChg>
        <pc:spChg chg="del">
          <ac:chgData name="Ralf J Weger" userId="cf27eed0372df00e" providerId="LiveId" clId="{DA6EB163-1F64-4AE5-9F86-02EC2DA09C7A}" dt="2025-10-12T15:28:46.709" v="635" actId="478"/>
          <ac:spMkLst>
            <pc:docMk/>
            <pc:sldMk cId="374604768" sldId="907"/>
            <ac:spMk id="413" creationId="{401EA42B-5655-FFE0-EB7E-9795193C4937}"/>
          </ac:spMkLst>
        </pc:spChg>
        <pc:spChg chg="del">
          <ac:chgData name="Ralf J Weger" userId="cf27eed0372df00e" providerId="LiveId" clId="{DA6EB163-1F64-4AE5-9F86-02EC2DA09C7A}" dt="2025-10-12T15:28:02.846" v="584" actId="478"/>
          <ac:spMkLst>
            <pc:docMk/>
            <pc:sldMk cId="374604768" sldId="907"/>
            <ac:spMk id="414" creationId="{3BF9584E-373D-ECBF-706D-46C7AFC0392B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20" creationId="{DDE0F123-C7D8-7430-6DDE-F05800919396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21" creationId="{5F35AB5B-1AB7-9363-846D-2641A52C721A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23" creationId="{AE4078E1-0874-100F-B3F8-B4C03E2A64BB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26" creationId="{3026ADF3-1BCC-1180-8DAB-A13BEA97AC73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29" creationId="{FB432A5F-7DEE-5CAA-EA08-209276C5AEDB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32" creationId="{E1D60296-8E0D-E3B7-7541-E5E1CC8A8467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35" creationId="{7AAAA8A0-A9B3-8714-D702-531334FFA93E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39" creationId="{47685804-4A48-3C5B-D3D6-3C9F6EEE9761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41" creationId="{DBFC51D8-99D1-AC66-805F-CD558E500438}"/>
          </ac:spMkLst>
        </pc:spChg>
        <pc:spChg chg="mod">
          <ac:chgData name="Ralf J Weger" userId="cf27eed0372df00e" providerId="LiveId" clId="{DA6EB163-1F64-4AE5-9F86-02EC2DA09C7A}" dt="2025-10-12T15:33:38.716" v="684" actId="164"/>
          <ac:spMkLst>
            <pc:docMk/>
            <pc:sldMk cId="374604768" sldId="907"/>
            <ac:spMk id="443" creationId="{4032E870-BA20-2868-9858-19C7B0C83B7D}"/>
          </ac:spMkLst>
        </pc:spChg>
        <pc:spChg chg="mod">
          <ac:chgData name="Ralf J Weger" userId="cf27eed0372df00e" providerId="LiveId" clId="{DA6EB163-1F64-4AE5-9F86-02EC2DA09C7A}" dt="2025-10-12T15:39:55.938" v="754" actId="1038"/>
          <ac:spMkLst>
            <pc:docMk/>
            <pc:sldMk cId="374604768" sldId="907"/>
            <ac:spMk id="449" creationId="{1D88AF84-9F5C-ED08-27EB-644ED798281A}"/>
          </ac:spMkLst>
        </pc:spChg>
        <pc:spChg chg="mod">
          <ac:chgData name="Ralf J Weger" userId="cf27eed0372df00e" providerId="LiveId" clId="{DA6EB163-1F64-4AE5-9F86-02EC2DA09C7A}" dt="2025-10-12T15:39:55.938" v="754" actId="1038"/>
          <ac:spMkLst>
            <pc:docMk/>
            <pc:sldMk cId="374604768" sldId="907"/>
            <ac:spMk id="450" creationId="{D9B05132-7342-41D3-5C53-29AE33C69D84}"/>
          </ac:spMkLst>
        </pc:spChg>
        <pc:spChg chg="mod">
          <ac:chgData name="Ralf J Weger" userId="cf27eed0372df00e" providerId="LiveId" clId="{DA6EB163-1F64-4AE5-9F86-02EC2DA09C7A}" dt="2025-10-12T15:39:55.938" v="754" actId="1038"/>
          <ac:spMkLst>
            <pc:docMk/>
            <pc:sldMk cId="374604768" sldId="907"/>
            <ac:spMk id="451" creationId="{EC87773A-2A31-6925-6BCD-8C87D5796183}"/>
          </ac:spMkLst>
        </pc:spChg>
        <pc:spChg chg="mod">
          <ac:chgData name="Ralf J Weger" userId="cf27eed0372df00e" providerId="LiveId" clId="{DA6EB163-1F64-4AE5-9F86-02EC2DA09C7A}" dt="2025-10-12T15:39:17.312" v="701" actId="1076"/>
          <ac:spMkLst>
            <pc:docMk/>
            <pc:sldMk cId="374604768" sldId="907"/>
            <ac:spMk id="455" creationId="{B79614E6-4872-9F06-5A68-217C8DFF453A}"/>
          </ac:spMkLst>
        </pc:spChg>
        <pc:spChg chg="mod">
          <ac:chgData name="Ralf J Weger" userId="cf27eed0372df00e" providerId="LiveId" clId="{DA6EB163-1F64-4AE5-9F86-02EC2DA09C7A}" dt="2025-10-12T15:39:17.312" v="701" actId="1076"/>
          <ac:spMkLst>
            <pc:docMk/>
            <pc:sldMk cId="374604768" sldId="907"/>
            <ac:spMk id="456" creationId="{16EEE757-4115-9D5C-BF31-072448476664}"/>
          </ac:spMkLst>
        </pc:spChg>
        <pc:spChg chg="mod">
          <ac:chgData name="Ralf J Weger" userId="cf27eed0372df00e" providerId="LiveId" clId="{DA6EB163-1F64-4AE5-9F86-02EC2DA09C7A}" dt="2025-10-12T15:39:17.312" v="701" actId="1076"/>
          <ac:spMkLst>
            <pc:docMk/>
            <pc:sldMk cId="374604768" sldId="907"/>
            <ac:spMk id="457" creationId="{7ED9EF5F-01E6-B58A-011C-D6D2A8B35BDB}"/>
          </ac:spMkLst>
        </pc:spChg>
        <pc:grpChg chg="mod">
          <ac:chgData name="Ralf J Weger" userId="cf27eed0372df00e" providerId="LiveId" clId="{DA6EB163-1F64-4AE5-9F86-02EC2DA09C7A}" dt="2025-10-12T15:22:58.636" v="458" actId="164"/>
          <ac:grpSpMkLst>
            <pc:docMk/>
            <pc:sldMk cId="374604768" sldId="907"/>
            <ac:grpSpMk id="7" creationId="{ACC4E948-29B5-A122-B028-A05C2776A98E}"/>
          </ac:grpSpMkLst>
        </pc:grpChg>
        <pc:grpChg chg="mod">
          <ac:chgData name="Ralf J Weger" userId="cf27eed0372df00e" providerId="LiveId" clId="{DA6EB163-1F64-4AE5-9F86-02EC2DA09C7A}" dt="2025-10-12T15:22:06.905" v="432" actId="1076"/>
          <ac:grpSpMkLst>
            <pc:docMk/>
            <pc:sldMk cId="374604768" sldId="907"/>
            <ac:grpSpMk id="24" creationId="{5D201E17-E29A-249E-82A8-E31673C9A749}"/>
          </ac:grpSpMkLst>
        </pc:grpChg>
        <pc:grpChg chg="add mod ord">
          <ac:chgData name="Ralf J Weger" userId="cf27eed0372df00e" providerId="LiveId" clId="{DA6EB163-1F64-4AE5-9F86-02EC2DA09C7A}" dt="2025-10-12T15:39:37.848" v="744" actId="1076"/>
          <ac:grpSpMkLst>
            <pc:docMk/>
            <pc:sldMk cId="374604768" sldId="907"/>
            <ac:grpSpMk id="27" creationId="{18446EF3-0A77-0D3C-8F1F-733E909A595E}"/>
          </ac:grpSpMkLst>
        </pc:grpChg>
        <pc:grpChg chg="mod">
          <ac:chgData name="Ralf J Weger" userId="cf27eed0372df00e" providerId="LiveId" clId="{DA6EB163-1F64-4AE5-9F86-02EC2DA09C7A}" dt="2025-10-12T15:39:47.140" v="748" actId="164"/>
          <ac:grpSpMkLst>
            <pc:docMk/>
            <pc:sldMk cId="374604768" sldId="907"/>
            <ac:grpSpMk id="109" creationId="{E2963156-B69B-61BB-F949-75D7782A2979}"/>
          </ac:grpSpMkLst>
        </pc:grpChg>
        <pc:grpChg chg="del">
          <ac:chgData name="Ralf J Weger" userId="cf27eed0372df00e" providerId="LiveId" clId="{DA6EB163-1F64-4AE5-9F86-02EC2DA09C7A}" dt="2025-10-12T15:31:30.444" v="642" actId="478"/>
          <ac:grpSpMkLst>
            <pc:docMk/>
            <pc:sldMk cId="374604768" sldId="907"/>
            <ac:grpSpMk id="111" creationId="{6C61E9DC-DCC6-4928-8730-5492D3DE4625}"/>
          </ac:grpSpMkLst>
        </pc:grpChg>
        <pc:grpChg chg="del">
          <ac:chgData name="Ralf J Weger" userId="cf27eed0372df00e" providerId="LiveId" clId="{DA6EB163-1F64-4AE5-9F86-02EC2DA09C7A}" dt="2025-10-12T15:31:32.234" v="643" actId="478"/>
          <ac:grpSpMkLst>
            <pc:docMk/>
            <pc:sldMk cId="374604768" sldId="907"/>
            <ac:grpSpMk id="329" creationId="{D369284E-F977-D183-1223-D3080B017637}"/>
          </ac:grpSpMkLst>
        </pc:grpChg>
        <pc:grpChg chg="del">
          <ac:chgData name="Ralf J Weger" userId="cf27eed0372df00e" providerId="LiveId" clId="{DA6EB163-1F64-4AE5-9F86-02EC2DA09C7A}" dt="2025-10-12T15:31:37.026" v="646" actId="478"/>
          <ac:grpSpMkLst>
            <pc:docMk/>
            <pc:sldMk cId="374604768" sldId="907"/>
            <ac:grpSpMk id="347" creationId="{536DEEC1-E307-9A1A-184C-BC6FBDB57611}"/>
          </ac:grpSpMkLst>
        </pc:grpChg>
        <pc:grpChg chg="del">
          <ac:chgData name="Ralf J Weger" userId="cf27eed0372df00e" providerId="LiveId" clId="{DA6EB163-1F64-4AE5-9F86-02EC2DA09C7A}" dt="2025-10-12T15:31:29.115" v="641" actId="478"/>
          <ac:grpSpMkLst>
            <pc:docMk/>
            <pc:sldMk cId="374604768" sldId="907"/>
            <ac:grpSpMk id="356" creationId="{B7864BE7-0A09-06D3-7EAD-35B1D356CE78}"/>
          </ac:grpSpMkLst>
        </pc:grpChg>
        <pc:grpChg chg="del">
          <ac:chgData name="Ralf J Weger" userId="cf27eed0372df00e" providerId="LiveId" clId="{DA6EB163-1F64-4AE5-9F86-02EC2DA09C7A}" dt="2025-10-12T15:31:35.378" v="645" actId="478"/>
          <ac:grpSpMkLst>
            <pc:docMk/>
            <pc:sldMk cId="374604768" sldId="907"/>
            <ac:grpSpMk id="375" creationId="{39FF19EA-0062-7DD6-85F6-466E04A611BB}"/>
          </ac:grpSpMkLst>
        </pc:grpChg>
        <pc:grpChg chg="del">
          <ac:chgData name="Ralf J Weger" userId="cf27eed0372df00e" providerId="LiveId" clId="{DA6EB163-1F64-4AE5-9F86-02EC2DA09C7A}" dt="2025-10-12T15:31:29.115" v="641" actId="478"/>
          <ac:grpSpMkLst>
            <pc:docMk/>
            <pc:sldMk cId="374604768" sldId="907"/>
            <ac:grpSpMk id="388" creationId="{C24F3950-E93D-A593-7260-E9E9DC7E2925}"/>
          </ac:grpSpMkLst>
        </pc:grpChg>
        <pc:grpChg chg="del">
          <ac:chgData name="Ralf J Weger" userId="cf27eed0372df00e" providerId="LiveId" clId="{DA6EB163-1F64-4AE5-9F86-02EC2DA09C7A}" dt="2025-10-12T15:28:10.902" v="586" actId="478"/>
          <ac:grpSpMkLst>
            <pc:docMk/>
            <pc:sldMk cId="374604768" sldId="907"/>
            <ac:grpSpMk id="403" creationId="{D6A7C46F-1ADA-F069-D80D-A7DDE64994F1}"/>
          </ac:grpSpMkLst>
        </pc:grpChg>
        <pc:grpChg chg="mod">
          <ac:chgData name="Ralf J Weger" userId="cf27eed0372df00e" providerId="LiveId" clId="{DA6EB163-1F64-4AE5-9F86-02EC2DA09C7A}" dt="2025-10-12T15:39:47.140" v="748" actId="164"/>
          <ac:grpSpMkLst>
            <pc:docMk/>
            <pc:sldMk cId="374604768" sldId="907"/>
            <ac:grpSpMk id="445" creationId="{BBD701AC-DAEA-0D94-6DAE-69AEA4A020FA}"/>
          </ac:grpSpMkLst>
        </pc:grpChg>
        <pc:grpChg chg="add mod">
          <ac:chgData name="Ralf J Weger" userId="cf27eed0372df00e" providerId="LiveId" clId="{DA6EB163-1F64-4AE5-9F86-02EC2DA09C7A}" dt="2025-10-12T15:39:55.938" v="754" actId="1038"/>
          <ac:grpSpMkLst>
            <pc:docMk/>
            <pc:sldMk cId="374604768" sldId="907"/>
            <ac:grpSpMk id="446" creationId="{02B70708-A9E7-EB9D-FAEA-291A20C17014}"/>
          </ac:grpSpMkLst>
        </pc:grpChg>
        <pc:grpChg chg="mod">
          <ac:chgData name="Ralf J Weger" userId="cf27eed0372df00e" providerId="LiveId" clId="{DA6EB163-1F64-4AE5-9F86-02EC2DA09C7A}" dt="2025-10-12T15:39:55.938" v="754" actId="1038"/>
          <ac:grpSpMkLst>
            <pc:docMk/>
            <pc:sldMk cId="374604768" sldId="907"/>
            <ac:grpSpMk id="447" creationId="{39F874B3-15BF-68C0-60A0-B3F80CCAD9BF}"/>
          </ac:grpSpMkLst>
        </pc:grpChg>
        <pc:grpChg chg="mod">
          <ac:chgData name="Ralf J Weger" userId="cf27eed0372df00e" providerId="LiveId" clId="{DA6EB163-1F64-4AE5-9F86-02EC2DA09C7A}" dt="2025-10-12T15:39:17.312" v="701" actId="1076"/>
          <ac:grpSpMkLst>
            <pc:docMk/>
            <pc:sldMk cId="374604768" sldId="907"/>
            <ac:grpSpMk id="452" creationId="{40253B5A-7859-01D2-3C67-5E18AEE177CF}"/>
          </ac:grpSpMkLst>
        </pc:grpChg>
        <pc:grpChg chg="mod">
          <ac:chgData name="Ralf J Weger" userId="cf27eed0372df00e" providerId="LiveId" clId="{DA6EB163-1F64-4AE5-9F86-02EC2DA09C7A}" dt="2025-10-12T15:39:01.155" v="699" actId="14100"/>
          <ac:grpSpMkLst>
            <pc:docMk/>
            <pc:sldMk cId="374604768" sldId="907"/>
            <ac:grpSpMk id="454" creationId="{128F9F92-2F98-2F1D-F98F-664598A8A407}"/>
          </ac:grpSpMkLst>
        </pc:grpChg>
        <pc:grpChg chg="add mod">
          <ac:chgData name="Ralf J Weger" userId="cf27eed0372df00e" providerId="LiveId" clId="{DA6EB163-1F64-4AE5-9F86-02EC2DA09C7A}" dt="2025-10-12T15:39:47.140" v="748" actId="164"/>
          <ac:grpSpMkLst>
            <pc:docMk/>
            <pc:sldMk cId="374604768" sldId="907"/>
            <ac:grpSpMk id="458" creationId="{4841C678-687E-A15A-10F7-1FA968440252}"/>
          </ac:grpSpMkLst>
        </pc:grpChg>
        <pc:picChg chg="add">
          <ac:chgData name="Ralf J Weger" userId="cf27eed0372df00e" providerId="LiveId" clId="{DA6EB163-1F64-4AE5-9F86-02EC2DA09C7A}" dt="2025-10-12T15:13:16.671" v="411" actId="22"/>
          <ac:picMkLst>
            <pc:docMk/>
            <pc:sldMk cId="374604768" sldId="907"/>
            <ac:picMk id="4" creationId="{25B5E68D-4A9E-D708-A50F-26CA1CD0E829}"/>
          </ac:picMkLst>
        </pc:picChg>
        <pc:picChg chg="add mod">
          <ac:chgData name="Ralf J Weger" userId="cf27eed0372df00e" providerId="LiveId" clId="{DA6EB163-1F64-4AE5-9F86-02EC2DA09C7A}" dt="2025-10-12T15:21:44.794" v="428" actId="1076"/>
          <ac:picMkLst>
            <pc:docMk/>
            <pc:sldMk cId="374604768" sldId="907"/>
            <ac:picMk id="26" creationId="{D818E01A-D660-A5F2-132A-6F8754CF5C10}"/>
          </ac:picMkLst>
        </pc:picChg>
        <pc:picChg chg="add mod">
          <ac:chgData name="Ralf J Weger" userId="cf27eed0372df00e" providerId="LiveId" clId="{DA6EB163-1F64-4AE5-9F86-02EC2DA09C7A}" dt="2025-10-12T15:24:35.958" v="475" actId="1076"/>
          <ac:picMkLst>
            <pc:docMk/>
            <pc:sldMk cId="374604768" sldId="907"/>
            <ac:picMk id="29" creationId="{4FB49978-D801-218A-BB85-A31B928BEE08}"/>
          </ac:picMkLst>
        </pc:picChg>
        <pc:picChg chg="add mod">
          <ac:chgData name="Ralf J Weger" userId="cf27eed0372df00e" providerId="LiveId" clId="{DA6EB163-1F64-4AE5-9F86-02EC2DA09C7A}" dt="2025-10-12T15:26:58.260" v="543" actId="1076"/>
          <ac:picMkLst>
            <pc:docMk/>
            <pc:sldMk cId="374604768" sldId="907"/>
            <ac:picMk id="70" creationId="{4616B3AC-8D0D-FFC6-F162-6EAB40D43337}"/>
          </ac:picMkLst>
        </pc:picChg>
        <pc:picChg chg="add mod">
          <ac:chgData name="Ralf J Weger" userId="cf27eed0372df00e" providerId="LiveId" clId="{DA6EB163-1F64-4AE5-9F86-02EC2DA09C7A}" dt="2025-10-12T15:33:12.758" v="681" actId="1076"/>
          <ac:picMkLst>
            <pc:docMk/>
            <pc:sldMk cId="374604768" sldId="907"/>
            <ac:picMk id="416" creationId="{1F57EF77-CC6C-9184-24A1-3D4EA3A26793}"/>
          </ac:picMkLst>
        </pc:picChg>
        <pc:picChg chg="add mod ord">
          <ac:chgData name="Ralf J Weger" userId="cf27eed0372df00e" providerId="LiveId" clId="{DA6EB163-1F64-4AE5-9F86-02EC2DA09C7A}" dt="2025-10-12T15:39:40.938" v="746" actId="1076"/>
          <ac:picMkLst>
            <pc:docMk/>
            <pc:sldMk cId="374604768" sldId="907"/>
            <ac:picMk id="418" creationId="{A87CE85C-905B-AC16-47AA-973708EADD41}"/>
          </ac:picMkLst>
        </pc:picChg>
        <pc:picChg chg="mod">
          <ac:chgData name="Ralf J Weger" userId="cf27eed0372df00e" providerId="LiveId" clId="{DA6EB163-1F64-4AE5-9F86-02EC2DA09C7A}" dt="2025-10-12T15:33:35.341" v="683" actId="14100"/>
          <ac:picMkLst>
            <pc:docMk/>
            <pc:sldMk cId="374604768" sldId="907"/>
            <ac:picMk id="424" creationId="{E6AE4CDC-6E6B-11D4-F21D-C05D0A06C6C6}"/>
          </ac:picMkLst>
        </pc:picChg>
        <pc:picChg chg="mod">
          <ac:chgData name="Ralf J Weger" userId="cf27eed0372df00e" providerId="LiveId" clId="{DA6EB163-1F64-4AE5-9F86-02EC2DA09C7A}" dt="2025-10-12T15:39:55.938" v="754" actId="1038"/>
          <ac:picMkLst>
            <pc:docMk/>
            <pc:sldMk cId="374604768" sldId="907"/>
            <ac:picMk id="448" creationId="{3EE86C71-CCD0-CA0C-5FC8-245F882EB8DC}"/>
          </ac:picMkLst>
        </pc:picChg>
        <pc:picChg chg="mod">
          <ac:chgData name="Ralf J Weger" userId="cf27eed0372df00e" providerId="LiveId" clId="{DA6EB163-1F64-4AE5-9F86-02EC2DA09C7A}" dt="2025-10-12T15:39:17.312" v="701" actId="1076"/>
          <ac:picMkLst>
            <pc:docMk/>
            <pc:sldMk cId="374604768" sldId="907"/>
            <ac:picMk id="453" creationId="{30DB7983-346D-A74F-57BD-848AEF50BA8D}"/>
          </ac:picMkLst>
        </pc:picChg>
      </pc:sldChg>
      <pc:sldChg chg="addSp delSp modSp new mod ord modClrScheme chgLayout">
        <pc:chgData name="Ralf J Weger" userId="cf27eed0372df00e" providerId="LiveId" clId="{DA6EB163-1F64-4AE5-9F86-02EC2DA09C7A}" dt="2025-10-12T15:49:17.341" v="1008"/>
        <pc:sldMkLst>
          <pc:docMk/>
          <pc:sldMk cId="2024701154" sldId="908"/>
        </pc:sldMkLst>
        <pc:spChg chg="mod ord">
          <ac:chgData name="Ralf J Weger" userId="cf27eed0372df00e" providerId="LiveId" clId="{DA6EB163-1F64-4AE5-9F86-02EC2DA09C7A}" dt="2025-10-12T15:49:01.873" v="1006" actId="700"/>
          <ac:spMkLst>
            <pc:docMk/>
            <pc:sldMk cId="2024701154" sldId="908"/>
            <ac:spMk id="2" creationId="{F5D4CE09-DE36-7343-725B-E153AACFECBD}"/>
          </ac:spMkLst>
        </pc:spChg>
        <pc:spChg chg="add mod">
          <ac:chgData name="Ralf J Weger" userId="cf27eed0372df00e" providerId="LiveId" clId="{DA6EB163-1F64-4AE5-9F86-02EC2DA09C7A}" dt="2025-10-12T15:48:38.831" v="946" actId="14100"/>
          <ac:spMkLst>
            <pc:docMk/>
            <pc:sldMk cId="2024701154" sldId="908"/>
            <ac:spMk id="16" creationId="{E844D323-F1B1-53A5-3355-F4718A5C989D}"/>
          </ac:spMkLst>
        </pc:spChg>
        <pc:grpChg chg="add del mod">
          <ac:chgData name="Ralf J Weger" userId="cf27eed0372df00e" providerId="LiveId" clId="{DA6EB163-1F64-4AE5-9F86-02EC2DA09C7A}" dt="2025-10-12T15:44:59.519" v="809" actId="165"/>
          <ac:grpSpMkLst>
            <pc:docMk/>
            <pc:sldMk cId="2024701154" sldId="908"/>
            <ac:grpSpMk id="7" creationId="{AC655A2D-B36F-7874-1F19-7610D0158B19}"/>
          </ac:grpSpMkLst>
        </pc:grpChg>
        <pc:picChg chg="add mod">
          <ac:chgData name="Ralf J Weger" userId="cf27eed0372df00e" providerId="LiveId" clId="{DA6EB163-1F64-4AE5-9F86-02EC2DA09C7A}" dt="2025-10-12T15:44:34.610" v="807" actId="1076"/>
          <ac:picMkLst>
            <pc:docMk/>
            <pc:sldMk cId="2024701154" sldId="908"/>
            <ac:picMk id="4" creationId="{E3AFD91E-FD62-178E-ADCE-33D6A958F9E4}"/>
          </ac:picMkLst>
        </pc:picChg>
        <pc:picChg chg="add mod">
          <ac:chgData name="Ralf J Weger" userId="cf27eed0372df00e" providerId="LiveId" clId="{DA6EB163-1F64-4AE5-9F86-02EC2DA09C7A}" dt="2025-10-12T15:48:55.161" v="1005" actId="1035"/>
          <ac:picMkLst>
            <pc:docMk/>
            <pc:sldMk cId="2024701154" sldId="908"/>
            <ac:picMk id="6" creationId="{30B6FDE8-DEB5-2F2C-C6FE-A78A11268F8E}"/>
          </ac:picMkLst>
        </pc:picChg>
        <pc:picChg chg="del mod topLvl">
          <ac:chgData name="Ralf J Weger" userId="cf27eed0372df00e" providerId="LiveId" clId="{DA6EB163-1F64-4AE5-9F86-02EC2DA09C7A}" dt="2025-10-12T15:46:15.171" v="818" actId="478"/>
          <ac:picMkLst>
            <pc:docMk/>
            <pc:sldMk cId="2024701154" sldId="908"/>
            <ac:picMk id="8" creationId="{5321D27D-AB2C-7D50-412E-51A25E60C727}"/>
          </ac:picMkLst>
        </pc:picChg>
        <pc:picChg chg="del mod topLvl">
          <ac:chgData name="Ralf J Weger" userId="cf27eed0372df00e" providerId="LiveId" clId="{DA6EB163-1F64-4AE5-9F86-02EC2DA09C7A}" dt="2025-10-12T15:46:49.411" v="825" actId="478"/>
          <ac:picMkLst>
            <pc:docMk/>
            <pc:sldMk cId="2024701154" sldId="908"/>
            <ac:picMk id="9" creationId="{C0D49576-46FC-2214-58C0-F10236842253}"/>
          </ac:picMkLst>
        </pc:picChg>
        <pc:picChg chg="add del mod">
          <ac:chgData name="Ralf J Weger" userId="cf27eed0372df00e" providerId="LiveId" clId="{DA6EB163-1F64-4AE5-9F86-02EC2DA09C7A}" dt="2025-10-12T15:46:05.268" v="815" actId="478"/>
          <ac:picMkLst>
            <pc:docMk/>
            <pc:sldMk cId="2024701154" sldId="908"/>
            <ac:picMk id="11" creationId="{DEC84B8D-1E4E-F6BF-F779-56F1FCF95E05}"/>
          </ac:picMkLst>
        </pc:picChg>
        <pc:picChg chg="add mod">
          <ac:chgData name="Ralf J Weger" userId="cf27eed0372df00e" providerId="LiveId" clId="{DA6EB163-1F64-4AE5-9F86-02EC2DA09C7A}" dt="2025-10-12T15:46:18.056" v="819" actId="1076"/>
          <ac:picMkLst>
            <pc:docMk/>
            <pc:sldMk cId="2024701154" sldId="908"/>
            <ac:picMk id="13" creationId="{BB615F72-E51C-1A09-81C9-B69A679EB23B}"/>
          </ac:picMkLst>
        </pc:picChg>
        <pc:picChg chg="add mod">
          <ac:chgData name="Ralf J Weger" userId="cf27eed0372df00e" providerId="LiveId" clId="{DA6EB163-1F64-4AE5-9F86-02EC2DA09C7A}" dt="2025-10-12T15:46:50.904" v="826" actId="1076"/>
          <ac:picMkLst>
            <pc:docMk/>
            <pc:sldMk cId="2024701154" sldId="908"/>
            <ac:picMk id="15" creationId="{FE101413-4D47-AB47-6D23-3158D225B4D0}"/>
          </ac:picMkLst>
        </pc:picChg>
      </pc:sldChg>
      <pc:sldChg chg="addSp delSp modSp new mod delAnim modAnim">
        <pc:chgData name="Ralf J Weger" userId="cf27eed0372df00e" providerId="LiveId" clId="{DA6EB163-1F64-4AE5-9F86-02EC2DA09C7A}" dt="2025-10-12T17:47:14.126" v="1630" actId="20577"/>
        <pc:sldMkLst>
          <pc:docMk/>
          <pc:sldMk cId="3316078965" sldId="909"/>
        </pc:sldMkLst>
        <pc:spChg chg="mod">
          <ac:chgData name="Ralf J Weger" userId="cf27eed0372df00e" providerId="LiveId" clId="{DA6EB163-1F64-4AE5-9F86-02EC2DA09C7A}" dt="2025-10-12T17:25:30.033" v="1174" actId="20577"/>
          <ac:spMkLst>
            <pc:docMk/>
            <pc:sldMk cId="3316078965" sldId="909"/>
            <ac:spMk id="2" creationId="{79B9A944-7DBB-C822-474B-21C5BA8E2277}"/>
          </ac:spMkLst>
        </pc:spChg>
        <pc:spChg chg="add mod">
          <ac:chgData name="Ralf J Weger" userId="cf27eed0372df00e" providerId="LiveId" clId="{DA6EB163-1F64-4AE5-9F86-02EC2DA09C7A}" dt="2025-10-12T16:13:50.860" v="1041" actId="164"/>
          <ac:spMkLst>
            <pc:docMk/>
            <pc:sldMk cId="3316078965" sldId="909"/>
            <ac:spMk id="8" creationId="{803E861D-0B5A-8482-6850-B3658EF18220}"/>
          </ac:spMkLst>
        </pc:spChg>
        <pc:spChg chg="add mod">
          <ac:chgData name="Ralf J Weger" userId="cf27eed0372df00e" providerId="LiveId" clId="{DA6EB163-1F64-4AE5-9F86-02EC2DA09C7A}" dt="2025-10-12T16:13:50.860" v="1041" actId="164"/>
          <ac:spMkLst>
            <pc:docMk/>
            <pc:sldMk cId="3316078965" sldId="909"/>
            <ac:spMk id="9" creationId="{4ADB72F9-CA85-9A9F-E4BF-B70BC35DA4FC}"/>
          </ac:spMkLst>
        </pc:spChg>
        <pc:spChg chg="add mod">
          <ac:chgData name="Ralf J Weger" userId="cf27eed0372df00e" providerId="LiveId" clId="{DA6EB163-1F64-4AE5-9F86-02EC2DA09C7A}" dt="2025-10-12T16:13:50.860" v="1041" actId="164"/>
          <ac:spMkLst>
            <pc:docMk/>
            <pc:sldMk cId="3316078965" sldId="909"/>
            <ac:spMk id="10" creationId="{128D77C0-3995-0FEB-C7D7-CD1117C352FC}"/>
          </ac:spMkLst>
        </pc:spChg>
        <pc:spChg chg="add mod">
          <ac:chgData name="Ralf J Weger" userId="cf27eed0372df00e" providerId="LiveId" clId="{DA6EB163-1F64-4AE5-9F86-02EC2DA09C7A}" dt="2025-10-12T17:32:43.541" v="1231" actId="164"/>
          <ac:spMkLst>
            <pc:docMk/>
            <pc:sldMk cId="3316078965" sldId="909"/>
            <ac:spMk id="29" creationId="{D1E7CC34-EF58-523E-CAE4-CF5D14B1A1B4}"/>
          </ac:spMkLst>
        </pc:spChg>
        <pc:spChg chg="mod">
          <ac:chgData name="Ralf J Weger" userId="cf27eed0372df00e" providerId="LiveId" clId="{DA6EB163-1F64-4AE5-9F86-02EC2DA09C7A}" dt="2025-10-12T17:38:37.788" v="1558"/>
          <ac:spMkLst>
            <pc:docMk/>
            <pc:sldMk cId="3316078965" sldId="909"/>
            <ac:spMk id="38" creationId="{209D3661-31B6-EEFD-AB01-BC33C340DDE4}"/>
          </ac:spMkLst>
        </pc:spChg>
        <pc:spChg chg="mod">
          <ac:chgData name="Ralf J Weger" userId="cf27eed0372df00e" providerId="LiveId" clId="{DA6EB163-1F64-4AE5-9F86-02EC2DA09C7A}" dt="2025-10-12T17:38:37.788" v="1558"/>
          <ac:spMkLst>
            <pc:docMk/>
            <pc:sldMk cId="3316078965" sldId="909"/>
            <ac:spMk id="39" creationId="{D9ACA990-95A5-B9E3-30C5-D252B67A77C4}"/>
          </ac:spMkLst>
        </pc:spChg>
        <pc:spChg chg="mod">
          <ac:chgData name="Ralf J Weger" userId="cf27eed0372df00e" providerId="LiveId" clId="{DA6EB163-1F64-4AE5-9F86-02EC2DA09C7A}" dt="2025-10-12T17:38:37.788" v="1558"/>
          <ac:spMkLst>
            <pc:docMk/>
            <pc:sldMk cId="3316078965" sldId="909"/>
            <ac:spMk id="40" creationId="{8E297628-6290-8DC5-7605-3951D52F4812}"/>
          </ac:spMkLst>
        </pc:spChg>
        <pc:spChg chg="mod">
          <ac:chgData name="Ralf J Weger" userId="cf27eed0372df00e" providerId="LiveId" clId="{DA6EB163-1F64-4AE5-9F86-02EC2DA09C7A}" dt="2025-10-12T17:38:37.788" v="1558"/>
          <ac:spMkLst>
            <pc:docMk/>
            <pc:sldMk cId="3316078965" sldId="909"/>
            <ac:spMk id="44" creationId="{010DB693-BBAA-A103-5D13-6B4DC94F0429}"/>
          </ac:spMkLst>
        </pc:spChg>
        <pc:spChg chg="mod">
          <ac:chgData name="Ralf J Weger" userId="cf27eed0372df00e" providerId="LiveId" clId="{DA6EB163-1F64-4AE5-9F86-02EC2DA09C7A}" dt="2025-10-12T17:38:37.788" v="1558"/>
          <ac:spMkLst>
            <pc:docMk/>
            <pc:sldMk cId="3316078965" sldId="909"/>
            <ac:spMk id="45" creationId="{6EBB3301-5F1C-8D82-57A6-BEC24C15BA81}"/>
          </ac:spMkLst>
        </pc:spChg>
        <pc:spChg chg="mod">
          <ac:chgData name="Ralf J Weger" userId="cf27eed0372df00e" providerId="LiveId" clId="{DA6EB163-1F64-4AE5-9F86-02EC2DA09C7A}" dt="2025-10-12T17:38:37.788" v="1558"/>
          <ac:spMkLst>
            <pc:docMk/>
            <pc:sldMk cId="3316078965" sldId="909"/>
            <ac:spMk id="46" creationId="{AF332172-B380-09C4-B141-F348C66B4774}"/>
          </ac:spMkLst>
        </pc:spChg>
        <pc:spChg chg="mod">
          <ac:chgData name="Ralf J Weger" userId="cf27eed0372df00e" providerId="LiveId" clId="{DA6EB163-1F64-4AE5-9F86-02EC2DA09C7A}" dt="2025-10-12T17:47:14.126" v="1630" actId="20577"/>
          <ac:spMkLst>
            <pc:docMk/>
            <pc:sldMk cId="3316078965" sldId="909"/>
            <ac:spMk id="52" creationId="{3333F2A8-C8E0-47B1-ACE3-FF4EF5B3E028}"/>
          </ac:spMkLst>
        </pc:spChg>
        <pc:spChg chg="mod">
          <ac:chgData name="Ralf J Weger" userId="cf27eed0372df00e" providerId="LiveId" clId="{DA6EB163-1F64-4AE5-9F86-02EC2DA09C7A}" dt="2025-10-12T17:38:44.405" v="1560"/>
          <ac:spMkLst>
            <pc:docMk/>
            <pc:sldMk cId="3316078965" sldId="909"/>
            <ac:spMk id="53" creationId="{2288B993-D3D4-6B08-92A5-5BFC49F19415}"/>
          </ac:spMkLst>
        </pc:spChg>
        <pc:spChg chg="mod">
          <ac:chgData name="Ralf J Weger" userId="cf27eed0372df00e" providerId="LiveId" clId="{DA6EB163-1F64-4AE5-9F86-02EC2DA09C7A}" dt="2025-10-12T17:38:44.405" v="1560"/>
          <ac:spMkLst>
            <pc:docMk/>
            <pc:sldMk cId="3316078965" sldId="909"/>
            <ac:spMk id="54" creationId="{8E47B6D8-DC5E-290E-6245-1FDB39B1A4A6}"/>
          </ac:spMkLst>
        </pc:spChg>
        <pc:spChg chg="mod">
          <ac:chgData name="Ralf J Weger" userId="cf27eed0372df00e" providerId="LiveId" clId="{DA6EB163-1F64-4AE5-9F86-02EC2DA09C7A}" dt="2025-10-12T17:46:15.469" v="1629" actId="6549"/>
          <ac:spMkLst>
            <pc:docMk/>
            <pc:sldMk cId="3316078965" sldId="909"/>
            <ac:spMk id="55" creationId="{B3432CC5-8BD2-BD52-FC21-7BEEE3EDE67E}"/>
          </ac:spMkLst>
        </pc:spChg>
        <pc:spChg chg="mod">
          <ac:chgData name="Ralf J Weger" userId="cf27eed0372df00e" providerId="LiveId" clId="{DA6EB163-1F64-4AE5-9F86-02EC2DA09C7A}" dt="2025-10-12T17:38:44.405" v="1560"/>
          <ac:spMkLst>
            <pc:docMk/>
            <pc:sldMk cId="3316078965" sldId="909"/>
            <ac:spMk id="56" creationId="{CE6E7C39-0F41-F6F4-EAEC-303B372F0113}"/>
          </ac:spMkLst>
        </pc:spChg>
        <pc:spChg chg="mod">
          <ac:chgData name="Ralf J Weger" userId="cf27eed0372df00e" providerId="LiveId" clId="{DA6EB163-1F64-4AE5-9F86-02EC2DA09C7A}" dt="2025-10-12T17:38:44.405" v="1560"/>
          <ac:spMkLst>
            <pc:docMk/>
            <pc:sldMk cId="3316078965" sldId="909"/>
            <ac:spMk id="57" creationId="{DB1DF38C-A831-0622-20F3-87EF38FEE80D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63" creationId="{90C7A217-B4AD-AEBE-BB4E-A95BF40BC3C0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65" creationId="{260A180D-368C-9A6E-D49D-45E6CA429B3D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66" creationId="{35EAAED4-8B66-80E1-284D-034C53FF8756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69" creationId="{CE055282-5121-9356-D6D3-DDB846A27FEC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76" creationId="{C97F19FB-D1C3-3C96-4E76-EF81370B42E8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77" creationId="{73B050BD-EDA8-F022-6C1E-98A11601280E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81" creationId="{49C934DA-DA99-63C8-1E18-97462771902B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83" creationId="{08F46FC2-2377-54F4-A83B-76A3108007EC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86" creationId="{39491FAF-A625-177E-7B5F-4FF71D8C73C3}"/>
          </ac:spMkLst>
        </pc:spChg>
        <pc:spChg chg="mod">
          <ac:chgData name="Ralf J Weger" userId="cf27eed0372df00e" providerId="LiveId" clId="{DA6EB163-1F64-4AE5-9F86-02EC2DA09C7A}" dt="2025-10-12T17:39:56.380" v="1572"/>
          <ac:spMkLst>
            <pc:docMk/>
            <pc:sldMk cId="3316078965" sldId="909"/>
            <ac:spMk id="89" creationId="{1DC5628B-B552-0809-B52B-513C69508771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02" creationId="{55B3FCD8-3B55-83E4-C215-FB5CF1767F66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03" creationId="{A4F132CD-512C-C0D6-C7F2-D6A2896D2003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05" creationId="{952A45E4-9345-EC06-0B49-C9A90E7D9B9A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11" creationId="{2809115B-2895-BA44-BC56-CE5882AE0861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13" creationId="{DD79ABD3-204C-2376-42E0-5C2AE9258C41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14" creationId="{143ED9EC-5F6D-329D-8089-0163913FD2D3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16" creationId="{6D884BA8-39BD-3C2E-F39A-0197374B0498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22" creationId="{CE0E5C7B-5E17-E8A4-32E0-23EBE6C4D9E4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23" creationId="{C9D1B1A4-0EDA-F373-9FA7-F58E317CEC57}"/>
          </ac:spMkLst>
        </pc:spChg>
        <pc:spChg chg="mod">
          <ac:chgData name="Ralf J Weger" userId="cf27eed0372df00e" providerId="LiveId" clId="{DA6EB163-1F64-4AE5-9F86-02EC2DA09C7A}" dt="2025-10-12T17:45:30.879" v="1625"/>
          <ac:spMkLst>
            <pc:docMk/>
            <pc:sldMk cId="3316078965" sldId="909"/>
            <ac:spMk id="126" creationId="{9306BD3C-98BF-1CB5-2901-0718D27959F9}"/>
          </ac:spMkLst>
        </pc:spChg>
        <pc:grpChg chg="add mod">
          <ac:chgData name="Ralf J Weger" userId="cf27eed0372df00e" providerId="LiveId" clId="{DA6EB163-1F64-4AE5-9F86-02EC2DA09C7A}" dt="2025-10-12T16:13:53.859" v="1042" actId="164"/>
          <ac:grpSpMkLst>
            <pc:docMk/>
            <pc:sldMk cId="3316078965" sldId="909"/>
            <ac:grpSpMk id="11" creationId="{0CE14D56-B6D7-FA19-5C50-31A1D1C13447}"/>
          </ac:grpSpMkLst>
        </pc:grpChg>
        <pc:grpChg chg="add del mod">
          <ac:chgData name="Ralf J Weger" userId="cf27eed0372df00e" providerId="LiveId" clId="{DA6EB163-1F64-4AE5-9F86-02EC2DA09C7A}" dt="2025-10-12T17:22:29.428" v="1114" actId="478"/>
          <ac:grpSpMkLst>
            <pc:docMk/>
            <pc:sldMk cId="3316078965" sldId="909"/>
            <ac:grpSpMk id="12" creationId="{B9FD8364-8FD0-2BF6-FB8C-BEB5957B9E6A}"/>
          </ac:grpSpMkLst>
        </pc:grpChg>
        <pc:grpChg chg="add del mod">
          <ac:chgData name="Ralf J Weger" userId="cf27eed0372df00e" providerId="LiveId" clId="{DA6EB163-1F64-4AE5-9F86-02EC2DA09C7A}" dt="2025-10-12T17:25:38.679" v="1175" actId="165"/>
          <ac:grpSpMkLst>
            <pc:docMk/>
            <pc:sldMk cId="3316078965" sldId="909"/>
            <ac:grpSpMk id="20" creationId="{FFBDD8D1-916C-3995-99CA-E3535D410B72}"/>
          </ac:grpSpMkLst>
        </pc:grpChg>
        <pc:grpChg chg="add del mod">
          <ac:chgData name="Ralf J Weger" userId="cf27eed0372df00e" providerId="LiveId" clId="{DA6EB163-1F64-4AE5-9F86-02EC2DA09C7A}" dt="2025-10-12T17:27:18.798" v="1184" actId="165"/>
          <ac:grpSpMkLst>
            <pc:docMk/>
            <pc:sldMk cId="3316078965" sldId="909"/>
            <ac:grpSpMk id="21" creationId="{6E76887C-7A3F-502B-9BBF-BB939A7034F7}"/>
          </ac:grpSpMkLst>
        </pc:grpChg>
        <pc:grpChg chg="add del mod">
          <ac:chgData name="Ralf J Weger" userId="cf27eed0372df00e" providerId="LiveId" clId="{DA6EB163-1F64-4AE5-9F86-02EC2DA09C7A}" dt="2025-10-12T17:40:58.602" v="1582" actId="478"/>
          <ac:grpSpMkLst>
            <pc:docMk/>
            <pc:sldMk cId="3316078965" sldId="909"/>
            <ac:grpSpMk id="33" creationId="{B5C60002-9AFA-D135-CFB2-8B9DB424DC93}"/>
          </ac:grpSpMkLst>
        </pc:grpChg>
        <pc:grpChg chg="add mod">
          <ac:chgData name="Ralf J Weger" userId="cf27eed0372df00e" providerId="LiveId" clId="{DA6EB163-1F64-4AE5-9F86-02EC2DA09C7A}" dt="2025-10-12T17:32:54.846" v="1233" actId="554"/>
          <ac:grpSpMkLst>
            <pc:docMk/>
            <pc:sldMk cId="3316078965" sldId="909"/>
            <ac:grpSpMk id="34" creationId="{33C7F264-DCC9-C79E-A387-D1179E357570}"/>
          </ac:grpSpMkLst>
        </pc:grpChg>
        <pc:grpChg chg="del">
          <ac:chgData name="Ralf J Weger" userId="cf27eed0372df00e" providerId="LiveId" clId="{DA6EB163-1F64-4AE5-9F86-02EC2DA09C7A}" dt="2025-10-12T17:38:39.613" v="1559" actId="478"/>
          <ac:grpSpMkLst>
            <pc:docMk/>
            <pc:sldMk cId="3316078965" sldId="909"/>
            <ac:grpSpMk id="35" creationId="{888798BF-A41C-17C5-D06A-8EE8E0CA2A84}"/>
          </ac:grpSpMkLst>
        </pc:grpChg>
        <pc:grpChg chg="mod">
          <ac:chgData name="Ralf J Weger" userId="cf27eed0372df00e" providerId="LiveId" clId="{DA6EB163-1F64-4AE5-9F86-02EC2DA09C7A}" dt="2025-10-12T17:38:37.788" v="1558"/>
          <ac:grpSpMkLst>
            <pc:docMk/>
            <pc:sldMk cId="3316078965" sldId="909"/>
            <ac:grpSpMk id="36" creationId="{CA0B2B36-EE1E-9721-125A-E23F8D97336A}"/>
          </ac:grpSpMkLst>
        </pc:grpChg>
        <pc:grpChg chg="del">
          <ac:chgData name="Ralf J Weger" userId="cf27eed0372df00e" providerId="LiveId" clId="{DA6EB163-1F64-4AE5-9F86-02EC2DA09C7A}" dt="2025-10-12T17:38:39.613" v="1559" actId="478"/>
          <ac:grpSpMkLst>
            <pc:docMk/>
            <pc:sldMk cId="3316078965" sldId="909"/>
            <ac:grpSpMk id="41" creationId="{EC6F3D5F-D6DE-5F13-3451-7085E21E719F}"/>
          </ac:grpSpMkLst>
        </pc:grpChg>
        <pc:grpChg chg="mod">
          <ac:chgData name="Ralf J Weger" userId="cf27eed0372df00e" providerId="LiveId" clId="{DA6EB163-1F64-4AE5-9F86-02EC2DA09C7A}" dt="2025-10-12T17:38:37.788" v="1558"/>
          <ac:grpSpMkLst>
            <pc:docMk/>
            <pc:sldMk cId="3316078965" sldId="909"/>
            <ac:grpSpMk id="43" creationId="{5747F13C-2939-889B-8437-A61306897028}"/>
          </ac:grpSpMkLst>
        </pc:grpChg>
        <pc:grpChg chg="add mod">
          <ac:chgData name="Ralf J Weger" userId="cf27eed0372df00e" providerId="LiveId" clId="{DA6EB163-1F64-4AE5-9F86-02EC2DA09C7A}" dt="2025-10-12T17:38:44.405" v="1560"/>
          <ac:grpSpMkLst>
            <pc:docMk/>
            <pc:sldMk cId="3316078965" sldId="909"/>
            <ac:grpSpMk id="47" creationId="{ADAD5001-7E04-C590-1B37-0993F7AF8461}"/>
          </ac:grpSpMkLst>
        </pc:grpChg>
        <pc:grpChg chg="mod">
          <ac:chgData name="Ralf J Weger" userId="cf27eed0372df00e" providerId="LiveId" clId="{DA6EB163-1F64-4AE5-9F86-02EC2DA09C7A}" dt="2025-10-12T17:38:44.405" v="1560"/>
          <ac:grpSpMkLst>
            <pc:docMk/>
            <pc:sldMk cId="3316078965" sldId="909"/>
            <ac:grpSpMk id="51" creationId="{B4C0E509-AF75-837A-FD12-49F58958F446}"/>
          </ac:grpSpMkLst>
        </pc:grpChg>
        <pc:grpChg chg="del">
          <ac:chgData name="Ralf J Weger" userId="cf27eed0372df00e" providerId="LiveId" clId="{DA6EB163-1F64-4AE5-9F86-02EC2DA09C7A}" dt="2025-10-12T17:40:02.444" v="1573" actId="478"/>
          <ac:grpSpMkLst>
            <pc:docMk/>
            <pc:sldMk cId="3316078965" sldId="909"/>
            <ac:grpSpMk id="58" creationId="{AD3A91E9-F45B-2719-EB03-39D6C4CB1754}"/>
          </ac:grpSpMkLst>
        </pc:grpChg>
        <pc:grpChg chg="add del mod">
          <ac:chgData name="Ralf J Weger" userId="cf27eed0372df00e" providerId="LiveId" clId="{DA6EB163-1F64-4AE5-9F86-02EC2DA09C7A}" dt="2025-10-12T17:45:26.288" v="1624" actId="478"/>
          <ac:grpSpMkLst>
            <pc:docMk/>
            <pc:sldMk cId="3316078965" sldId="909"/>
            <ac:grpSpMk id="90" creationId="{3FA3990E-3ABB-53EB-C283-FEC8945ED7C7}"/>
          </ac:grpSpMkLst>
        </pc:grpChg>
        <pc:picChg chg="add del mod">
          <ac:chgData name="Ralf J Weger" userId="cf27eed0372df00e" providerId="LiveId" clId="{DA6EB163-1F64-4AE5-9F86-02EC2DA09C7A}" dt="2025-10-12T17:30:25.421" v="1208" actId="478"/>
          <ac:picMkLst>
            <pc:docMk/>
            <pc:sldMk cId="3316078965" sldId="909"/>
            <ac:picMk id="4" creationId="{5ECF906B-792B-894A-E6FD-273825AF67C8}"/>
          </ac:picMkLst>
        </pc:picChg>
        <pc:picChg chg="add del">
          <ac:chgData name="Ralf J Weger" userId="cf27eed0372df00e" providerId="LiveId" clId="{DA6EB163-1F64-4AE5-9F86-02EC2DA09C7A}" dt="2025-10-12T16:12:06.546" v="1022" actId="478"/>
          <ac:picMkLst>
            <pc:docMk/>
            <pc:sldMk cId="3316078965" sldId="909"/>
            <ac:picMk id="6" creationId="{162E4D0C-54F5-DDA8-37BC-A4FB91587451}"/>
          </ac:picMkLst>
        </pc:picChg>
        <pc:picChg chg="add mod">
          <ac:chgData name="Ralf J Weger" userId="cf27eed0372df00e" providerId="LiveId" clId="{DA6EB163-1F64-4AE5-9F86-02EC2DA09C7A}" dt="2025-10-12T16:13:53.859" v="1042" actId="164"/>
          <ac:picMkLst>
            <pc:docMk/>
            <pc:sldMk cId="3316078965" sldId="909"/>
            <ac:picMk id="7" creationId="{A871A6FE-9462-D4A0-390F-FA6559F45374}"/>
          </ac:picMkLst>
        </pc:picChg>
        <pc:picChg chg="add mod ord topLvl">
          <ac:chgData name="Ralf J Weger" userId="cf27eed0372df00e" providerId="LiveId" clId="{DA6EB163-1F64-4AE5-9F86-02EC2DA09C7A}" dt="2025-10-12T17:32:34.573" v="1229" actId="164"/>
          <ac:picMkLst>
            <pc:docMk/>
            <pc:sldMk cId="3316078965" sldId="909"/>
            <ac:picMk id="14" creationId="{7C09F05C-24E2-0700-B440-1755A070D36B}"/>
          </ac:picMkLst>
        </pc:picChg>
        <pc:picChg chg="add mod ord topLvl">
          <ac:chgData name="Ralf J Weger" userId="cf27eed0372df00e" providerId="LiveId" clId="{DA6EB163-1F64-4AE5-9F86-02EC2DA09C7A}" dt="2025-10-12T17:32:34.573" v="1229" actId="164"/>
          <ac:picMkLst>
            <pc:docMk/>
            <pc:sldMk cId="3316078965" sldId="909"/>
            <ac:picMk id="16" creationId="{93AED501-9907-F633-970F-AF835A695EF2}"/>
          </ac:picMkLst>
        </pc:picChg>
        <pc:picChg chg="add del mod ord">
          <ac:chgData name="Ralf J Weger" userId="cf27eed0372df00e" providerId="LiveId" clId="{DA6EB163-1F64-4AE5-9F86-02EC2DA09C7A}" dt="2025-10-12T17:25:02.226" v="1134" actId="478"/>
          <ac:picMkLst>
            <pc:docMk/>
            <pc:sldMk cId="3316078965" sldId="909"/>
            <ac:picMk id="18" creationId="{B9A16010-6E45-1351-910C-3B53AA9C614F}"/>
          </ac:picMkLst>
        </pc:picChg>
        <pc:picChg chg="add del mod topLvl modCrop">
          <ac:chgData name="Ralf J Weger" userId="cf27eed0372df00e" providerId="LiveId" clId="{DA6EB163-1F64-4AE5-9F86-02EC2DA09C7A}" dt="2025-10-12T17:28:23.735" v="1185" actId="478"/>
          <ac:picMkLst>
            <pc:docMk/>
            <pc:sldMk cId="3316078965" sldId="909"/>
            <ac:picMk id="19" creationId="{88CA9A64-19D3-1642-5F60-65B4D420D811}"/>
          </ac:picMkLst>
        </pc:picChg>
        <pc:picChg chg="add del">
          <ac:chgData name="Ralf J Weger" userId="cf27eed0372df00e" providerId="LiveId" clId="{DA6EB163-1F64-4AE5-9F86-02EC2DA09C7A}" dt="2025-10-12T17:29:19.317" v="1187" actId="478"/>
          <ac:picMkLst>
            <pc:docMk/>
            <pc:sldMk cId="3316078965" sldId="909"/>
            <ac:picMk id="23" creationId="{E8B223DA-0F51-AA89-1A53-95865F4DD9AB}"/>
          </ac:picMkLst>
        </pc:picChg>
        <pc:picChg chg="add mod">
          <ac:chgData name="Ralf J Weger" userId="cf27eed0372df00e" providerId="LiveId" clId="{DA6EB163-1F64-4AE5-9F86-02EC2DA09C7A}" dt="2025-10-12T17:32:43.541" v="1231" actId="164"/>
          <ac:picMkLst>
            <pc:docMk/>
            <pc:sldMk cId="3316078965" sldId="909"/>
            <ac:picMk id="25" creationId="{8C8679AF-D55B-BD4A-4858-76DF19FDAB8E}"/>
          </ac:picMkLst>
        </pc:picChg>
        <pc:picChg chg="add del mod">
          <ac:chgData name="Ralf J Weger" userId="cf27eed0372df00e" providerId="LiveId" clId="{DA6EB163-1F64-4AE5-9F86-02EC2DA09C7A}" dt="2025-10-12T17:29:49.070" v="1192" actId="478"/>
          <ac:picMkLst>
            <pc:docMk/>
            <pc:sldMk cId="3316078965" sldId="909"/>
            <ac:picMk id="26" creationId="{B7EB351E-A5F5-F649-2AF3-CAE3D1F61592}"/>
          </ac:picMkLst>
        </pc:picChg>
        <pc:picChg chg="add del mod">
          <ac:chgData name="Ralf J Weger" userId="cf27eed0372df00e" providerId="LiveId" clId="{DA6EB163-1F64-4AE5-9F86-02EC2DA09C7A}" dt="2025-10-12T17:30:00.541" v="1195" actId="478"/>
          <ac:picMkLst>
            <pc:docMk/>
            <pc:sldMk cId="3316078965" sldId="909"/>
            <ac:picMk id="28" creationId="{DE3F8180-1102-17A4-8F49-7984E9D64BCC}"/>
          </ac:picMkLst>
        </pc:picChg>
        <pc:picChg chg="add mod ord">
          <ac:chgData name="Ralf J Weger" userId="cf27eed0372df00e" providerId="LiveId" clId="{DA6EB163-1F64-4AE5-9F86-02EC2DA09C7A}" dt="2025-10-12T17:32:43.541" v="1231" actId="164"/>
          <ac:picMkLst>
            <pc:docMk/>
            <pc:sldMk cId="3316078965" sldId="909"/>
            <ac:picMk id="31" creationId="{01B62719-B7FD-EE76-CAAB-8DEF858D7558}"/>
          </ac:picMkLst>
        </pc:picChg>
        <pc:picChg chg="add mod">
          <ac:chgData name="Ralf J Weger" userId="cf27eed0372df00e" providerId="LiveId" clId="{DA6EB163-1F64-4AE5-9F86-02EC2DA09C7A}" dt="2025-10-12T17:32:34.573" v="1229" actId="164"/>
          <ac:picMkLst>
            <pc:docMk/>
            <pc:sldMk cId="3316078965" sldId="909"/>
            <ac:picMk id="32" creationId="{1DD19F55-5D24-A034-77E8-DB2D99F528FF}"/>
          </ac:picMkLst>
        </pc:picChg>
        <pc:picChg chg="mod">
          <ac:chgData name="Ralf J Weger" userId="cf27eed0372df00e" providerId="LiveId" clId="{DA6EB163-1F64-4AE5-9F86-02EC2DA09C7A}" dt="2025-10-12T17:38:37.788" v="1558"/>
          <ac:picMkLst>
            <pc:docMk/>
            <pc:sldMk cId="3316078965" sldId="909"/>
            <ac:picMk id="37" creationId="{563EEA70-8CC5-4ED5-F83F-B774780263E6}"/>
          </ac:picMkLst>
        </pc:picChg>
        <pc:picChg chg="mod">
          <ac:chgData name="Ralf J Weger" userId="cf27eed0372df00e" providerId="LiveId" clId="{DA6EB163-1F64-4AE5-9F86-02EC2DA09C7A}" dt="2025-10-12T17:38:37.788" v="1558"/>
          <ac:picMkLst>
            <pc:docMk/>
            <pc:sldMk cId="3316078965" sldId="909"/>
            <ac:picMk id="42" creationId="{3EA3118B-ABF9-33DF-1567-6581C14B6804}"/>
          </ac:picMkLst>
        </pc:picChg>
        <pc:picChg chg="mod">
          <ac:chgData name="Ralf J Weger" userId="cf27eed0372df00e" providerId="LiveId" clId="{DA6EB163-1F64-4AE5-9F86-02EC2DA09C7A}" dt="2025-10-12T17:38:44.405" v="1560"/>
          <ac:picMkLst>
            <pc:docMk/>
            <pc:sldMk cId="3316078965" sldId="909"/>
            <ac:picMk id="49" creationId="{CFB76762-E3F2-8FF8-4269-C34DB24D7789}"/>
          </ac:picMkLst>
        </pc:picChg>
        <pc:picChg chg="mod">
          <ac:chgData name="Ralf J Weger" userId="cf27eed0372df00e" providerId="LiveId" clId="{DA6EB163-1F64-4AE5-9F86-02EC2DA09C7A}" dt="2025-10-12T17:38:44.405" v="1560"/>
          <ac:picMkLst>
            <pc:docMk/>
            <pc:sldMk cId="3316078965" sldId="909"/>
            <ac:picMk id="50" creationId="{7377C479-7615-C2D9-18AB-11822B42342F}"/>
          </ac:picMkLst>
        </pc:picChg>
        <pc:picChg chg="mod">
          <ac:chgData name="Ralf J Weger" userId="cf27eed0372df00e" providerId="LiveId" clId="{DA6EB163-1F64-4AE5-9F86-02EC2DA09C7A}" dt="2025-10-12T17:41:01.714" v="1583"/>
          <ac:picMkLst>
            <pc:docMk/>
            <pc:sldMk cId="3316078965" sldId="909"/>
            <ac:picMk id="91" creationId="{69697836-B917-5ABF-528B-F6DE3AE10EBF}"/>
          </ac:picMkLst>
        </pc:picChg>
        <pc:picChg chg="mod">
          <ac:chgData name="Ralf J Weger" userId="cf27eed0372df00e" providerId="LiveId" clId="{DA6EB163-1F64-4AE5-9F86-02EC2DA09C7A}" dt="2025-10-12T17:41:01.714" v="1583"/>
          <ac:picMkLst>
            <pc:docMk/>
            <pc:sldMk cId="3316078965" sldId="909"/>
            <ac:picMk id="92" creationId="{D33CA156-BC51-1000-EF0F-7DE769369D0B}"/>
          </ac:picMkLst>
        </pc:picChg>
        <pc:picChg chg="add del mod">
          <ac:chgData name="Ralf J Weger" userId="cf27eed0372df00e" providerId="LiveId" clId="{DA6EB163-1F64-4AE5-9F86-02EC2DA09C7A}" dt="2025-10-12T17:44:23.751" v="1609" actId="478"/>
          <ac:picMkLst>
            <pc:docMk/>
            <pc:sldMk cId="3316078965" sldId="909"/>
            <ac:picMk id="93" creationId="{B31599D0-90DC-AA17-3A15-CF0DF4B2AEF5}"/>
          </ac:picMkLst>
        </pc:picChg>
      </pc:sldChg>
      <pc:sldChg chg="addSp delSp modSp add del mod modAnim">
        <pc:chgData name="Ralf J Weger" userId="cf27eed0372df00e" providerId="LiveId" clId="{DA6EB163-1F64-4AE5-9F86-02EC2DA09C7A}" dt="2025-10-12T17:48:39.390" v="1631" actId="47"/>
        <pc:sldMkLst>
          <pc:docMk/>
          <pc:sldMk cId="24527967" sldId="910"/>
        </pc:sldMkLst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4" creationId="{6F92C534-726A-BA2D-0D8B-B3447CF55B98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9" creationId="{659E0B89-FBF9-E4CC-6B89-67BE2DA91525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10" creationId="{04866BC5-05A7-007A-AC55-85E7334E74AA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13" creationId="{970BCFAD-C01E-2B3B-3552-F17698EAC925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15" creationId="{BD01E124-59DF-6FAC-D31B-10F7C8B4BED0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17" creationId="{402BA071-8C44-DD1E-CF43-C09D1473EBF4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24" creationId="{D9C230B1-9B14-F2FE-58AE-E3BDDB01D44D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27" creationId="{4718BD5F-32BA-9962-615D-D3032278431C}"/>
          </ac:spMkLst>
        </pc:spChg>
        <pc:spChg chg="del mod">
          <ac:chgData name="Ralf J Weger" userId="cf27eed0372df00e" providerId="LiveId" clId="{DA6EB163-1F64-4AE5-9F86-02EC2DA09C7A}" dt="2025-10-12T17:45:03.166" v="1618" actId="478"/>
          <ac:spMkLst>
            <pc:docMk/>
            <pc:sldMk cId="24527967" sldId="910"/>
            <ac:spMk id="32" creationId="{48D475D4-6056-1208-86B1-F677AE99AB88}"/>
          </ac:spMkLst>
        </pc:spChg>
        <pc:spChg chg="del">
          <ac:chgData name="Ralf J Weger" userId="cf27eed0372df00e" providerId="LiveId" clId="{DA6EB163-1F64-4AE5-9F86-02EC2DA09C7A}" dt="2025-10-12T17:45:01.975" v="1617" actId="478"/>
          <ac:spMkLst>
            <pc:docMk/>
            <pc:sldMk cId="24527967" sldId="910"/>
            <ac:spMk id="33" creationId="{FF7CBDFC-DB0D-BDD5-14F9-B211D39C8E3E}"/>
          </ac:spMkLst>
        </pc:spChg>
        <pc:spChg chg="del">
          <ac:chgData name="Ralf J Weger" userId="cf27eed0372df00e" providerId="LiveId" clId="{DA6EB163-1F64-4AE5-9F86-02EC2DA09C7A}" dt="2025-10-12T17:45:00.615" v="1616" actId="478"/>
          <ac:spMkLst>
            <pc:docMk/>
            <pc:sldMk cId="24527967" sldId="910"/>
            <ac:spMk id="35" creationId="{D2EC5831-D4EC-1B68-8D1B-90DA6ED7216F}"/>
          </ac:spMkLst>
        </pc:spChg>
        <pc:spChg chg="del">
          <ac:chgData name="Ralf J Weger" userId="cf27eed0372df00e" providerId="LiveId" clId="{DA6EB163-1F64-4AE5-9F86-02EC2DA09C7A}" dt="2025-10-12T17:45:08.191" v="1621" actId="478"/>
          <ac:spMkLst>
            <pc:docMk/>
            <pc:sldMk cId="24527967" sldId="910"/>
            <ac:spMk id="36" creationId="{2F65D80C-CC42-E1F2-F162-A2A5D72BFCA1}"/>
          </ac:spMkLst>
        </pc:spChg>
        <pc:spChg chg="del">
          <ac:chgData name="Ralf J Weger" userId="cf27eed0372df00e" providerId="LiveId" clId="{DA6EB163-1F64-4AE5-9F86-02EC2DA09C7A}" dt="2025-10-12T17:45:07.302" v="1620" actId="478"/>
          <ac:spMkLst>
            <pc:docMk/>
            <pc:sldMk cId="24527967" sldId="910"/>
            <ac:spMk id="37" creationId="{C357E22E-8E60-474A-BB3C-F1FA3ED9A591}"/>
          </ac:spMkLst>
        </pc:spChg>
        <pc:spChg chg="del mod">
          <ac:chgData name="Ralf J Weger" userId="cf27eed0372df00e" providerId="LiveId" clId="{DA6EB163-1F64-4AE5-9F86-02EC2DA09C7A}" dt="2025-10-12T17:45:06.278" v="1619" actId="478"/>
          <ac:spMkLst>
            <pc:docMk/>
            <pc:sldMk cId="24527967" sldId="910"/>
            <ac:spMk id="38" creationId="{1AC5E969-C1AA-8DA3-6D86-97B1D81FE080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39" creationId="{D219ACAD-D5DC-5C80-5B44-094AD99AD4BD}"/>
          </ac:spMkLst>
        </pc:spChg>
        <pc:spChg chg="mod">
          <ac:chgData name="Ralf J Weger" userId="cf27eed0372df00e" providerId="LiveId" clId="{DA6EB163-1F64-4AE5-9F86-02EC2DA09C7A}" dt="2025-10-12T17:45:18.498" v="1622" actId="164"/>
          <ac:spMkLst>
            <pc:docMk/>
            <pc:sldMk cId="24527967" sldId="910"/>
            <ac:spMk id="42" creationId="{0B619C1B-30CC-FF7C-4C1A-45C46B062B88}"/>
          </ac:spMkLst>
        </pc:spChg>
        <pc:grpChg chg="del">
          <ac:chgData name="Ralf J Weger" userId="cf27eed0372df00e" providerId="LiveId" clId="{DA6EB163-1F64-4AE5-9F86-02EC2DA09C7A}" dt="2025-10-12T17:44:46.439" v="1613" actId="478"/>
          <ac:grpSpMkLst>
            <pc:docMk/>
            <pc:sldMk cId="24527967" sldId="910"/>
            <ac:grpSpMk id="34" creationId="{0CB24019-0E90-79F0-B2F4-57C690423CD7}"/>
          </ac:grpSpMkLst>
        </pc:grpChg>
        <pc:grpChg chg="mod">
          <ac:chgData name="Ralf J Weger" userId="cf27eed0372df00e" providerId="LiveId" clId="{DA6EB163-1F64-4AE5-9F86-02EC2DA09C7A}" dt="2025-10-12T17:45:21.457" v="1623" actId="164"/>
          <ac:grpSpMkLst>
            <pc:docMk/>
            <pc:sldMk cId="24527967" sldId="910"/>
            <ac:grpSpMk id="45" creationId="{6D0EB9D1-2BE7-0B20-AEC5-4E0735C5D5CF}"/>
          </ac:grpSpMkLst>
        </pc:grpChg>
        <pc:grpChg chg="add mod">
          <ac:chgData name="Ralf J Weger" userId="cf27eed0372df00e" providerId="LiveId" clId="{DA6EB163-1F64-4AE5-9F86-02EC2DA09C7A}" dt="2025-10-12T17:45:21.457" v="1623" actId="164"/>
          <ac:grpSpMkLst>
            <pc:docMk/>
            <pc:sldMk cId="24527967" sldId="910"/>
            <ac:grpSpMk id="46" creationId="{090394A2-4251-6096-CA2D-5DDD55194D08}"/>
          </ac:grpSpMkLst>
        </pc:grpChg>
        <pc:grpChg chg="del">
          <ac:chgData name="Ralf J Weger" userId="cf27eed0372df00e" providerId="LiveId" clId="{DA6EB163-1F64-4AE5-9F86-02EC2DA09C7A}" dt="2025-10-12T17:44:36.424" v="1611" actId="478"/>
          <ac:grpSpMkLst>
            <pc:docMk/>
            <pc:sldMk cId="24527967" sldId="910"/>
            <ac:grpSpMk id="47" creationId="{6B3FF220-FEAF-6925-286E-65456EA0C361}"/>
          </ac:grpSpMkLst>
        </pc:grpChg>
        <pc:grpChg chg="del ord">
          <ac:chgData name="Ralf J Weger" userId="cf27eed0372df00e" providerId="LiveId" clId="{DA6EB163-1F64-4AE5-9F86-02EC2DA09C7A}" dt="2025-10-12T17:44:50.555" v="1614" actId="165"/>
          <ac:grpSpMkLst>
            <pc:docMk/>
            <pc:sldMk cId="24527967" sldId="910"/>
            <ac:grpSpMk id="90" creationId="{E4FE9B4B-0ED9-51F3-1E82-3EDE02492F00}"/>
          </ac:grpSpMkLst>
        </pc:grpChg>
        <pc:picChg chg="mod topLvl">
          <ac:chgData name="Ralf J Weger" userId="cf27eed0372df00e" providerId="LiveId" clId="{DA6EB163-1F64-4AE5-9F86-02EC2DA09C7A}" dt="2025-10-12T17:45:21.457" v="1623" actId="164"/>
          <ac:picMkLst>
            <pc:docMk/>
            <pc:sldMk cId="24527967" sldId="910"/>
            <ac:picMk id="91" creationId="{968A611D-97AC-B222-0CF0-B070F4063968}"/>
          </ac:picMkLst>
        </pc:picChg>
        <pc:picChg chg="mod topLvl">
          <ac:chgData name="Ralf J Weger" userId="cf27eed0372df00e" providerId="LiveId" clId="{DA6EB163-1F64-4AE5-9F86-02EC2DA09C7A}" dt="2025-10-12T17:44:50.555" v="1614" actId="165"/>
          <ac:picMkLst>
            <pc:docMk/>
            <pc:sldMk cId="24527967" sldId="910"/>
            <ac:picMk id="92" creationId="{945AECFD-F2AB-7150-837E-E3DDFE66B3A0}"/>
          </ac:picMkLst>
        </pc:picChg>
        <pc:picChg chg="mod topLvl">
          <ac:chgData name="Ralf J Weger" userId="cf27eed0372df00e" providerId="LiveId" clId="{DA6EB163-1F64-4AE5-9F86-02EC2DA09C7A}" dt="2025-10-12T17:44:50.555" v="1614" actId="165"/>
          <ac:picMkLst>
            <pc:docMk/>
            <pc:sldMk cId="24527967" sldId="910"/>
            <ac:picMk id="93" creationId="{4B831EF8-C357-D759-3546-0F4A7612218B}"/>
          </ac:picMkLst>
        </pc:picChg>
      </pc:sldChg>
      <pc:sldChg chg="addSp delSp modSp new del mod">
        <pc:chgData name="Ralf J Weger" userId="cf27eed0372df00e" providerId="LiveId" clId="{DA6EB163-1F64-4AE5-9F86-02EC2DA09C7A}" dt="2025-10-12T17:41:20.441" v="1586" actId="47"/>
        <pc:sldMkLst>
          <pc:docMk/>
          <pc:sldMk cId="3358260264" sldId="910"/>
        </pc:sldMkLst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39" creationId="{B1359677-F478-7EA5-623D-9A1A56962C27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91" creationId="{713B2405-F52C-8DEC-3EA1-8731B6EFF6D5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95" creationId="{C1082E75-5347-EBB6-47AE-305377AF5B6D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112" creationId="{17B83A76-FACE-C254-FA14-B8B49EA814A2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117" creationId="{39FB7C62-3315-0F89-B592-107B4FDF2E4B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121" creationId="{9D01EB4E-195D-BDAC-758D-EA7FF775B2C4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133" creationId="{8B40E1AC-2F38-CA9F-6C6A-FFF120BF0536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152" creationId="{25E9B32E-5C2E-1212-B57A-B5AA04630286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230" creationId="{50FF75BB-D69E-45E9-26D0-98C715F97DB2}"/>
          </ac:spMkLst>
        </pc:spChg>
        <pc:spChg chg="del mod">
          <ac:chgData name="Ralf J Weger" userId="cf27eed0372df00e" providerId="LiveId" clId="{DA6EB163-1F64-4AE5-9F86-02EC2DA09C7A}" dt="2025-10-12T17:19:32.181" v="1105" actId="478"/>
          <ac:spMkLst>
            <pc:docMk/>
            <pc:sldMk cId="3358260264" sldId="910"/>
            <ac:spMk id="236" creationId="{0C040EEB-0883-B17F-B126-547375075E2B}"/>
          </ac:spMkLst>
        </pc:spChg>
        <pc:spChg chg="mod">
          <ac:chgData name="Ralf J Weger" userId="cf27eed0372df00e" providerId="LiveId" clId="{DA6EB163-1F64-4AE5-9F86-02EC2DA09C7A}" dt="2025-10-12T17:38:14.029" v="1519" actId="1037"/>
          <ac:spMkLst>
            <pc:docMk/>
            <pc:sldMk cId="3358260264" sldId="910"/>
            <ac:spMk id="302" creationId="{44BD9CBE-1DF2-6B15-43F2-57280304C755}"/>
          </ac:spMkLst>
        </pc:spChg>
        <pc:spChg chg="mod">
          <ac:chgData name="Ralf J Weger" userId="cf27eed0372df00e" providerId="LiveId" clId="{DA6EB163-1F64-4AE5-9F86-02EC2DA09C7A}" dt="2025-10-12T17:38:14.029" v="1519" actId="1037"/>
          <ac:spMkLst>
            <pc:docMk/>
            <pc:sldMk cId="3358260264" sldId="910"/>
            <ac:spMk id="303" creationId="{2E94EA5E-3CF7-DBCD-D747-0F683409B4A2}"/>
          </ac:spMkLst>
        </pc:spChg>
        <pc:spChg chg="mod">
          <ac:chgData name="Ralf J Weger" userId="cf27eed0372df00e" providerId="LiveId" clId="{DA6EB163-1F64-4AE5-9F86-02EC2DA09C7A}" dt="2025-10-12T17:38:14.029" v="1519" actId="1037"/>
          <ac:spMkLst>
            <pc:docMk/>
            <pc:sldMk cId="3358260264" sldId="910"/>
            <ac:spMk id="304" creationId="{D9CAEC78-0E8C-0B30-B45E-2FDD8284885E}"/>
          </ac:spMkLst>
        </pc:spChg>
        <pc:spChg chg="mod">
          <ac:chgData name="Ralf J Weger" userId="cf27eed0372df00e" providerId="LiveId" clId="{DA6EB163-1F64-4AE5-9F86-02EC2DA09C7A}" dt="2025-10-12T17:38:14.029" v="1519" actId="1037"/>
          <ac:spMkLst>
            <pc:docMk/>
            <pc:sldMk cId="3358260264" sldId="910"/>
            <ac:spMk id="308" creationId="{5D614227-548B-B607-66BA-359618A6972A}"/>
          </ac:spMkLst>
        </pc:spChg>
        <pc:spChg chg="mod">
          <ac:chgData name="Ralf J Weger" userId="cf27eed0372df00e" providerId="LiveId" clId="{DA6EB163-1F64-4AE5-9F86-02EC2DA09C7A}" dt="2025-10-12T17:38:14.029" v="1519" actId="1037"/>
          <ac:spMkLst>
            <pc:docMk/>
            <pc:sldMk cId="3358260264" sldId="910"/>
            <ac:spMk id="309" creationId="{A1D1EDB9-C805-A3B8-B633-630492130904}"/>
          </ac:spMkLst>
        </pc:spChg>
        <pc:spChg chg="mod">
          <ac:chgData name="Ralf J Weger" userId="cf27eed0372df00e" providerId="LiveId" clId="{DA6EB163-1F64-4AE5-9F86-02EC2DA09C7A}" dt="2025-10-12T17:38:14.029" v="1519" actId="1037"/>
          <ac:spMkLst>
            <pc:docMk/>
            <pc:sldMk cId="3358260264" sldId="910"/>
            <ac:spMk id="310" creationId="{D4B4E182-4E33-6649-0C1F-EDDF5599083A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19" creationId="{12D48B4D-81D1-5208-F531-CAEEE5BE53CC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20" creationId="{6409903A-1D94-6F1C-8F73-D3CE42F3FD09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21" creationId="{C5E51B89-4759-B230-4D7E-B803D57ED62F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25" creationId="{6F7CD8A0-004B-D557-6D1F-91C4A6D89C3A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28" creationId="{102E1491-8007-D113-FDBD-81C01340F793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34" creationId="{DAA5BD3D-6419-9C92-A990-ADB2A6935F67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37" creationId="{B41172BF-9C77-6C04-ED3F-21B6CE8AE21F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40" creationId="{252002AF-3B74-2113-B7FB-1E6D4F3BCD37}"/>
          </ac:spMkLst>
        </pc:spChg>
        <pc:spChg chg="del">
          <ac:chgData name="Ralf J Weger" userId="cf27eed0372df00e" providerId="LiveId" clId="{DA6EB163-1F64-4AE5-9F86-02EC2DA09C7A}" dt="2025-10-12T17:39:32.139" v="1569" actId="478"/>
          <ac:spMkLst>
            <pc:docMk/>
            <pc:sldMk cId="3358260264" sldId="910"/>
            <ac:spMk id="342" creationId="{038B9A9E-26DF-CA05-F635-514A7538E408}"/>
          </ac:spMkLst>
        </pc:spChg>
        <pc:spChg chg="del mod">
          <ac:chgData name="Ralf J Weger" userId="cf27eed0372df00e" providerId="LiveId" clId="{DA6EB163-1F64-4AE5-9F86-02EC2DA09C7A}" dt="2025-10-12T17:39:30.355" v="1567" actId="478"/>
          <ac:spMkLst>
            <pc:docMk/>
            <pc:sldMk cId="3358260264" sldId="910"/>
            <ac:spMk id="343" creationId="{C69EAD2A-79F1-61C9-5D55-28BBF633EFE2}"/>
          </ac:spMkLst>
        </pc:spChg>
        <pc:spChg chg="del">
          <ac:chgData name="Ralf J Weger" userId="cf27eed0372df00e" providerId="LiveId" clId="{DA6EB163-1F64-4AE5-9F86-02EC2DA09C7A}" dt="2025-10-12T17:39:27.571" v="1566" actId="478"/>
          <ac:spMkLst>
            <pc:docMk/>
            <pc:sldMk cId="3358260264" sldId="910"/>
            <ac:spMk id="344" creationId="{3122B450-13C8-ABB0-8A00-62B686108586}"/>
          </ac:spMkLst>
        </pc:spChg>
        <pc:spChg chg="del">
          <ac:chgData name="Ralf J Weger" userId="cf27eed0372df00e" providerId="LiveId" clId="{DA6EB163-1F64-4AE5-9F86-02EC2DA09C7A}" dt="2025-10-12T17:39:33.099" v="1570" actId="478"/>
          <ac:spMkLst>
            <pc:docMk/>
            <pc:sldMk cId="3358260264" sldId="910"/>
            <ac:spMk id="345" creationId="{D573D675-B47E-C6E1-857A-9CB98AF26F26}"/>
          </ac:spMkLst>
        </pc:spChg>
        <pc:spChg chg="del">
          <ac:chgData name="Ralf J Weger" userId="cf27eed0372df00e" providerId="LiveId" clId="{DA6EB163-1F64-4AE5-9F86-02EC2DA09C7A}" dt="2025-10-12T17:39:31.267" v="1568" actId="478"/>
          <ac:spMkLst>
            <pc:docMk/>
            <pc:sldMk cId="3358260264" sldId="910"/>
            <ac:spMk id="346" creationId="{3E302B3B-116F-96B7-5D71-9A1E8C34F6DF}"/>
          </ac:spMkLst>
        </pc:spChg>
        <pc:spChg chg="del mod">
          <ac:chgData name="Ralf J Weger" userId="cf27eed0372df00e" providerId="LiveId" clId="{DA6EB163-1F64-4AE5-9F86-02EC2DA09C7A}" dt="2025-10-12T17:39:27.571" v="1566" actId="478"/>
          <ac:spMkLst>
            <pc:docMk/>
            <pc:sldMk cId="3358260264" sldId="910"/>
            <ac:spMk id="347" creationId="{F87188EC-2AFD-AF2A-44FA-084CF42B99B4}"/>
          </ac:spMkLst>
        </pc:spChg>
        <pc:spChg chg="mod">
          <ac:chgData name="Ralf J Weger" userId="cf27eed0372df00e" providerId="LiveId" clId="{DA6EB163-1F64-4AE5-9F86-02EC2DA09C7A}" dt="2025-10-12T17:39:52.982" v="1571" actId="164"/>
          <ac:spMkLst>
            <pc:docMk/>
            <pc:sldMk cId="3358260264" sldId="910"/>
            <ac:spMk id="350" creationId="{1F21FB15-821C-7BA0-C91B-F0E3BE25900C}"/>
          </ac:spMkLst>
        </pc:spChg>
        <pc:spChg chg="del">
          <ac:chgData name="Ralf J Weger" userId="cf27eed0372df00e" providerId="LiveId" clId="{DA6EB163-1F64-4AE5-9F86-02EC2DA09C7A}" dt="2025-10-12T17:40:45.738" v="1579" actId="478"/>
          <ac:spMkLst>
            <pc:docMk/>
            <pc:sldMk cId="3358260264" sldId="910"/>
            <ac:spMk id="351" creationId="{701D5572-983A-E774-1AC9-801ED846DE7E}"/>
          </ac:spMkLst>
        </pc:spChg>
        <pc:spChg chg="del">
          <ac:chgData name="Ralf J Weger" userId="cf27eed0372df00e" providerId="LiveId" clId="{DA6EB163-1F64-4AE5-9F86-02EC2DA09C7A}" dt="2025-10-12T17:40:48.250" v="1580" actId="478"/>
          <ac:spMkLst>
            <pc:docMk/>
            <pc:sldMk cId="3358260264" sldId="910"/>
            <ac:spMk id="352" creationId="{D6D3AF55-3EC7-6D85-3363-85D622ABD7C9}"/>
          </ac:spMkLst>
        </pc:spChg>
        <pc:spChg chg="del mod">
          <ac:chgData name="Ralf J Weger" userId="cf27eed0372df00e" providerId="LiveId" clId="{DA6EB163-1F64-4AE5-9F86-02EC2DA09C7A}" dt="2025-10-12T17:40:43.130" v="1578" actId="478"/>
          <ac:spMkLst>
            <pc:docMk/>
            <pc:sldMk cId="3358260264" sldId="910"/>
            <ac:spMk id="353" creationId="{5C592C85-0B5C-52F2-76E1-4C072B09CFBB}"/>
          </ac:spMkLst>
        </pc:spChg>
        <pc:grpChg chg="add del mod">
          <ac:chgData name="Ralf J Weger" userId="cf27eed0372df00e" providerId="LiveId" clId="{DA6EB163-1F64-4AE5-9F86-02EC2DA09C7A}" dt="2025-10-12T17:33:50.441" v="1235" actId="165"/>
          <ac:grpSpMkLst>
            <pc:docMk/>
            <pc:sldMk cId="3358260264" sldId="910"/>
            <ac:grpSpMk id="299" creationId="{3F185546-10F4-3B42-A3FE-009027C6CE7F}"/>
          </ac:grpSpMkLst>
        </pc:grpChg>
        <pc:grpChg chg="mod topLvl">
          <ac:chgData name="Ralf J Weger" userId="cf27eed0372df00e" providerId="LiveId" clId="{DA6EB163-1F64-4AE5-9F86-02EC2DA09C7A}" dt="2025-10-12T17:38:33.175" v="1557" actId="164"/>
          <ac:grpSpMkLst>
            <pc:docMk/>
            <pc:sldMk cId="3358260264" sldId="910"/>
            <ac:grpSpMk id="300" creationId="{BA588233-2BF1-CDA8-392D-0CDF4F07FA37}"/>
          </ac:grpSpMkLst>
        </pc:grpChg>
        <pc:grpChg chg="mod">
          <ac:chgData name="Ralf J Weger" userId="cf27eed0372df00e" providerId="LiveId" clId="{DA6EB163-1F64-4AE5-9F86-02EC2DA09C7A}" dt="2025-10-12T17:38:33.175" v="1557" actId="164"/>
          <ac:grpSpMkLst>
            <pc:docMk/>
            <pc:sldMk cId="3358260264" sldId="910"/>
            <ac:grpSpMk id="307" creationId="{B22B8BCB-6796-A02C-07FB-C2501E6F8837}"/>
          </ac:grpSpMkLst>
        </pc:grpChg>
        <pc:grpChg chg="add del mod">
          <ac:chgData name="Ralf J Weger" userId="cf27eed0372df00e" providerId="LiveId" clId="{DA6EB163-1F64-4AE5-9F86-02EC2DA09C7A}" dt="2025-10-12T17:39:08.100" v="1561" actId="478"/>
          <ac:grpSpMkLst>
            <pc:docMk/>
            <pc:sldMk cId="3358260264" sldId="910"/>
            <ac:grpSpMk id="311" creationId="{C845F227-894A-478E-653F-A7E195B2CBF7}"/>
          </ac:grpSpMkLst>
        </pc:grpChg>
        <pc:grpChg chg="add del mod">
          <ac:chgData name="Ralf J Weger" userId="cf27eed0372df00e" providerId="LiveId" clId="{DA6EB163-1F64-4AE5-9F86-02EC2DA09C7A}" dt="2025-10-12T17:39:11.639" v="1563" actId="165"/>
          <ac:grpSpMkLst>
            <pc:docMk/>
            <pc:sldMk cId="3358260264" sldId="910"/>
            <ac:grpSpMk id="312" creationId="{AE498354-89D3-B6F6-5998-819526F8B623}"/>
          </ac:grpSpMkLst>
        </pc:grpChg>
        <pc:grpChg chg="add del mod ord">
          <ac:chgData name="Ralf J Weger" userId="cf27eed0372df00e" providerId="LiveId" clId="{DA6EB163-1F64-4AE5-9F86-02EC2DA09C7A}" dt="2025-10-12T17:40:16.108" v="1576" actId="165"/>
          <ac:grpSpMkLst>
            <pc:docMk/>
            <pc:sldMk cId="3358260264" sldId="910"/>
            <ac:grpSpMk id="355" creationId="{1A1EEDDD-8D5B-BD87-4B8E-F77848BD341F}"/>
          </ac:grpSpMkLst>
        </pc:grpChg>
        <pc:grpChg chg="add mod">
          <ac:chgData name="Ralf J Weger" userId="cf27eed0372df00e" providerId="LiveId" clId="{DA6EB163-1F64-4AE5-9F86-02EC2DA09C7A}" dt="2025-10-12T17:40:55.605" v="1581" actId="164"/>
          <ac:grpSpMkLst>
            <pc:docMk/>
            <pc:sldMk cId="3358260264" sldId="910"/>
            <ac:grpSpMk id="359" creationId="{9151E792-757E-C566-BB43-B377F3A942A2}"/>
          </ac:grpSpMkLst>
        </pc:grpChg>
        <pc:picChg chg="add">
          <ac:chgData name="Ralf J Weger" userId="cf27eed0372df00e" providerId="LiveId" clId="{DA6EB163-1F64-4AE5-9F86-02EC2DA09C7A}" dt="2025-10-12T17:18:59.503" v="1103" actId="22"/>
          <ac:picMkLst>
            <pc:docMk/>
            <pc:sldMk cId="3358260264" sldId="910"/>
            <ac:picMk id="4" creationId="{D3E30638-BFB3-D6A5-71D7-34E02322C91E}"/>
          </ac:picMkLst>
        </pc:picChg>
        <pc:picChg chg="add del mod">
          <ac:chgData name="Ralf J Weger" userId="cf27eed0372df00e" providerId="LiveId" clId="{DA6EB163-1F64-4AE5-9F86-02EC2DA09C7A}" dt="2025-10-12T17:20:08.999" v="1110" actId="478"/>
          <ac:picMkLst>
            <pc:docMk/>
            <pc:sldMk cId="3358260264" sldId="910"/>
            <ac:picMk id="296" creationId="{E39A3578-D7F2-ABC8-0600-6F81623887D7}"/>
          </ac:picMkLst>
        </pc:picChg>
        <pc:picChg chg="add del mod">
          <ac:chgData name="Ralf J Weger" userId="cf27eed0372df00e" providerId="LiveId" clId="{DA6EB163-1F64-4AE5-9F86-02EC2DA09C7A}" dt="2025-10-12T17:22:26.676" v="1113" actId="478"/>
          <ac:picMkLst>
            <pc:docMk/>
            <pc:sldMk cId="3358260264" sldId="910"/>
            <ac:picMk id="298" creationId="{592C250D-95B4-6F1C-9A7B-9F2C89C23710}"/>
          </ac:picMkLst>
        </pc:picChg>
        <pc:picChg chg="mod topLvl">
          <ac:chgData name="Ralf J Weger" userId="cf27eed0372df00e" providerId="LiveId" clId="{DA6EB163-1F64-4AE5-9F86-02EC2DA09C7A}" dt="2025-10-12T17:38:33.175" v="1557" actId="164"/>
          <ac:picMkLst>
            <pc:docMk/>
            <pc:sldMk cId="3358260264" sldId="910"/>
            <ac:picMk id="301" creationId="{1B3475E7-EC6C-FFCB-617A-CD422A0398F1}"/>
          </ac:picMkLst>
        </pc:picChg>
        <pc:picChg chg="mod topLvl">
          <ac:chgData name="Ralf J Weger" userId="cf27eed0372df00e" providerId="LiveId" clId="{DA6EB163-1F64-4AE5-9F86-02EC2DA09C7A}" dt="2025-10-12T17:38:33.175" v="1557" actId="164"/>
          <ac:picMkLst>
            <pc:docMk/>
            <pc:sldMk cId="3358260264" sldId="910"/>
            <ac:picMk id="306" creationId="{6E50E372-E845-3DBA-1049-244E9319D642}"/>
          </ac:picMkLst>
        </pc:picChg>
        <pc:picChg chg="del mod topLvl">
          <ac:chgData name="Ralf J Weger" userId="cf27eed0372df00e" providerId="LiveId" clId="{DA6EB163-1F64-4AE5-9F86-02EC2DA09C7A}" dt="2025-10-12T17:39:13.548" v="1564" actId="478"/>
          <ac:picMkLst>
            <pc:docMk/>
            <pc:sldMk cId="3358260264" sldId="910"/>
            <ac:picMk id="313" creationId="{D7959F82-8BBD-D3B7-08FE-323BE05CCA4C}"/>
          </ac:picMkLst>
        </pc:picChg>
        <pc:picChg chg="mod topLvl">
          <ac:chgData name="Ralf J Weger" userId="cf27eed0372df00e" providerId="LiveId" clId="{DA6EB163-1F64-4AE5-9F86-02EC2DA09C7A}" dt="2025-10-12T17:40:55.605" v="1581" actId="164"/>
          <ac:picMkLst>
            <pc:docMk/>
            <pc:sldMk cId="3358260264" sldId="910"/>
            <ac:picMk id="314" creationId="{F836D8FD-6055-3F84-8726-CC88E00C6979}"/>
          </ac:picMkLst>
        </pc:picChg>
        <pc:picChg chg="mod topLvl">
          <ac:chgData name="Ralf J Weger" userId="cf27eed0372df00e" providerId="LiveId" clId="{DA6EB163-1F64-4AE5-9F86-02EC2DA09C7A}" dt="2025-10-12T17:39:11.639" v="1563" actId="165"/>
          <ac:picMkLst>
            <pc:docMk/>
            <pc:sldMk cId="3358260264" sldId="910"/>
            <ac:picMk id="315" creationId="{D0723646-D5EF-2D26-C4BF-6B56A0BBB3BE}"/>
          </ac:picMkLst>
        </pc:picChg>
        <pc:picChg chg="mod topLvl">
          <ac:chgData name="Ralf J Weger" userId="cf27eed0372df00e" providerId="LiveId" clId="{DA6EB163-1F64-4AE5-9F86-02EC2DA09C7A}" dt="2025-10-12T17:40:55.605" v="1581" actId="164"/>
          <ac:picMkLst>
            <pc:docMk/>
            <pc:sldMk cId="3358260264" sldId="910"/>
            <ac:picMk id="356" creationId="{9386AA07-D919-9365-4A16-704A1B44CE0A}"/>
          </ac:picMkLst>
        </pc:picChg>
        <pc:picChg chg="mod topLvl">
          <ac:chgData name="Ralf J Weger" userId="cf27eed0372df00e" providerId="LiveId" clId="{DA6EB163-1F64-4AE5-9F86-02EC2DA09C7A}" dt="2025-10-12T17:40:55.605" v="1581" actId="164"/>
          <ac:picMkLst>
            <pc:docMk/>
            <pc:sldMk cId="3358260264" sldId="910"/>
            <ac:picMk id="357" creationId="{1E9B5650-2C5A-2D81-40C7-B77BAF9C1C7D}"/>
          </ac:picMkLst>
        </pc:picChg>
        <pc:picChg chg="del mod topLvl">
          <ac:chgData name="Ralf J Weger" userId="cf27eed0372df00e" providerId="LiveId" clId="{DA6EB163-1F64-4AE5-9F86-02EC2DA09C7A}" dt="2025-10-12T17:40:20.626" v="1577" actId="478"/>
          <ac:picMkLst>
            <pc:docMk/>
            <pc:sldMk cId="3358260264" sldId="910"/>
            <ac:picMk id="358" creationId="{1F792338-9104-ADD4-0979-9F63A2E59E5B}"/>
          </ac:picMkLst>
        </pc:picChg>
      </pc:sldChg>
      <pc:sldChg chg="addSp modSp new mod">
        <pc:chgData name="Ralf J Weger" userId="cf27eed0372df00e" providerId="LiveId" clId="{DA6EB163-1F64-4AE5-9F86-02EC2DA09C7A}" dt="2025-10-12T18:02:01.781" v="1770" actId="20577"/>
        <pc:sldMkLst>
          <pc:docMk/>
          <pc:sldMk cId="3873282290" sldId="910"/>
        </pc:sldMkLst>
        <pc:spChg chg="mod">
          <ac:chgData name="Ralf J Weger" userId="cf27eed0372df00e" providerId="LiveId" clId="{DA6EB163-1F64-4AE5-9F86-02EC2DA09C7A}" dt="2025-10-12T18:02:01.781" v="1770" actId="20577"/>
          <ac:spMkLst>
            <pc:docMk/>
            <pc:sldMk cId="3873282290" sldId="910"/>
            <ac:spMk id="2" creationId="{4F32468B-97B6-219F-A35C-6CEAFDA06505}"/>
          </ac:spMkLst>
        </pc:spChg>
        <pc:spChg chg="add mod">
          <ac:chgData name="Ralf J Weger" userId="cf27eed0372df00e" providerId="LiveId" clId="{DA6EB163-1F64-4AE5-9F86-02EC2DA09C7A}" dt="2025-10-12T18:01:53.514" v="1754" actId="1076"/>
          <ac:spMkLst>
            <pc:docMk/>
            <pc:sldMk cId="3873282290" sldId="910"/>
            <ac:spMk id="7" creationId="{4E2500CA-FE52-33A9-CBCA-DFE5303D8F24}"/>
          </ac:spMkLst>
        </pc:spChg>
        <pc:picChg chg="add mod">
          <ac:chgData name="Ralf J Weger" userId="cf27eed0372df00e" providerId="LiveId" clId="{DA6EB163-1F64-4AE5-9F86-02EC2DA09C7A}" dt="2025-10-12T18:00:47.212" v="1669" actId="14100"/>
          <ac:picMkLst>
            <pc:docMk/>
            <pc:sldMk cId="3873282290" sldId="910"/>
            <ac:picMk id="4" creationId="{B2BB7489-5A76-5142-367A-EB517624EFBE}"/>
          </ac:picMkLst>
        </pc:picChg>
        <pc:picChg chg="add mod">
          <ac:chgData name="Ralf J Weger" userId="cf27eed0372df00e" providerId="LiveId" clId="{DA6EB163-1F64-4AE5-9F86-02EC2DA09C7A}" dt="2025-10-12T18:00:03.205" v="1667" actId="1076"/>
          <ac:picMkLst>
            <pc:docMk/>
            <pc:sldMk cId="3873282290" sldId="910"/>
            <ac:picMk id="6" creationId="{B050CA28-2AC4-96A6-AABB-97274D957FD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38CD9-5E94-478F-96A3-BD452AC09605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E6578-3C00-4CB5-815C-6B8BED29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73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22928-1446-4182-B8DC-1C042C19339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7088A-F6F9-451A-AB08-CC5F039AC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7088A-F6F9-451A-AB08-CC5F039ACC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50F9D1D-339E-F545-8F50-E000490A23FB}" type="slidenum">
              <a:rPr lang="en-US" altLang="x-none" sz="1200">
                <a:latin typeface="Times New Roman" charset="0"/>
              </a:rPr>
              <a:pPr/>
              <a:t>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69053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was used to characterize a reservoir, but the same tools allow for characterization of a potential CO2 container.</a:t>
            </a:r>
          </a:p>
          <a:p>
            <a:r>
              <a:rPr lang="en-US"/>
              <a:t>BUT, this is based on </a:t>
            </a:r>
            <a:r>
              <a:rPr lang="en-US" b="1" u="sng"/>
              <a:t>one-time, static </a:t>
            </a:r>
            <a:r>
              <a:rPr lang="en-US"/>
              <a:t>snapshot of a reflection seismic cube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7088A-F6F9-451A-AB08-CC5F039ACC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98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3C53C-E6E9-4B80-BEF0-EE26917ACFD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5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57941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7" name="Straight Connector 86"/>
          <p:cNvCxnSpPr/>
          <p:nvPr userDrawn="1"/>
        </p:nvCxnSpPr>
        <p:spPr>
          <a:xfrm flipV="1">
            <a:off x="0" y="2463683"/>
            <a:ext cx="1579418" cy="103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260148" y="4403843"/>
            <a:ext cx="1073081" cy="619040"/>
            <a:chOff x="171002" y="4453850"/>
            <a:chExt cx="1073081" cy="619040"/>
          </a:xfrm>
        </p:grpSpPr>
        <p:sp>
          <p:nvSpPr>
            <p:cNvPr id="5" name="TextBox 78"/>
            <p:cNvSpPr txBox="1"/>
            <p:nvPr userDrawn="1"/>
          </p:nvSpPr>
          <p:spPr bwMode="auto">
            <a:xfrm>
              <a:off x="278171" y="4980557"/>
              <a:ext cx="844783" cy="92333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600" b="1" i="1" baseline="0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6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02" y="4453850"/>
              <a:ext cx="1073081" cy="498425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 userDrawn="1"/>
        </p:nvSpPr>
        <p:spPr>
          <a:xfrm>
            <a:off x="1813433" y="882149"/>
            <a:ext cx="6715844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ubtitle 2"/>
          <p:cNvSpPr txBox="1">
            <a:spLocks/>
          </p:cNvSpPr>
          <p:nvPr userDrawn="1"/>
        </p:nvSpPr>
        <p:spPr>
          <a:xfrm>
            <a:off x="2351316" y="2697502"/>
            <a:ext cx="57937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i="1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8" name="Title 1"/>
          <p:cNvSpPr>
            <a:spLocks noGrp="1"/>
          </p:cNvSpPr>
          <p:nvPr>
            <p:ph type="ctrTitle"/>
          </p:nvPr>
        </p:nvSpPr>
        <p:spPr>
          <a:xfrm>
            <a:off x="1981200" y="1428751"/>
            <a:ext cx="6248400" cy="1102519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9" name="Subtitle 2"/>
          <p:cNvSpPr>
            <a:spLocks noGrp="1"/>
          </p:cNvSpPr>
          <p:nvPr>
            <p:ph type="subTitle" idx="1"/>
          </p:nvPr>
        </p:nvSpPr>
        <p:spPr>
          <a:xfrm>
            <a:off x="2743200" y="2628900"/>
            <a:ext cx="4572000" cy="10287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1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itchFamily="34" charset="0"/>
                <a:cs typeface="Helvetica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BE61C087-3D1A-4759-AD1E-962C652A8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" y="1956375"/>
            <a:ext cx="1768170" cy="766374"/>
          </a:xfrm>
          <a:prstGeom prst="rect">
            <a:avLst/>
          </a:prstGeom>
        </p:spPr>
      </p:pic>
      <p:sp>
        <p:nvSpPr>
          <p:cNvPr id="18" name="Line 51"/>
          <p:cNvSpPr>
            <a:spLocks noChangeShapeType="1"/>
          </p:cNvSpPr>
          <p:nvPr userDrawn="1"/>
        </p:nvSpPr>
        <p:spPr bwMode="auto">
          <a:xfrm>
            <a:off x="1579418" y="2463683"/>
            <a:ext cx="7107382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548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EFD3F-E862-BA1F-22AD-824CE704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3225-15E0-AA49-9E13-C66EC56EB93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92950-B090-E5E1-2850-1B5180DF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9F0B4-0BB0-4F3E-A9EA-4701B053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56DD8-A508-8742-B0E3-D02319C1C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57941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7" name="Straight Connector 86"/>
          <p:cNvCxnSpPr/>
          <p:nvPr userDrawn="1"/>
        </p:nvCxnSpPr>
        <p:spPr>
          <a:xfrm flipV="1">
            <a:off x="0" y="2463683"/>
            <a:ext cx="1579418" cy="103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2279557" y="937452"/>
            <a:ext cx="4674493" cy="3135086"/>
          </a:xfrm>
        </p:spPr>
        <p:txBody>
          <a:bodyPr>
            <a:normAutofit/>
          </a:bodyPr>
          <a:lstStyle>
            <a:lvl1pPr>
              <a:defRPr sz="2100" b="1"/>
            </a:lvl1pPr>
            <a:lvl2pPr>
              <a:defRPr sz="1800" b="1"/>
            </a:lvl2pPr>
            <a:lvl3pPr>
              <a:defRPr sz="1500" b="1"/>
            </a:lvl3pPr>
            <a:lvl4pPr>
              <a:defRPr sz="1350" b="1"/>
            </a:lvl4pPr>
            <a:lvl5pPr>
              <a:defRPr sz="12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9" name="Title 1"/>
          <p:cNvSpPr>
            <a:spLocks noGrp="1"/>
          </p:cNvSpPr>
          <p:nvPr>
            <p:ph type="title" hasCustomPrompt="1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Key Points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D04E29F-C50F-2FF7-7948-8611D106A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" y="1956375"/>
            <a:ext cx="1768170" cy="7663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DB7ABB-FB7B-8D7F-8275-CCACFDFB74BA}"/>
              </a:ext>
            </a:extLst>
          </p:cNvPr>
          <p:cNvGrpSpPr/>
          <p:nvPr userDrawn="1"/>
        </p:nvGrpSpPr>
        <p:grpSpPr>
          <a:xfrm>
            <a:off x="260148" y="4403843"/>
            <a:ext cx="1073081" cy="619040"/>
            <a:chOff x="171002" y="4453850"/>
            <a:chExt cx="1073081" cy="619040"/>
          </a:xfrm>
        </p:grpSpPr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7F36167B-6296-ACF5-346F-50332D4E4839}"/>
                </a:ext>
              </a:extLst>
            </p:cNvPr>
            <p:cNvSpPr txBox="1"/>
            <p:nvPr userDrawn="1"/>
          </p:nvSpPr>
          <p:spPr bwMode="auto">
            <a:xfrm>
              <a:off x="278171" y="4980557"/>
              <a:ext cx="844783" cy="92333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600" b="1" i="1" baseline="0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6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6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D9B535-A456-5BCC-75A3-77D93601F8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02" y="4453850"/>
              <a:ext cx="1073081" cy="49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5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687" y="86916"/>
            <a:ext cx="5823875" cy="450851"/>
          </a:xfrm>
          <a:solidFill>
            <a:schemeClr val="bg1">
              <a:alpha val="60000"/>
            </a:schemeClr>
          </a:solidFill>
        </p:spPr>
        <p:txBody>
          <a:bodyPr/>
          <a:lstStyle>
            <a:lvl1pPr algn="ctr">
              <a:defRPr sz="2400" b="0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12" name="TextBox 78"/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FA0F89-FCA5-402B-5890-3922CF075313}"/>
              </a:ext>
            </a:extLst>
          </p:cNvPr>
          <p:cNvGrpSpPr/>
          <p:nvPr userDrawn="1"/>
        </p:nvGrpSpPr>
        <p:grpSpPr>
          <a:xfrm>
            <a:off x="-22554" y="3723"/>
            <a:ext cx="9093818" cy="645098"/>
            <a:chOff x="-22554" y="1678640"/>
            <a:chExt cx="9093818" cy="645098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771188B9-41A7-7FCD-CB17-AA9121AE900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234" y="1977488"/>
              <a:ext cx="9079498" cy="346250"/>
              <a:chOff x="-4763" y="408203"/>
              <a:chExt cx="9058276" cy="46191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3C0057-0BC4-7EC5-C6AB-67F5DDADB0F1}"/>
                  </a:ext>
                </a:extLst>
              </p:cNvPr>
              <p:cNvSpPr/>
              <p:nvPr/>
            </p:nvSpPr>
            <p:spPr>
              <a:xfrm>
                <a:off x="93663" y="838648"/>
                <a:ext cx="8959850" cy="19060"/>
              </a:xfrm>
              <a:prstGeom prst="rect">
                <a:avLst/>
              </a:prstGeom>
              <a:solidFill>
                <a:srgbClr val="00502F"/>
              </a:soli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B0366-2676-EEDA-938D-2D2460DBBB8E}"/>
                  </a:ext>
                </a:extLst>
              </p:cNvPr>
              <p:cNvSpPr txBox="1"/>
              <p:nvPr/>
            </p:nvSpPr>
            <p:spPr>
              <a:xfrm>
                <a:off x="-4763" y="408203"/>
                <a:ext cx="2054226" cy="46191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Center for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Carbonate Research</a:t>
                </a:r>
              </a:p>
            </p:txBody>
          </p:sp>
        </p:grp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D23343A-BB11-0E32-BFF0-EE42211B809D}"/>
                </a:ext>
              </a:extLst>
            </p:cNvPr>
            <p:cNvSpPr txBox="1"/>
            <p:nvPr userDrawn="1"/>
          </p:nvSpPr>
          <p:spPr bwMode="auto">
            <a:xfrm>
              <a:off x="-22554" y="1678640"/>
              <a:ext cx="1233195" cy="4154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049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11"/>
          <p:cNvGrpSpPr>
            <a:grpSpLocks/>
          </p:cNvGrpSpPr>
          <p:nvPr userDrawn="1"/>
        </p:nvGrpSpPr>
        <p:grpSpPr bwMode="auto">
          <a:xfrm>
            <a:off x="64502" y="356793"/>
            <a:ext cx="9079498" cy="346250"/>
            <a:chOff x="-4763" y="408203"/>
            <a:chExt cx="9058276" cy="461915"/>
          </a:xfrm>
        </p:grpSpPr>
        <p:sp>
          <p:nvSpPr>
            <p:cNvPr id="13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55323" y="4668073"/>
            <a:ext cx="731520" cy="436501"/>
            <a:chOff x="199113" y="4449823"/>
            <a:chExt cx="731520" cy="436501"/>
          </a:xfrm>
        </p:grpSpPr>
        <p:sp>
          <p:nvSpPr>
            <p:cNvPr id="18" name="TextBox 78"/>
            <p:cNvSpPr txBox="1"/>
            <p:nvPr userDrawn="1"/>
          </p:nvSpPr>
          <p:spPr bwMode="auto">
            <a:xfrm>
              <a:off x="205419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  <p:sp>
        <p:nvSpPr>
          <p:cNvPr id="3" name="TextBox 4">
            <a:extLst>
              <a:ext uri="{FF2B5EF4-FFF2-40B4-BE49-F238E27FC236}">
                <a16:creationId xmlns:a16="http://schemas.microsoft.com/office/drawing/2014/main" id="{9BD7073F-F5C5-EC7A-A82A-62FF2E091B87}"/>
              </a:ext>
            </a:extLst>
          </p:cNvPr>
          <p:cNvSpPr txBox="1"/>
          <p:nvPr userDrawn="1"/>
        </p:nvSpPr>
        <p:spPr bwMode="auto">
          <a:xfrm>
            <a:off x="50182" y="57945"/>
            <a:ext cx="1233195" cy="41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ln w="3175">
                  <a:noFill/>
                </a:ln>
                <a:solidFill>
                  <a:srgbClr val="00502F"/>
                </a:solidFill>
                <a:effectLst>
                  <a:outerShdw blurRad="12700" dist="12700" dir="1800000" algn="tl">
                    <a:schemeClr val="bg1">
                      <a:alpha val="43000"/>
                    </a:schemeClr>
                  </a:outerShdw>
                </a:effectLst>
                <a:latin typeface="Georgia" pitchFamily="18" charset="0"/>
              </a:rPr>
              <a:t>CSL</a:t>
            </a:r>
          </a:p>
        </p:txBody>
      </p:sp>
    </p:spTree>
    <p:extLst>
      <p:ext uri="{BB962C8B-B14F-4D97-AF65-F5344CB8AC3E}">
        <p14:creationId xmlns:p14="http://schemas.microsoft.com/office/powerpoint/2010/main" val="2939693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B5B5E1-F538-4EC8-667E-E9E76BFD792C}"/>
              </a:ext>
            </a:extLst>
          </p:cNvPr>
          <p:cNvGrpSpPr/>
          <p:nvPr userDrawn="1"/>
        </p:nvGrpSpPr>
        <p:grpSpPr>
          <a:xfrm>
            <a:off x="8355726" y="4662857"/>
            <a:ext cx="731520" cy="436501"/>
            <a:chOff x="199113" y="4449823"/>
            <a:chExt cx="731520" cy="436501"/>
          </a:xfrm>
        </p:grpSpPr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1CA3265C-768B-E3B9-CF91-780CD072B406}"/>
                </a:ext>
              </a:extLst>
            </p:cNvPr>
            <p:cNvSpPr txBox="1"/>
            <p:nvPr userDrawn="1"/>
          </p:nvSpPr>
          <p:spPr bwMode="auto">
            <a:xfrm>
              <a:off x="205419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8E1BC-2C12-9BA2-0CF3-49D106C7F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621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874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687" y="86916"/>
            <a:ext cx="5823875" cy="450851"/>
          </a:xfrm>
          <a:solidFill>
            <a:schemeClr val="bg1">
              <a:alpha val="60000"/>
            </a:schemeClr>
          </a:solidFill>
        </p:spPr>
        <p:txBody>
          <a:bodyPr/>
          <a:lstStyle>
            <a:lvl1pPr algn="ctr">
              <a:defRPr sz="2400" b="0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12" name="TextBox 78"/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FA0F89-FCA5-402B-5890-3922CF075313}"/>
              </a:ext>
            </a:extLst>
          </p:cNvPr>
          <p:cNvGrpSpPr/>
          <p:nvPr userDrawn="1"/>
        </p:nvGrpSpPr>
        <p:grpSpPr>
          <a:xfrm>
            <a:off x="-22554" y="3723"/>
            <a:ext cx="9093818" cy="645098"/>
            <a:chOff x="-22554" y="1678640"/>
            <a:chExt cx="9093818" cy="645098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771188B9-41A7-7FCD-CB17-AA9121AE900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8234" y="1977488"/>
              <a:ext cx="9079498" cy="346250"/>
              <a:chOff x="-4763" y="408203"/>
              <a:chExt cx="9058276" cy="46191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3C0057-0BC4-7EC5-C6AB-67F5DDADB0F1}"/>
                  </a:ext>
                </a:extLst>
              </p:cNvPr>
              <p:cNvSpPr/>
              <p:nvPr/>
            </p:nvSpPr>
            <p:spPr>
              <a:xfrm>
                <a:off x="93663" y="838648"/>
                <a:ext cx="8959850" cy="19060"/>
              </a:xfrm>
              <a:prstGeom prst="rect">
                <a:avLst/>
              </a:prstGeom>
              <a:solidFill>
                <a:srgbClr val="00502F"/>
              </a:soli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B0366-2676-EEDA-938D-2D2460DBBB8E}"/>
                  </a:ext>
                </a:extLst>
              </p:cNvPr>
              <p:cNvSpPr txBox="1"/>
              <p:nvPr/>
            </p:nvSpPr>
            <p:spPr>
              <a:xfrm>
                <a:off x="-4763" y="408203"/>
                <a:ext cx="2054226" cy="46191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Center for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25" b="1" kern="100" cap="all" dirty="0">
                    <a:ln w="1270">
                      <a:noFill/>
                    </a:ln>
                    <a:solidFill>
                      <a:srgbClr val="F37321"/>
                    </a:solidFill>
                    <a:effectLst>
                      <a:outerShdw dist="12700" dir="1800000" algn="tl">
                        <a:schemeClr val="bg1">
                          <a:alpha val="43000"/>
                        </a:schemeClr>
                      </a:outerShdw>
                    </a:effectLst>
                    <a:latin typeface="Georgia" pitchFamily="18" charset="0"/>
                  </a:rPr>
                  <a:t>Carbonate Research</a:t>
                </a:r>
              </a:p>
            </p:txBody>
          </p:sp>
        </p:grp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D23343A-BB11-0E32-BFF0-EE42211B809D}"/>
                </a:ext>
              </a:extLst>
            </p:cNvPr>
            <p:cNvSpPr txBox="1"/>
            <p:nvPr userDrawn="1"/>
          </p:nvSpPr>
          <p:spPr bwMode="auto">
            <a:xfrm>
              <a:off x="-22554" y="1678640"/>
              <a:ext cx="1233195" cy="4154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295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49017" y="4668073"/>
            <a:ext cx="731520" cy="436501"/>
            <a:chOff x="199113" y="4449823"/>
            <a:chExt cx="731520" cy="436501"/>
          </a:xfrm>
        </p:grpSpPr>
        <p:sp>
          <p:nvSpPr>
            <p:cNvPr id="26" name="TextBox 78"/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282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5529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50182" y="57945"/>
            <a:ext cx="9093818" cy="645097"/>
            <a:chOff x="-19050" y="9525"/>
            <a:chExt cx="9072563" cy="860593"/>
          </a:xfrm>
        </p:grpSpPr>
        <p:sp>
          <p:nvSpPr>
            <p:cNvPr id="11" name="TextBox 4"/>
            <p:cNvSpPr txBox="1"/>
            <p:nvPr/>
          </p:nvSpPr>
          <p:spPr>
            <a:xfrm>
              <a:off x="-19050" y="9525"/>
              <a:ext cx="1230313" cy="55429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ln w="3175">
                    <a:noFill/>
                  </a:ln>
                  <a:solidFill>
                    <a:srgbClr val="00502F"/>
                  </a:solidFill>
                  <a:effectLst>
                    <a:outerShdw blurRad="12700"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CSL</a:t>
              </a:r>
            </a:p>
          </p:txBody>
        </p:sp>
        <p:sp>
          <p:nvSpPr>
            <p:cNvPr id="12" name="Rectangle 5"/>
            <p:cNvSpPr/>
            <p:nvPr/>
          </p:nvSpPr>
          <p:spPr>
            <a:xfrm>
              <a:off x="93663" y="838648"/>
              <a:ext cx="8959850" cy="19060"/>
            </a:xfrm>
            <a:prstGeom prst="rect">
              <a:avLst/>
            </a:prstGeom>
            <a:solidFill>
              <a:srgbClr val="00502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-4763" y="408203"/>
              <a:ext cx="2054226" cy="461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Center for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kern="100" cap="all" dirty="0">
                  <a:ln w="1270">
                    <a:noFill/>
                  </a:ln>
                  <a:solidFill>
                    <a:srgbClr val="F37321"/>
                  </a:solidFill>
                  <a:effectLst>
                    <a:outerShdw dist="12700" dir="1800000" algn="tl">
                      <a:schemeClr val="bg1">
                        <a:alpha val="43000"/>
                      </a:schemeClr>
                    </a:outerShdw>
                  </a:effectLst>
                  <a:latin typeface="Georgia" pitchFamily="18" charset="0"/>
                </a:rPr>
                <a:t>Carbonate Research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30FD4AA-B13A-9C2F-09C6-2C00A53D9170}"/>
              </a:ext>
            </a:extLst>
          </p:cNvPr>
          <p:cNvGrpSpPr/>
          <p:nvPr userDrawn="1"/>
        </p:nvGrpSpPr>
        <p:grpSpPr>
          <a:xfrm>
            <a:off x="8364968" y="4668073"/>
            <a:ext cx="731520" cy="436501"/>
            <a:chOff x="199113" y="4449823"/>
            <a:chExt cx="731520" cy="436501"/>
          </a:xfrm>
        </p:grpSpPr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2074584E-205A-5A19-538E-108259516759}"/>
                </a:ext>
              </a:extLst>
            </p:cNvPr>
            <p:cNvSpPr txBox="1"/>
            <p:nvPr userDrawn="1"/>
          </p:nvSpPr>
          <p:spPr bwMode="auto">
            <a:xfrm>
              <a:off x="212212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Weger, 2025</a:t>
              </a:r>
              <a:endParaRPr lang="es-AR" sz="500" b="1" i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20EB31-FDB2-FDFE-9535-EE24936D7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34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7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05" r:id="rId2"/>
    <p:sldLayoutId id="2147483709" r:id="rId3"/>
    <p:sldLayoutId id="2147483676" r:id="rId4"/>
    <p:sldLayoutId id="2147483675" r:id="rId5"/>
    <p:sldLayoutId id="2147483767" r:id="rId6"/>
    <p:sldLayoutId id="2147483768" r:id="rId7"/>
    <p:sldLayoutId id="2147483678" r:id="rId8"/>
    <p:sldLayoutId id="2147483702" r:id="rId9"/>
    <p:sldLayoutId id="2147483765" r:id="rId10"/>
    <p:sldLayoutId id="21474837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3.png"/><Relationship Id="rId5" Type="http://schemas.microsoft.com/office/2007/relationships/media" Target="../media/media3.mp4"/><Relationship Id="rId10" Type="http://schemas.openxmlformats.org/officeDocument/2006/relationships/image" Target="../media/image32.png"/><Relationship Id="rId4" Type="http://schemas.openxmlformats.org/officeDocument/2006/relationships/video" Target="../media/media2.mp4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866" y="1028776"/>
            <a:ext cx="7346022" cy="905135"/>
          </a:xfrm>
        </p:spPr>
        <p:txBody>
          <a:bodyPr/>
          <a:lstStyle/>
          <a:p>
            <a:r>
              <a:rPr lang="en-US" dirty="0">
                <a:effectLst/>
              </a:rPr>
              <a:t>PERMEABILITY ESTIMATION THROUGH INTEGRATION OF  VELOCITY, RESISTIVITY, AND PORE GEOMETRY</a:t>
            </a:r>
            <a:endParaRPr lang="en-US" i="1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6548" y="2571751"/>
            <a:ext cx="6811767" cy="411479"/>
          </a:xfrm>
        </p:spPr>
        <p:txBody>
          <a:bodyPr>
            <a:normAutofit/>
          </a:bodyPr>
          <a:lstStyle/>
          <a:p>
            <a:r>
              <a:rPr lang="en-US" sz="1600" dirty="0">
                <a:effectLst/>
                <a:latin typeface="Futura PT Light" panose="020B0402020204020303" pitchFamily="34" charset="0"/>
              </a:rPr>
              <a:t>Ralf J. Weger and Gregor P. Eberli</a:t>
            </a:r>
          </a:p>
        </p:txBody>
      </p:sp>
    </p:spTree>
    <p:extLst>
      <p:ext uri="{BB962C8B-B14F-4D97-AF65-F5344CB8AC3E}">
        <p14:creationId xmlns:p14="http://schemas.microsoft.com/office/powerpoint/2010/main" val="2815640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2892-9759-4F83-049D-36C42A3D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980" y="78553"/>
            <a:ext cx="7326284" cy="555292"/>
          </a:xfrm>
        </p:spPr>
        <p:txBody>
          <a:bodyPr/>
          <a:lstStyle/>
          <a:p>
            <a:r>
              <a:rPr lang="en-US" dirty="0"/>
              <a:t>Observe Contact Cements Precipitation in the Lab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21B980-D481-B3AD-D3AF-39D069CA4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80"/>
          <a:stretch/>
        </p:blipFill>
        <p:spPr>
          <a:xfrm>
            <a:off x="55773" y="887709"/>
            <a:ext cx="5205882" cy="1310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CF6CE9-CB8A-5389-A76C-0A44959FE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80"/>
          <a:stretch/>
        </p:blipFill>
        <p:spPr>
          <a:xfrm>
            <a:off x="335939" y="1905648"/>
            <a:ext cx="5205882" cy="1310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6797F-9B21-04B7-D813-EA4B5C07C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95" t="33396" b="33284"/>
          <a:stretch/>
        </p:blipFill>
        <p:spPr>
          <a:xfrm>
            <a:off x="914741" y="2773386"/>
            <a:ext cx="5028859" cy="1894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8239C-C123-7006-7A33-7737F8D91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741" y="866588"/>
            <a:ext cx="2538721" cy="41035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5E9868-A73A-2A1F-B38F-7FB7C7FDCDD2}"/>
              </a:ext>
            </a:extLst>
          </p:cNvPr>
          <p:cNvGrpSpPr/>
          <p:nvPr/>
        </p:nvGrpSpPr>
        <p:grpSpPr>
          <a:xfrm>
            <a:off x="55323" y="4668073"/>
            <a:ext cx="731520" cy="436501"/>
            <a:chOff x="199113" y="4449823"/>
            <a:chExt cx="731520" cy="436501"/>
          </a:xfrm>
        </p:grpSpPr>
        <p:sp>
          <p:nvSpPr>
            <p:cNvPr id="5" name="TextBox 78">
              <a:extLst>
                <a:ext uri="{FF2B5EF4-FFF2-40B4-BE49-F238E27FC236}">
                  <a16:creationId xmlns:a16="http://schemas.microsoft.com/office/drawing/2014/main" id="{402E40C7-921D-69C3-0413-05846BB96CC7}"/>
                </a:ext>
              </a:extLst>
            </p:cNvPr>
            <p:cNvSpPr txBox="1"/>
            <p:nvPr userDrawn="1"/>
          </p:nvSpPr>
          <p:spPr bwMode="auto">
            <a:xfrm>
              <a:off x="205419" y="4809380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2024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317234-A147-B468-CDDD-F162CCE96C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3" y="4449823"/>
              <a:ext cx="731520" cy="339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1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51D3-03D7-00C2-A53F-27970CD5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D5C98-9970-6D18-6C13-2D09ED76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4" y="918554"/>
            <a:ext cx="4680279" cy="392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31C1F-41C5-5698-87DA-80D2FB1FD608}"/>
              </a:ext>
            </a:extLst>
          </p:cNvPr>
          <p:cNvSpPr txBox="1"/>
          <p:nvPr/>
        </p:nvSpPr>
        <p:spPr>
          <a:xfrm>
            <a:off x="5878286" y="1051560"/>
            <a:ext cx="2991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Precipitation at grain-to-grain contacts resulted in an increase in velocity comparable with model predictions from the EBT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A10A-43C7-B3F5-16FB-9875D08C0F59}"/>
              </a:ext>
            </a:extLst>
          </p:cNvPr>
          <p:cNvSpPr txBox="1"/>
          <p:nvPr/>
        </p:nvSpPr>
        <p:spPr>
          <a:xfrm>
            <a:off x="5878286" y="2286887"/>
            <a:ext cx="31929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Intrapore growth at grain surfaces and within pore spaces creates a softer, more complex framework resulting in smaller-than-expected velocity increases despite substantial porosity 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7EC8F-648B-C7F5-E41D-5F4CA0F0E10B}"/>
              </a:ext>
            </a:extLst>
          </p:cNvPr>
          <p:cNvSpPr txBox="1"/>
          <p:nvPr/>
        </p:nvSpPr>
        <p:spPr>
          <a:xfrm>
            <a:off x="5878286" y="3608838"/>
            <a:ext cx="31929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Selective removal of non-load-bearing particles during dissolution experiments</a:t>
            </a:r>
          </a:p>
          <a:p>
            <a:r>
              <a:rPr lang="en-US" dirty="0"/>
              <a:t>simplifies the pore network, increases porosity, but causes only modest velocity</a:t>
            </a:r>
          </a:p>
          <a:p>
            <a:r>
              <a:rPr lang="en-US" dirty="0"/>
              <a:t>changes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4CFA7-2AAD-EF52-1671-9B58B6302F26}"/>
              </a:ext>
            </a:extLst>
          </p:cNvPr>
          <p:cNvSpPr txBox="1"/>
          <p:nvPr/>
        </p:nvSpPr>
        <p:spPr>
          <a:xfrm>
            <a:off x="1071154" y="4867092"/>
            <a:ext cx="1673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Weger et al., (in review)</a:t>
            </a:r>
          </a:p>
        </p:txBody>
      </p:sp>
    </p:spTree>
    <p:extLst>
      <p:ext uri="{BB962C8B-B14F-4D97-AF65-F5344CB8AC3E}">
        <p14:creationId xmlns:p14="http://schemas.microsoft.com/office/powerpoint/2010/main" val="48118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28678-1587-4C03-C400-B548569A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229" y="86916"/>
            <a:ext cx="6327333" cy="450851"/>
          </a:xfrm>
        </p:spPr>
        <p:txBody>
          <a:bodyPr/>
          <a:lstStyle/>
          <a:p>
            <a:r>
              <a:rPr lang="en-US" sz="2000" dirty="0"/>
              <a:t>How does Geometry relate to Permeability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2E3FE0-DE9F-3B22-039A-FD83FB9BB855}"/>
              </a:ext>
            </a:extLst>
          </p:cNvPr>
          <p:cNvGrpSpPr/>
          <p:nvPr/>
        </p:nvGrpSpPr>
        <p:grpSpPr>
          <a:xfrm>
            <a:off x="749934" y="1458420"/>
            <a:ext cx="3533533" cy="2951401"/>
            <a:chOff x="749934" y="1456041"/>
            <a:chExt cx="3080539" cy="2573035"/>
          </a:xfrm>
        </p:grpSpPr>
        <p:sp>
          <p:nvSpPr>
            <p:cNvPr id="1385" name="Rectangle 5">
              <a:extLst>
                <a:ext uri="{FF2B5EF4-FFF2-40B4-BE49-F238E27FC236}">
                  <a16:creationId xmlns:a16="http://schemas.microsoft.com/office/drawing/2014/main" id="{0041590B-6DB8-7F15-51E3-8E77C1264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213" y="1465264"/>
              <a:ext cx="2625725" cy="21272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36" name="Group 2235">
              <a:extLst>
                <a:ext uri="{FF2B5EF4-FFF2-40B4-BE49-F238E27FC236}">
                  <a16:creationId xmlns:a16="http://schemas.microsoft.com/office/drawing/2014/main" id="{A7AF1604-2079-4C9A-4CCD-E0DA7CC16B05}"/>
                </a:ext>
              </a:extLst>
            </p:cNvPr>
            <p:cNvGrpSpPr/>
            <p:nvPr/>
          </p:nvGrpSpPr>
          <p:grpSpPr>
            <a:xfrm>
              <a:off x="1166978" y="3567114"/>
              <a:ext cx="2663495" cy="461962"/>
              <a:chOff x="1166978" y="3567114"/>
              <a:chExt cx="2663495" cy="461962"/>
            </a:xfrm>
          </p:grpSpPr>
          <p:sp>
            <p:nvSpPr>
              <p:cNvPr id="1388" name="Line 8">
                <a:extLst>
                  <a:ext uri="{FF2B5EF4-FFF2-40B4-BE49-F238E27FC236}">
                    <a16:creationId xmlns:a16="http://schemas.microsoft.com/office/drawing/2014/main" id="{4A920A85-EDF7-0F91-2647-B7304BD2C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6863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9" name="Line 9">
                <a:extLst>
                  <a:ext uri="{FF2B5EF4-FFF2-40B4-BE49-F238E27FC236}">
                    <a16:creationId xmlns:a16="http://schemas.microsoft.com/office/drawing/2014/main" id="{BA3F7659-8C70-6BFA-0D77-F900B128A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3101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0" name="Line 10">
                <a:extLst>
                  <a:ext uri="{FF2B5EF4-FFF2-40B4-BE49-F238E27FC236}">
                    <a16:creationId xmlns:a16="http://schemas.microsoft.com/office/drawing/2014/main" id="{BC7AE6AF-7F6E-6B27-A0FB-2B39CFDA48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7751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1" name="Line 11">
                <a:extLst>
                  <a:ext uri="{FF2B5EF4-FFF2-40B4-BE49-F238E27FC236}">
                    <a16:creationId xmlns:a16="http://schemas.microsoft.com/office/drawing/2014/main" id="{A840C777-31EE-66AD-2DE6-E4C26664B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3988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2" name="Line 12">
                <a:extLst>
                  <a:ext uri="{FF2B5EF4-FFF2-40B4-BE49-F238E27FC236}">
                    <a16:creationId xmlns:a16="http://schemas.microsoft.com/office/drawing/2014/main" id="{AD1A8988-DDCF-1439-A067-DE375F7E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8638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3" name="Line 13">
                <a:extLst>
                  <a:ext uri="{FF2B5EF4-FFF2-40B4-BE49-F238E27FC236}">
                    <a16:creationId xmlns:a16="http://schemas.microsoft.com/office/drawing/2014/main" id="{E94488B2-2699-470B-B265-D822AB7CD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3288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31" name="Group 2230">
                <a:extLst>
                  <a:ext uri="{FF2B5EF4-FFF2-40B4-BE49-F238E27FC236}">
                    <a16:creationId xmlns:a16="http://schemas.microsoft.com/office/drawing/2014/main" id="{816A3CCE-D548-7902-BFD8-89ACC32D52F8}"/>
                  </a:ext>
                </a:extLst>
              </p:cNvPr>
              <p:cNvGrpSpPr/>
              <p:nvPr/>
            </p:nvGrpSpPr>
            <p:grpSpPr>
              <a:xfrm>
                <a:off x="1166978" y="3624264"/>
                <a:ext cx="2663495" cy="153888"/>
                <a:chOff x="1165226" y="3638551"/>
                <a:chExt cx="2697208" cy="153888"/>
              </a:xfrm>
            </p:grpSpPr>
            <p:sp>
              <p:nvSpPr>
                <p:cNvPr id="1395" name="Rectangle 15">
                  <a:extLst>
                    <a:ext uri="{FF2B5EF4-FFF2-40B4-BE49-F238E27FC236}">
                      <a16:creationId xmlns:a16="http://schemas.microsoft.com/office/drawing/2014/main" id="{F6515335-2160-833D-4D43-7C6C4F2C3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5226" y="3638551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6" name="Rectangle 16">
                  <a:extLst>
                    <a:ext uri="{FF2B5EF4-FFF2-40B4-BE49-F238E27FC236}">
                      <a16:creationId xmlns:a16="http://schemas.microsoft.com/office/drawing/2014/main" id="{7AE30633-0C29-6A34-850D-7EA51650F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9876" y="3638551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7" name="Rectangle 17">
                  <a:extLst>
                    <a:ext uri="{FF2B5EF4-FFF2-40B4-BE49-F238E27FC236}">
                      <a16:creationId xmlns:a16="http://schemas.microsoft.com/office/drawing/2014/main" id="{979BBDCB-0290-9372-00DE-BC9862DEF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0238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10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8" name="Rectangle 18">
                  <a:extLst>
                    <a:ext uri="{FF2B5EF4-FFF2-40B4-BE49-F238E27FC236}">
                      <a16:creationId xmlns:a16="http://schemas.microsoft.com/office/drawing/2014/main" id="{50BDBCCE-7173-F06D-0372-059D7ADC2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3301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15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9" name="Rectangle 19">
                  <a:extLst>
                    <a:ext uri="{FF2B5EF4-FFF2-40B4-BE49-F238E27FC236}">
                      <a16:creationId xmlns:a16="http://schemas.microsoft.com/office/drawing/2014/main" id="{4B4F43FE-213B-7C92-CD6A-396838B5A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6363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20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00" name="Rectangle 20">
                  <a:extLst>
                    <a:ext uri="{FF2B5EF4-FFF2-40B4-BE49-F238E27FC236}">
                      <a16:creationId xmlns:a16="http://schemas.microsoft.com/office/drawing/2014/main" id="{980A6D7C-E97F-B5AB-7967-A1B1FD67B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9426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25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01" name="Rectangle 21">
                  <a:extLst>
                    <a:ext uri="{FF2B5EF4-FFF2-40B4-BE49-F238E27FC236}">
                      <a16:creationId xmlns:a16="http://schemas.microsoft.com/office/drawing/2014/main" id="{233A554B-B42A-AF0D-CBC3-9EEA48B2F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8838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30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02" name="Rectangle 22">
                  <a:extLst>
                    <a:ext uri="{FF2B5EF4-FFF2-40B4-BE49-F238E27FC236}">
                      <a16:creationId xmlns:a16="http://schemas.microsoft.com/office/drawing/2014/main" id="{2CA6BD42-B8C6-E9A1-1D87-1A69468A6E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1370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35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233" name="TextBox 2232">
                <a:extLst>
                  <a:ext uri="{FF2B5EF4-FFF2-40B4-BE49-F238E27FC236}">
                    <a16:creationId xmlns:a16="http://schemas.microsoft.com/office/drawing/2014/main" id="{CA9644DF-8658-F317-D003-E611F4D6BA21}"/>
                  </a:ext>
                </a:extLst>
              </p:cNvPr>
              <p:cNvSpPr txBox="1"/>
              <p:nvPr/>
            </p:nvSpPr>
            <p:spPr>
              <a:xfrm>
                <a:off x="1957389" y="3752077"/>
                <a:ext cx="951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</a:rPr>
                  <a:t>Porosity (%)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23B19E6-3547-B124-EF0A-4D28F28435D5}"/>
                </a:ext>
              </a:extLst>
            </p:cNvPr>
            <p:cNvGrpSpPr/>
            <p:nvPr/>
          </p:nvGrpSpPr>
          <p:grpSpPr>
            <a:xfrm>
              <a:off x="749934" y="1456041"/>
              <a:ext cx="469267" cy="2139696"/>
              <a:chOff x="749934" y="1443039"/>
              <a:chExt cx="469267" cy="2171700"/>
            </a:xfrm>
          </p:grpSpPr>
          <p:sp>
            <p:nvSpPr>
              <p:cNvPr id="4" name="Line 23">
                <a:extLst>
                  <a:ext uri="{FF2B5EF4-FFF2-40B4-BE49-F238E27FC236}">
                    <a16:creationId xmlns:a16="http://schemas.microsoft.com/office/drawing/2014/main" id="{71A78641-3E4F-DF95-1D38-F6CCF2311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2213" y="1443039"/>
                <a:ext cx="0" cy="21717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Line 25">
                <a:extLst>
                  <a:ext uri="{FF2B5EF4-FFF2-40B4-BE49-F238E27FC236}">
                    <a16:creationId xmlns:a16="http://schemas.microsoft.com/office/drawing/2014/main" id="{69C61CD9-3E32-746E-4234-2B49CFBB4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2213" y="3343276"/>
                <a:ext cx="26988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Line 26">
                <a:extLst>
                  <a:ext uri="{FF2B5EF4-FFF2-40B4-BE49-F238E27FC236}">
                    <a16:creationId xmlns:a16="http://schemas.microsoft.com/office/drawing/2014/main" id="{B128371D-1F48-9911-AD77-C011D80EC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2213" y="3071814"/>
                <a:ext cx="26988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Line 27">
                <a:extLst>
                  <a:ext uri="{FF2B5EF4-FFF2-40B4-BE49-F238E27FC236}">
                    <a16:creationId xmlns:a16="http://schemas.microsoft.com/office/drawing/2014/main" id="{1DB594B2-C901-070A-58AC-CB845FE13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2213" y="2800351"/>
                <a:ext cx="26988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Line 28">
                <a:extLst>
                  <a:ext uri="{FF2B5EF4-FFF2-40B4-BE49-F238E27FC236}">
                    <a16:creationId xmlns:a16="http://schemas.microsoft.com/office/drawing/2014/main" id="{BCAAA4E7-87D4-A44D-4CBE-AA312E8B4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2213" y="2528889"/>
                <a:ext cx="26988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Line 29">
                <a:extLst>
                  <a:ext uri="{FF2B5EF4-FFF2-40B4-BE49-F238E27FC236}">
                    <a16:creationId xmlns:a16="http://schemas.microsoft.com/office/drawing/2014/main" id="{1CC19E1F-838A-D9A3-AD37-CC33EE3FE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2213" y="2257426"/>
                <a:ext cx="26988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Line 30">
                <a:extLst>
                  <a:ext uri="{FF2B5EF4-FFF2-40B4-BE49-F238E27FC236}">
                    <a16:creationId xmlns:a16="http://schemas.microsoft.com/office/drawing/2014/main" id="{ECE95954-2062-C41E-3D80-43BCB3E68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2213" y="1985964"/>
                <a:ext cx="26988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Line 31">
                <a:extLst>
                  <a:ext uri="{FF2B5EF4-FFF2-40B4-BE49-F238E27FC236}">
                    <a16:creationId xmlns:a16="http://schemas.microsoft.com/office/drawing/2014/main" id="{08EB292A-F12C-6470-D4E8-1070D5F54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2213" y="1714501"/>
                <a:ext cx="26988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26056EC-337C-25EF-4459-E9F9CE8F2333}"/>
                  </a:ext>
                </a:extLst>
              </p:cNvPr>
              <p:cNvGrpSpPr/>
              <p:nvPr/>
            </p:nvGrpSpPr>
            <p:grpSpPr>
              <a:xfrm>
                <a:off x="1034870" y="1629740"/>
                <a:ext cx="113814" cy="1787425"/>
                <a:chOff x="1081088" y="1665289"/>
                <a:chExt cx="113814" cy="1787425"/>
              </a:xfrm>
            </p:grpSpPr>
            <p:sp>
              <p:nvSpPr>
                <p:cNvPr id="14" name="Rectangle 34">
                  <a:extLst>
                    <a:ext uri="{FF2B5EF4-FFF2-40B4-BE49-F238E27FC236}">
                      <a16:creationId xmlns:a16="http://schemas.microsoft.com/office/drawing/2014/main" id="{6172DDC5-4E36-49A0-4E9E-D2FB2F5A1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1088" y="3298826"/>
                  <a:ext cx="11381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-2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" name="Rectangle 35">
                  <a:extLst>
                    <a:ext uri="{FF2B5EF4-FFF2-40B4-BE49-F238E27FC236}">
                      <a16:creationId xmlns:a16="http://schemas.microsoft.com/office/drawing/2014/main" id="{0F103013-B9B1-6BAA-9958-EEF20A0F9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1088" y="3024189"/>
                  <a:ext cx="11381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-1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Rectangle 36">
                  <a:extLst>
                    <a:ext uri="{FF2B5EF4-FFF2-40B4-BE49-F238E27FC236}">
                      <a16:creationId xmlns:a16="http://schemas.microsoft.com/office/drawing/2014/main" id="{C7FB4D6C-EE55-EBF9-D87E-03C0F0A2A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488" y="2754314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Rectangle 37">
                  <a:extLst>
                    <a:ext uri="{FF2B5EF4-FFF2-40B4-BE49-F238E27FC236}">
                      <a16:creationId xmlns:a16="http://schemas.microsoft.com/office/drawing/2014/main" id="{ADC7D49A-B429-4D2B-252C-50730C5ED8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488" y="2486026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1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Rectangle 38">
                  <a:extLst>
                    <a:ext uri="{FF2B5EF4-FFF2-40B4-BE49-F238E27FC236}">
                      <a16:creationId xmlns:a16="http://schemas.microsoft.com/office/drawing/2014/main" id="{FAF959E4-885E-6EE7-9069-1AF0A3AE43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488" y="2209801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2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Rectangle 39">
                  <a:extLst>
                    <a:ext uri="{FF2B5EF4-FFF2-40B4-BE49-F238E27FC236}">
                      <a16:creationId xmlns:a16="http://schemas.microsoft.com/office/drawing/2014/main" id="{05B968CE-990E-31A2-AB1D-5EB0C200A7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488" y="1941514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3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Rectangle 40">
                  <a:extLst>
                    <a:ext uri="{FF2B5EF4-FFF2-40B4-BE49-F238E27FC236}">
                      <a16:creationId xmlns:a16="http://schemas.microsoft.com/office/drawing/2014/main" id="{FA52DB8E-7062-23E5-8169-6DBB8FD8F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488" y="1665289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4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04FF90-E16A-3EDC-55A8-78C84D7839E2}"/>
                  </a:ext>
                </a:extLst>
              </p:cNvPr>
              <p:cNvSpPr txBox="1"/>
              <p:nvPr/>
            </p:nvSpPr>
            <p:spPr>
              <a:xfrm rot="16200000">
                <a:off x="40733" y="2348319"/>
                <a:ext cx="1695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</a:rPr>
                  <a:t>Permeability (</a:t>
                </a:r>
                <a:r>
                  <a:rPr lang="en-US" sz="1100" b="1" i="1">
                    <a:solidFill>
                      <a:schemeClr val="bg1"/>
                    </a:solidFill>
                  </a:rPr>
                  <a:t>log</a:t>
                </a:r>
                <a:r>
                  <a:rPr lang="en-US" sz="1100" b="1" i="1" baseline="-25000">
                    <a:solidFill>
                      <a:schemeClr val="bg1"/>
                    </a:solidFill>
                  </a:rPr>
                  <a:t>10</a:t>
                </a:r>
                <a:r>
                  <a:rPr lang="en-US" sz="1100" b="1" i="1">
                    <a:solidFill>
                      <a:schemeClr val="bg1"/>
                    </a:solidFill>
                  </a:rPr>
                  <a:t>(</a:t>
                </a:r>
                <a:r>
                  <a:rPr lang="en-US" sz="1100" b="1" i="1" err="1">
                    <a:solidFill>
                      <a:schemeClr val="bg1"/>
                    </a:solidFill>
                  </a:rPr>
                  <a:t>mD</a:t>
                </a:r>
                <a:r>
                  <a:rPr lang="en-US" sz="1100" b="1" i="1">
                    <a:solidFill>
                      <a:schemeClr val="bg1"/>
                    </a:solidFill>
                  </a:rPr>
                  <a:t>)</a:t>
                </a:r>
                <a:r>
                  <a:rPr lang="en-US" sz="1200" b="1">
                    <a:solidFill>
                      <a:schemeClr val="bg1"/>
                    </a:solidFill>
                  </a:rPr>
                  <a:t>)</a:t>
                </a:r>
              </a:p>
            </p:txBody>
          </p:sp>
        </p:grpSp>
      </p:grpSp>
      <p:grpSp>
        <p:nvGrpSpPr>
          <p:cNvPr id="3916" name="Group 3915">
            <a:extLst>
              <a:ext uri="{FF2B5EF4-FFF2-40B4-BE49-F238E27FC236}">
                <a16:creationId xmlns:a16="http://schemas.microsoft.com/office/drawing/2014/main" id="{0E39B25F-D27C-4756-E646-DE81E22DDA7C}"/>
              </a:ext>
            </a:extLst>
          </p:cNvPr>
          <p:cNvGrpSpPr/>
          <p:nvPr/>
        </p:nvGrpSpPr>
        <p:grpSpPr>
          <a:xfrm>
            <a:off x="3446236" y="3310101"/>
            <a:ext cx="779727" cy="575161"/>
            <a:chOff x="3772815" y="4107976"/>
            <a:chExt cx="679767" cy="501426"/>
          </a:xfrm>
        </p:grpSpPr>
        <p:sp>
          <p:nvSpPr>
            <p:cNvPr id="1989" name="Rectangle 306">
              <a:extLst>
                <a:ext uri="{FF2B5EF4-FFF2-40B4-BE49-F238E27FC236}">
                  <a16:creationId xmlns:a16="http://schemas.microsoft.com/office/drawing/2014/main" id="{73B32CEB-A210-BA02-A764-57CC9A8AE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815" y="4107976"/>
              <a:ext cx="679767" cy="4861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15" name="Group 3914">
              <a:extLst>
                <a:ext uri="{FF2B5EF4-FFF2-40B4-BE49-F238E27FC236}">
                  <a16:creationId xmlns:a16="http://schemas.microsoft.com/office/drawing/2014/main" id="{BC40206F-DB68-B879-2329-D451C605ED1E}"/>
                </a:ext>
              </a:extLst>
            </p:cNvPr>
            <p:cNvGrpSpPr/>
            <p:nvPr/>
          </p:nvGrpSpPr>
          <p:grpSpPr>
            <a:xfrm>
              <a:off x="3818190" y="4132490"/>
              <a:ext cx="543459" cy="125413"/>
              <a:chOff x="3818190" y="4094958"/>
              <a:chExt cx="543459" cy="125413"/>
            </a:xfrm>
          </p:grpSpPr>
          <p:sp>
            <p:nvSpPr>
              <p:cNvPr id="1990" name="Rectangle 307">
                <a:extLst>
                  <a:ext uri="{FF2B5EF4-FFF2-40B4-BE49-F238E27FC236}">
                    <a16:creationId xmlns:a16="http://schemas.microsoft.com/office/drawing/2014/main" id="{91A78924-A5B2-0ED6-2123-1845CC570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094958"/>
                <a:ext cx="417211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Cretaceous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1" name="Rectangle 308">
                <a:extLst>
                  <a:ext uri="{FF2B5EF4-FFF2-40B4-BE49-F238E27FC236}">
                    <a16:creationId xmlns:a16="http://schemas.microsoft.com/office/drawing/2014/main" id="{74B750AC-B1D6-2D5E-1BEC-E3B9778FB2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18190" y="4115595"/>
                <a:ext cx="48347" cy="4641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14" name="Group 3913">
              <a:extLst>
                <a:ext uri="{FF2B5EF4-FFF2-40B4-BE49-F238E27FC236}">
                  <a16:creationId xmlns:a16="http://schemas.microsoft.com/office/drawing/2014/main" id="{3C9FBF05-EA49-3C23-4BD5-9C4EC33558FF}"/>
                </a:ext>
              </a:extLst>
            </p:cNvPr>
            <p:cNvGrpSpPr/>
            <p:nvPr/>
          </p:nvGrpSpPr>
          <p:grpSpPr>
            <a:xfrm>
              <a:off x="3811840" y="4220365"/>
              <a:ext cx="451411" cy="125413"/>
              <a:chOff x="3811840" y="4206083"/>
              <a:chExt cx="451411" cy="125413"/>
            </a:xfrm>
          </p:grpSpPr>
          <p:sp>
            <p:nvSpPr>
              <p:cNvPr id="1992" name="Rectangle 309">
                <a:extLst>
                  <a:ext uri="{FF2B5EF4-FFF2-40B4-BE49-F238E27FC236}">
                    <a16:creationId xmlns:a16="http://schemas.microsoft.com/office/drawing/2014/main" id="{5FE3BC1F-5165-5E89-4759-CBCA3FC11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206083"/>
                <a:ext cx="318813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Miocene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3" name="Oval 310">
                <a:extLst>
                  <a:ext uri="{FF2B5EF4-FFF2-40B4-BE49-F238E27FC236}">
                    <a16:creationId xmlns:a16="http://schemas.microsoft.com/office/drawing/2014/main" id="{51EAC9CD-DDF6-4808-CF97-18DCAD0393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11840" y="4217195"/>
                <a:ext cx="63818" cy="6381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13" name="Group 3912">
              <a:extLst>
                <a:ext uri="{FF2B5EF4-FFF2-40B4-BE49-F238E27FC236}">
                  <a16:creationId xmlns:a16="http://schemas.microsoft.com/office/drawing/2014/main" id="{49CA7B8B-B168-F0EE-3A94-89612AD355DF}"/>
                </a:ext>
              </a:extLst>
            </p:cNvPr>
            <p:cNvGrpSpPr/>
            <p:nvPr/>
          </p:nvGrpSpPr>
          <p:grpSpPr>
            <a:xfrm>
              <a:off x="3815015" y="4308240"/>
              <a:ext cx="610921" cy="125413"/>
              <a:chOff x="3815015" y="4310858"/>
              <a:chExt cx="610921" cy="125413"/>
            </a:xfrm>
          </p:grpSpPr>
          <p:sp>
            <p:nvSpPr>
              <p:cNvPr id="1994" name="Rectangle 311">
                <a:extLst>
                  <a:ext uri="{FF2B5EF4-FFF2-40B4-BE49-F238E27FC236}">
                    <a16:creationId xmlns:a16="http://schemas.microsoft.com/office/drawing/2014/main" id="{37D202B4-5D54-C52B-CAA4-37E9DE169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310858"/>
                <a:ext cx="481498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Mississippien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5" name="Freeform 312">
                <a:extLst>
                  <a:ext uri="{FF2B5EF4-FFF2-40B4-BE49-F238E27FC236}">
                    <a16:creationId xmlns:a16="http://schemas.microsoft.com/office/drawing/2014/main" id="{A31DE5B6-2229-96C3-97FE-862B7ADD6CD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15015" y="4325145"/>
                <a:ext cx="56083" cy="63818"/>
              </a:xfrm>
              <a:custGeom>
                <a:avLst/>
                <a:gdLst>
                  <a:gd name="T0" fmla="*/ 0 w 29"/>
                  <a:gd name="T1" fmla="*/ 8 h 33"/>
                  <a:gd name="T2" fmla="*/ 10 w 29"/>
                  <a:gd name="T3" fmla="*/ 8 h 33"/>
                  <a:gd name="T4" fmla="*/ 15 w 29"/>
                  <a:gd name="T5" fmla="*/ 0 h 33"/>
                  <a:gd name="T6" fmla="*/ 20 w 29"/>
                  <a:gd name="T7" fmla="*/ 8 h 33"/>
                  <a:gd name="T8" fmla="*/ 29 w 29"/>
                  <a:gd name="T9" fmla="*/ 8 h 33"/>
                  <a:gd name="T10" fmla="*/ 23 w 29"/>
                  <a:gd name="T11" fmla="*/ 16 h 33"/>
                  <a:gd name="T12" fmla="*/ 29 w 29"/>
                  <a:gd name="T13" fmla="*/ 25 h 33"/>
                  <a:gd name="T14" fmla="*/ 20 w 29"/>
                  <a:gd name="T15" fmla="*/ 25 h 33"/>
                  <a:gd name="T16" fmla="*/ 15 w 29"/>
                  <a:gd name="T17" fmla="*/ 33 h 33"/>
                  <a:gd name="T18" fmla="*/ 10 w 29"/>
                  <a:gd name="T19" fmla="*/ 25 h 33"/>
                  <a:gd name="T20" fmla="*/ 0 w 29"/>
                  <a:gd name="T21" fmla="*/ 25 h 33"/>
                  <a:gd name="T22" fmla="*/ 6 w 29"/>
                  <a:gd name="T23" fmla="*/ 16 h 33"/>
                  <a:gd name="T24" fmla="*/ 0 w 29"/>
                  <a:gd name="T25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33">
                    <a:moveTo>
                      <a:pt x="0" y="8"/>
                    </a:moveTo>
                    <a:lnTo>
                      <a:pt x="10" y="8"/>
                    </a:lnTo>
                    <a:lnTo>
                      <a:pt x="15" y="0"/>
                    </a:lnTo>
                    <a:lnTo>
                      <a:pt x="20" y="8"/>
                    </a:lnTo>
                    <a:lnTo>
                      <a:pt x="29" y="8"/>
                    </a:lnTo>
                    <a:lnTo>
                      <a:pt x="23" y="16"/>
                    </a:lnTo>
                    <a:lnTo>
                      <a:pt x="29" y="25"/>
                    </a:lnTo>
                    <a:lnTo>
                      <a:pt x="20" y="25"/>
                    </a:lnTo>
                    <a:lnTo>
                      <a:pt x="15" y="33"/>
                    </a:lnTo>
                    <a:lnTo>
                      <a:pt x="10" y="25"/>
                    </a:lnTo>
                    <a:lnTo>
                      <a:pt x="0" y="25"/>
                    </a:lnTo>
                    <a:lnTo>
                      <a:pt x="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12" name="Group 3911">
              <a:extLst>
                <a:ext uri="{FF2B5EF4-FFF2-40B4-BE49-F238E27FC236}">
                  <a16:creationId xmlns:a16="http://schemas.microsoft.com/office/drawing/2014/main" id="{254E286E-ADC2-B5C0-E3BB-02E75EFF40AD}"/>
                </a:ext>
              </a:extLst>
            </p:cNvPr>
            <p:cNvGrpSpPr/>
            <p:nvPr/>
          </p:nvGrpSpPr>
          <p:grpSpPr>
            <a:xfrm>
              <a:off x="3811840" y="4396115"/>
              <a:ext cx="473713" cy="125413"/>
              <a:chOff x="3811840" y="4421983"/>
              <a:chExt cx="473713" cy="125413"/>
            </a:xfrm>
          </p:grpSpPr>
          <p:sp>
            <p:nvSpPr>
              <p:cNvPr id="1996" name="Rectangle 313">
                <a:extLst>
                  <a:ext uri="{FF2B5EF4-FFF2-40B4-BE49-F238E27FC236}">
                    <a16:creationId xmlns:a16="http://schemas.microsoft.com/office/drawing/2014/main" id="{62BA8997-6759-D235-7D89-83204D97D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421983"/>
                <a:ext cx="341115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Neogene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7" name="Freeform 314">
                <a:extLst>
                  <a:ext uri="{FF2B5EF4-FFF2-40B4-BE49-F238E27FC236}">
                    <a16:creationId xmlns:a16="http://schemas.microsoft.com/office/drawing/2014/main" id="{CF61753E-16AE-CABA-CBA7-BF47EC9B52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11840" y="4425158"/>
                <a:ext cx="63818" cy="85090"/>
              </a:xfrm>
              <a:custGeom>
                <a:avLst/>
                <a:gdLst>
                  <a:gd name="T0" fmla="*/ 0 w 33"/>
                  <a:gd name="T1" fmla="*/ 22 h 44"/>
                  <a:gd name="T2" fmla="*/ 17 w 33"/>
                  <a:gd name="T3" fmla="*/ 44 h 44"/>
                  <a:gd name="T4" fmla="*/ 33 w 33"/>
                  <a:gd name="T5" fmla="*/ 22 h 44"/>
                  <a:gd name="T6" fmla="*/ 17 w 33"/>
                  <a:gd name="T7" fmla="*/ 0 h 44"/>
                  <a:gd name="T8" fmla="*/ 0 w 33"/>
                  <a:gd name="T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4">
                    <a:moveTo>
                      <a:pt x="0" y="22"/>
                    </a:moveTo>
                    <a:lnTo>
                      <a:pt x="17" y="44"/>
                    </a:lnTo>
                    <a:lnTo>
                      <a:pt x="33" y="22"/>
                    </a:lnTo>
                    <a:lnTo>
                      <a:pt x="1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11" name="Group 3910">
              <a:extLst>
                <a:ext uri="{FF2B5EF4-FFF2-40B4-BE49-F238E27FC236}">
                  <a16:creationId xmlns:a16="http://schemas.microsoft.com/office/drawing/2014/main" id="{13CF643C-204E-5A40-B225-E65D80BDFC81}"/>
                </a:ext>
              </a:extLst>
            </p:cNvPr>
            <p:cNvGrpSpPr/>
            <p:nvPr/>
          </p:nvGrpSpPr>
          <p:grpSpPr>
            <a:xfrm>
              <a:off x="3808665" y="4483989"/>
              <a:ext cx="471641" cy="125413"/>
              <a:chOff x="3808665" y="4528345"/>
              <a:chExt cx="471641" cy="125413"/>
            </a:xfrm>
          </p:grpSpPr>
          <p:sp>
            <p:nvSpPr>
              <p:cNvPr id="1998" name="Rectangle 315">
                <a:extLst>
                  <a:ext uri="{FF2B5EF4-FFF2-40B4-BE49-F238E27FC236}">
                    <a16:creationId xmlns:a16="http://schemas.microsoft.com/office/drawing/2014/main" id="{DACCA286-FD61-0409-3E1A-1C718DE41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528345"/>
                <a:ext cx="335868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Permiam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99" name="Freeform 316">
                <a:extLst>
                  <a:ext uri="{FF2B5EF4-FFF2-40B4-BE49-F238E27FC236}">
                    <a16:creationId xmlns:a16="http://schemas.microsoft.com/office/drawing/2014/main" id="{BFA02DDA-4BE6-C2E0-F713-CB66E0C2BA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08665" y="4533108"/>
                <a:ext cx="73487" cy="63818"/>
              </a:xfrm>
              <a:custGeom>
                <a:avLst/>
                <a:gdLst>
                  <a:gd name="T0" fmla="*/ 19 w 38"/>
                  <a:gd name="T1" fmla="*/ 0 h 33"/>
                  <a:gd name="T2" fmla="*/ 0 w 38"/>
                  <a:gd name="T3" fmla="*/ 33 h 33"/>
                  <a:gd name="T4" fmla="*/ 38 w 38"/>
                  <a:gd name="T5" fmla="*/ 33 h 33"/>
                  <a:gd name="T6" fmla="*/ 19 w 38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3">
                    <a:moveTo>
                      <a:pt x="19" y="0"/>
                    </a:moveTo>
                    <a:lnTo>
                      <a:pt x="0" y="33"/>
                    </a:lnTo>
                    <a:lnTo>
                      <a:pt x="38" y="3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72B86C-6BAB-9CF8-482E-D1210B05B2C4}"/>
              </a:ext>
            </a:extLst>
          </p:cNvPr>
          <p:cNvGrpSpPr/>
          <p:nvPr/>
        </p:nvGrpSpPr>
        <p:grpSpPr>
          <a:xfrm>
            <a:off x="1251787" y="1439864"/>
            <a:ext cx="3020944" cy="2491050"/>
            <a:chOff x="1187450" y="1439864"/>
            <a:chExt cx="2633663" cy="2171700"/>
          </a:xfrm>
        </p:grpSpPr>
        <p:sp>
          <p:nvSpPr>
            <p:cNvPr id="43" name="Rectangle 5">
              <a:extLst>
                <a:ext uri="{FF2B5EF4-FFF2-40B4-BE49-F238E27FC236}">
                  <a16:creationId xmlns:a16="http://schemas.microsoft.com/office/drawing/2014/main" id="{2F6E8A61-B20F-8EB1-17EB-E96BFFD60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450" y="1439864"/>
              <a:ext cx="2633663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A0A94F-32C1-2C91-A5B9-93176E07D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2581276"/>
              <a:ext cx="52388" cy="52388"/>
            </a:xfrm>
            <a:prstGeom prst="rect">
              <a:avLst/>
            </a:prstGeom>
            <a:solidFill>
              <a:srgbClr val="0FFFE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A5B3F7-F0E1-2DAE-D5CC-76CFE0664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863" y="2501901"/>
              <a:ext cx="52388" cy="52388"/>
            </a:xfrm>
            <a:prstGeom prst="rect">
              <a:avLst/>
            </a:prstGeom>
            <a:solidFill>
              <a:srgbClr val="00B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604287-1D15-D5E8-7D2E-D14F528B6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850" y="2093914"/>
              <a:ext cx="52388" cy="52388"/>
            </a:xfrm>
            <a:prstGeom prst="rect">
              <a:avLst/>
            </a:prstGeom>
            <a:solidFill>
              <a:srgbClr val="00D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6CE3D1-4732-B4CC-E44E-F82DCCB71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838" y="2647951"/>
              <a:ext cx="52388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5EC399C-3AA9-0537-0642-7C85337F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163" y="2471739"/>
              <a:ext cx="52388" cy="523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4707165-D07B-86BA-3756-C2F3742AF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350" y="2605089"/>
              <a:ext cx="52388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DF4A98-FD05-2F75-17AB-2D29A68CA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2671764"/>
              <a:ext cx="52388" cy="52388"/>
            </a:xfrm>
            <a:prstGeom prst="rect">
              <a:avLst/>
            </a:prstGeom>
            <a:solidFill>
              <a:srgbClr val="FF7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DBF78BC-9E03-27CE-D868-1746E99EE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4950" y="2135189"/>
              <a:ext cx="52388" cy="52388"/>
            </a:xfrm>
            <a:prstGeom prst="rect">
              <a:avLst/>
            </a:prstGeom>
            <a:solidFill>
              <a:srgbClr val="CFFF2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9FD2E2A-1521-9797-7C5E-601A92421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350" y="2671764"/>
              <a:ext cx="52388" cy="52388"/>
            </a:xfrm>
            <a:prstGeom prst="rect">
              <a:avLst/>
            </a:prstGeom>
            <a:solidFill>
              <a:srgbClr val="FF7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3B334B8-0198-7E2B-1640-C87D1AA8C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350" y="1863726"/>
              <a:ext cx="52388" cy="52388"/>
            </a:xfrm>
            <a:prstGeom prst="rect">
              <a:avLst/>
            </a:prstGeom>
            <a:solidFill>
              <a:srgbClr val="00C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3735A2-B695-92B2-4155-BB34CD73B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700" y="2589214"/>
              <a:ext cx="53975" cy="52388"/>
            </a:xfrm>
            <a:prstGeom prst="rect">
              <a:avLst/>
            </a:prstGeom>
            <a:solidFill>
              <a:srgbClr val="DFFF1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B265E31-502C-F0D7-3B33-818868223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163" y="2601914"/>
              <a:ext cx="52388" cy="52388"/>
            </a:xfrm>
            <a:prstGeom prst="rect">
              <a:avLst/>
            </a:prstGeom>
            <a:solidFill>
              <a:srgbClr val="1FFFD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ED24FE-EFD3-4B1A-8C45-53291A5C0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150" y="2601914"/>
              <a:ext cx="52388" cy="52388"/>
            </a:xfrm>
            <a:prstGeom prst="rect">
              <a:avLst/>
            </a:prstGeom>
            <a:solidFill>
              <a:srgbClr val="1FFFD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AFEF836-AC8B-66B2-13DB-4F6CC8BC6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7988" y="2593976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3476618-C1E6-91AF-17C6-ECA7BB268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2103439"/>
              <a:ext cx="52388" cy="52388"/>
            </a:xfrm>
            <a:prstGeom prst="rect">
              <a:avLst/>
            </a:prstGeom>
            <a:solidFill>
              <a:srgbClr val="00C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9338B99-9804-E59F-484F-28873F312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0850" y="2228851"/>
              <a:ext cx="52388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E09E0C7-A193-CA88-23BA-88EA8E73C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4663" y="2359026"/>
              <a:ext cx="52388" cy="52388"/>
            </a:xfrm>
            <a:prstGeom prst="rect">
              <a:avLst/>
            </a:prstGeom>
            <a:solidFill>
              <a:srgbClr val="3FF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581592F-6D86-E645-5547-D573E73E7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2288" y="2368551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3E5BC3A-B958-A116-B4B7-015D5D3B4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4988" y="2279651"/>
              <a:ext cx="52388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2BFC5D7-07E0-2C59-BA48-B65ECA0A9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7213" y="1924051"/>
              <a:ext cx="52388" cy="52388"/>
            </a:xfrm>
            <a:prstGeom prst="rect">
              <a:avLst/>
            </a:prstGeom>
            <a:solidFill>
              <a:srgbClr val="009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4" name="Rectangle 63">
              <a:extLst>
                <a:ext uri="{FF2B5EF4-FFF2-40B4-BE49-F238E27FC236}">
                  <a16:creationId xmlns:a16="http://schemas.microsoft.com/office/drawing/2014/main" id="{C4A25D50-16F1-DD51-C417-B9B07BDF0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88" y="2386014"/>
              <a:ext cx="52388" cy="53975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5" name="Rectangle 64">
              <a:extLst>
                <a:ext uri="{FF2B5EF4-FFF2-40B4-BE49-F238E27FC236}">
                  <a16:creationId xmlns:a16="http://schemas.microsoft.com/office/drawing/2014/main" id="{1C6362C1-F3A5-B8DC-442D-610307D67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675" y="2290764"/>
              <a:ext cx="52388" cy="52388"/>
            </a:xfrm>
            <a:prstGeom prst="rect">
              <a:avLst/>
            </a:prstGeom>
            <a:solidFill>
              <a:srgbClr val="008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" name="Rectangle 65">
              <a:extLst>
                <a:ext uri="{FF2B5EF4-FFF2-40B4-BE49-F238E27FC236}">
                  <a16:creationId xmlns:a16="http://schemas.microsoft.com/office/drawing/2014/main" id="{6FD472EE-92A7-54E2-E55C-9EF5996D7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963" y="2719389"/>
              <a:ext cx="52388" cy="52388"/>
            </a:xfrm>
            <a:prstGeom prst="rect">
              <a:avLst/>
            </a:prstGeom>
            <a:solidFill>
              <a:srgbClr val="FFD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7" name="Rectangle 66">
              <a:extLst>
                <a:ext uri="{FF2B5EF4-FFF2-40B4-BE49-F238E27FC236}">
                  <a16:creationId xmlns:a16="http://schemas.microsoft.com/office/drawing/2014/main" id="{4A451345-2E7E-7154-D8B6-FF9F2ED1B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8488" y="2530476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8" name="Rectangle 67">
              <a:extLst>
                <a:ext uri="{FF2B5EF4-FFF2-40B4-BE49-F238E27FC236}">
                  <a16:creationId xmlns:a16="http://schemas.microsoft.com/office/drawing/2014/main" id="{29F5F236-EBFD-372E-958E-600DAC8B5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7063" y="2611439"/>
              <a:ext cx="52388" cy="523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0" name="Rectangle 68">
              <a:extLst>
                <a:ext uri="{FF2B5EF4-FFF2-40B4-BE49-F238E27FC236}">
                  <a16:creationId xmlns:a16="http://schemas.microsoft.com/office/drawing/2014/main" id="{1B788941-1D46-38E5-8002-5F5791AE9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825" y="2212976"/>
              <a:ext cx="52388" cy="52388"/>
            </a:xfrm>
            <a:prstGeom prst="rect">
              <a:avLst/>
            </a:prstGeom>
            <a:solidFill>
              <a:srgbClr val="00E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1" name="Rectangle 69">
              <a:extLst>
                <a:ext uri="{FF2B5EF4-FFF2-40B4-BE49-F238E27FC236}">
                  <a16:creationId xmlns:a16="http://schemas.microsoft.com/office/drawing/2014/main" id="{CBB01E9C-9382-ECB1-7DFA-95D1FE1CE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813" y="2459039"/>
              <a:ext cx="52388" cy="52388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2" name="Rectangle 70">
              <a:extLst>
                <a:ext uri="{FF2B5EF4-FFF2-40B4-BE49-F238E27FC236}">
                  <a16:creationId xmlns:a16="http://schemas.microsoft.com/office/drawing/2014/main" id="{463EC8F6-F873-CDEB-3CB5-2334E8AAB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075" y="2398714"/>
              <a:ext cx="52388" cy="52388"/>
            </a:xfrm>
            <a:prstGeom prst="rect">
              <a:avLst/>
            </a:prstGeom>
            <a:solidFill>
              <a:srgbClr val="9FFF5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3" name="Rectangle 71">
              <a:extLst>
                <a:ext uri="{FF2B5EF4-FFF2-40B4-BE49-F238E27FC236}">
                  <a16:creationId xmlns:a16="http://schemas.microsoft.com/office/drawing/2014/main" id="{C426EBF8-D8AA-EFED-31BE-5A1816763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063" y="2266951"/>
              <a:ext cx="52388" cy="53975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5" name="Rectangle 72">
              <a:extLst>
                <a:ext uri="{FF2B5EF4-FFF2-40B4-BE49-F238E27FC236}">
                  <a16:creationId xmlns:a16="http://schemas.microsoft.com/office/drawing/2014/main" id="{8C51FF75-1A3C-9F90-82B2-B26372928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2668589"/>
              <a:ext cx="52388" cy="52388"/>
            </a:xfrm>
            <a:prstGeom prst="rect">
              <a:avLst/>
            </a:prstGeom>
            <a:solidFill>
              <a:srgbClr val="FFC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3" name="Rectangle 73">
              <a:extLst>
                <a:ext uri="{FF2B5EF4-FFF2-40B4-BE49-F238E27FC236}">
                  <a16:creationId xmlns:a16="http://schemas.microsoft.com/office/drawing/2014/main" id="{992D768E-1031-96FF-A7A9-0BDBC6BEB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988" y="2413001"/>
              <a:ext cx="53975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1" name="Rectangle 74">
              <a:extLst>
                <a:ext uri="{FF2B5EF4-FFF2-40B4-BE49-F238E27FC236}">
                  <a16:creationId xmlns:a16="http://schemas.microsoft.com/office/drawing/2014/main" id="{B9F6F305-B893-5FEA-EA35-63805C36D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0263" y="2466976"/>
              <a:ext cx="52388" cy="52388"/>
            </a:xfrm>
            <a:prstGeom prst="rect">
              <a:avLst/>
            </a:prstGeom>
            <a:solidFill>
              <a:srgbClr val="FFE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2" name="Rectangle 75">
              <a:extLst>
                <a:ext uri="{FF2B5EF4-FFF2-40B4-BE49-F238E27FC236}">
                  <a16:creationId xmlns:a16="http://schemas.microsoft.com/office/drawing/2014/main" id="{538E8639-431B-7FD3-D47D-AE6518B64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025" y="2298701"/>
              <a:ext cx="52388" cy="52388"/>
            </a:xfrm>
            <a:prstGeom prst="rect">
              <a:avLst/>
            </a:prstGeom>
            <a:solidFill>
              <a:srgbClr val="6FFF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3" name="Rectangle 76">
              <a:extLst>
                <a:ext uri="{FF2B5EF4-FFF2-40B4-BE49-F238E27FC236}">
                  <a16:creationId xmlns:a16="http://schemas.microsoft.com/office/drawing/2014/main" id="{BBC32EB3-F028-C8D0-8108-50E2A7E3B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7250" y="2393951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4" name="Rectangle 77">
              <a:extLst>
                <a:ext uri="{FF2B5EF4-FFF2-40B4-BE49-F238E27FC236}">
                  <a16:creationId xmlns:a16="http://schemas.microsoft.com/office/drawing/2014/main" id="{CBF03703-68A3-25EB-3A33-2B1357D24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363" y="2155826"/>
              <a:ext cx="52388" cy="53975"/>
            </a:xfrm>
            <a:prstGeom prst="rect">
              <a:avLst/>
            </a:prstGeom>
            <a:solidFill>
              <a:srgbClr val="2FFFC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5" name="Rectangle 78">
              <a:extLst>
                <a:ext uri="{FF2B5EF4-FFF2-40B4-BE49-F238E27FC236}">
                  <a16:creationId xmlns:a16="http://schemas.microsoft.com/office/drawing/2014/main" id="{2045313E-45D6-3F8A-CDD7-CF77D536D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2417764"/>
              <a:ext cx="52388" cy="53975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6" name="Rectangle 79">
              <a:extLst>
                <a:ext uri="{FF2B5EF4-FFF2-40B4-BE49-F238E27FC236}">
                  <a16:creationId xmlns:a16="http://schemas.microsoft.com/office/drawing/2014/main" id="{958E8B33-814F-EC60-7C63-3DE50D85B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75" y="2349501"/>
              <a:ext cx="52388" cy="53975"/>
            </a:xfrm>
            <a:prstGeom prst="rect">
              <a:avLst/>
            </a:prstGeom>
            <a:solidFill>
              <a:srgbClr val="BFFF3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7" name="Rectangle 80">
              <a:extLst>
                <a:ext uri="{FF2B5EF4-FFF2-40B4-BE49-F238E27FC236}">
                  <a16:creationId xmlns:a16="http://schemas.microsoft.com/office/drawing/2014/main" id="{2BCBFCAB-29CD-A255-A362-1C09B6CEB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188" y="2168526"/>
              <a:ext cx="52388" cy="52388"/>
            </a:xfrm>
            <a:prstGeom prst="rect">
              <a:avLst/>
            </a:prstGeom>
            <a:solidFill>
              <a:srgbClr val="00E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8" name="Rectangle 81">
              <a:extLst>
                <a:ext uri="{FF2B5EF4-FFF2-40B4-BE49-F238E27FC236}">
                  <a16:creationId xmlns:a16="http://schemas.microsoft.com/office/drawing/2014/main" id="{E8931290-7EFC-E902-BD5D-160433023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3838" y="3084514"/>
              <a:ext cx="52388" cy="52388"/>
            </a:xfrm>
            <a:prstGeom prst="rect">
              <a:avLst/>
            </a:prstGeom>
            <a:solidFill>
              <a:srgbClr val="FFB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9" name="Rectangle 82">
              <a:extLst>
                <a:ext uri="{FF2B5EF4-FFF2-40B4-BE49-F238E27FC236}">
                  <a16:creationId xmlns:a16="http://schemas.microsoft.com/office/drawing/2014/main" id="{8B6F6498-7C1C-4656-CC70-B81127695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4475" y="3084514"/>
              <a:ext cx="52388" cy="52388"/>
            </a:xfrm>
            <a:prstGeom prst="rect">
              <a:avLst/>
            </a:prstGeom>
            <a:solidFill>
              <a:srgbClr val="1FFFD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0" name="Rectangle 83">
              <a:extLst>
                <a:ext uri="{FF2B5EF4-FFF2-40B4-BE49-F238E27FC236}">
                  <a16:creationId xmlns:a16="http://schemas.microsoft.com/office/drawing/2014/main" id="{0634C8EB-342B-6FBC-1EFB-7F61B3F2A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863" y="2784476"/>
              <a:ext cx="52388" cy="52388"/>
            </a:xfrm>
            <a:prstGeom prst="rect">
              <a:avLst/>
            </a:prstGeom>
            <a:solidFill>
              <a:srgbClr val="9FFF5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1" name="Rectangle 84">
              <a:extLst>
                <a:ext uri="{FF2B5EF4-FFF2-40B4-BE49-F238E27FC236}">
                  <a16:creationId xmlns:a16="http://schemas.microsoft.com/office/drawing/2014/main" id="{58D1F9CD-7E92-771E-48C0-D3416AC08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525" y="2755901"/>
              <a:ext cx="52388" cy="52388"/>
            </a:xfrm>
            <a:prstGeom prst="rect">
              <a:avLst/>
            </a:prstGeom>
            <a:solidFill>
              <a:srgbClr val="0FFFE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2" name="Rectangle 85">
              <a:extLst>
                <a:ext uri="{FF2B5EF4-FFF2-40B4-BE49-F238E27FC236}">
                  <a16:creationId xmlns:a16="http://schemas.microsoft.com/office/drawing/2014/main" id="{8A6EB33C-67E0-D541-FED7-496EA76F8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938" y="2527301"/>
              <a:ext cx="52388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3" name="Rectangle 86">
              <a:extLst>
                <a:ext uri="{FF2B5EF4-FFF2-40B4-BE49-F238E27FC236}">
                  <a16:creationId xmlns:a16="http://schemas.microsoft.com/office/drawing/2014/main" id="{14D3FD4A-CBAF-D581-8F10-54015E0CF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400" y="2873376"/>
              <a:ext cx="52388" cy="52388"/>
            </a:xfrm>
            <a:prstGeom prst="rect">
              <a:avLst/>
            </a:prstGeom>
            <a:solidFill>
              <a:srgbClr val="9FFF5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4" name="Rectangle 87">
              <a:extLst>
                <a:ext uri="{FF2B5EF4-FFF2-40B4-BE49-F238E27FC236}">
                  <a16:creationId xmlns:a16="http://schemas.microsoft.com/office/drawing/2014/main" id="{FF492469-0A6F-1BC1-988C-E6EEF1794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400" y="2482851"/>
              <a:ext cx="53975" cy="52388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5" name="Rectangle 88">
              <a:extLst>
                <a:ext uri="{FF2B5EF4-FFF2-40B4-BE49-F238E27FC236}">
                  <a16:creationId xmlns:a16="http://schemas.microsoft.com/office/drawing/2014/main" id="{26E191B9-D2FC-031C-4DEA-03ECA0977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613" y="2979739"/>
              <a:ext cx="53975" cy="52388"/>
            </a:xfrm>
            <a:prstGeom prst="rect">
              <a:avLst/>
            </a:prstGeom>
            <a:solidFill>
              <a:srgbClr val="EFFF0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6" name="Rectangle 89">
              <a:extLst>
                <a:ext uri="{FF2B5EF4-FFF2-40B4-BE49-F238E27FC236}">
                  <a16:creationId xmlns:a16="http://schemas.microsoft.com/office/drawing/2014/main" id="{49F40CEE-218D-31AA-9913-0047B32D8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2593976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7" name="Rectangle 90">
              <a:extLst>
                <a:ext uri="{FF2B5EF4-FFF2-40B4-BE49-F238E27FC236}">
                  <a16:creationId xmlns:a16="http://schemas.microsoft.com/office/drawing/2014/main" id="{10CED32A-2874-7953-082F-764112B6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547939"/>
              <a:ext cx="52388" cy="52388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" name="Rectangle 91">
              <a:extLst>
                <a:ext uri="{FF2B5EF4-FFF2-40B4-BE49-F238E27FC236}">
                  <a16:creationId xmlns:a16="http://schemas.microsoft.com/office/drawing/2014/main" id="{20998019-F538-6115-8DCE-D0F45A0E3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063" y="2930526"/>
              <a:ext cx="53975" cy="52388"/>
            </a:xfrm>
            <a:prstGeom prst="rect">
              <a:avLst/>
            </a:prstGeom>
            <a:solidFill>
              <a:srgbClr val="FFE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9" name="Rectangle 92">
              <a:extLst>
                <a:ext uri="{FF2B5EF4-FFF2-40B4-BE49-F238E27FC236}">
                  <a16:creationId xmlns:a16="http://schemas.microsoft.com/office/drawing/2014/main" id="{BE46A9DD-3B50-2A08-E101-E2EC39BE0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0638" y="2633664"/>
              <a:ext cx="52388" cy="52388"/>
            </a:xfrm>
            <a:prstGeom prst="rect">
              <a:avLst/>
            </a:prstGeom>
            <a:solidFill>
              <a:srgbClr val="FFD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0" name="Rectangle 93">
              <a:extLst>
                <a:ext uri="{FF2B5EF4-FFF2-40B4-BE49-F238E27FC236}">
                  <a16:creationId xmlns:a16="http://schemas.microsoft.com/office/drawing/2014/main" id="{279CB546-2A6A-E84D-72F3-B85F4E410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513" y="2241551"/>
              <a:ext cx="52388" cy="52388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1" name="Rectangle 94">
              <a:extLst>
                <a:ext uri="{FF2B5EF4-FFF2-40B4-BE49-F238E27FC236}">
                  <a16:creationId xmlns:a16="http://schemas.microsoft.com/office/drawing/2014/main" id="{BE78599F-1269-D1E2-2C59-FD999D91F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675" y="2317751"/>
              <a:ext cx="52388" cy="523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2" name="Rectangle 95">
              <a:extLst>
                <a:ext uri="{FF2B5EF4-FFF2-40B4-BE49-F238E27FC236}">
                  <a16:creationId xmlns:a16="http://schemas.microsoft.com/office/drawing/2014/main" id="{43E973E2-65BD-8F41-3EA6-507E9D64E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7000" y="2349501"/>
              <a:ext cx="52388" cy="52388"/>
            </a:xfrm>
            <a:prstGeom prst="rect">
              <a:avLst/>
            </a:prstGeom>
            <a:solidFill>
              <a:srgbClr val="6FFF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3" name="Rectangle 96">
              <a:extLst>
                <a:ext uri="{FF2B5EF4-FFF2-40B4-BE49-F238E27FC236}">
                  <a16:creationId xmlns:a16="http://schemas.microsoft.com/office/drawing/2014/main" id="{AADE186A-F474-403A-1666-78542A119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575" y="2527301"/>
              <a:ext cx="53975" cy="52388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4" name="Rectangle 97">
              <a:extLst>
                <a:ext uri="{FF2B5EF4-FFF2-40B4-BE49-F238E27FC236}">
                  <a16:creationId xmlns:a16="http://schemas.microsoft.com/office/drawing/2014/main" id="{E32B7815-04B5-FA0D-1AF6-5406AF800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333626"/>
              <a:ext cx="52388" cy="52388"/>
            </a:xfrm>
            <a:prstGeom prst="rect">
              <a:avLst/>
            </a:prstGeom>
            <a:solidFill>
              <a:srgbClr val="FFB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5" name="Rectangle 98">
              <a:extLst>
                <a:ext uri="{FF2B5EF4-FFF2-40B4-BE49-F238E27FC236}">
                  <a16:creationId xmlns:a16="http://schemas.microsoft.com/office/drawing/2014/main" id="{1D4E3A98-DA2C-4DA8-9A46-BC0F80CA2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450" y="2352676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6" name="Rectangle 99">
              <a:extLst>
                <a:ext uri="{FF2B5EF4-FFF2-40B4-BE49-F238E27FC236}">
                  <a16:creationId xmlns:a16="http://schemas.microsoft.com/office/drawing/2014/main" id="{E695C367-AC74-2811-7A56-8D9FB3F8D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150" y="2566989"/>
              <a:ext cx="52388" cy="52388"/>
            </a:xfrm>
            <a:prstGeom prst="rect">
              <a:avLst/>
            </a:prstGeom>
            <a:solidFill>
              <a:srgbClr val="FF6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7" name="Rectangle 100">
              <a:extLst>
                <a:ext uri="{FF2B5EF4-FFF2-40B4-BE49-F238E27FC236}">
                  <a16:creationId xmlns:a16="http://schemas.microsoft.com/office/drawing/2014/main" id="{ABE7AC0B-2E40-FA8A-68D3-48B16B14C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2588" y="2087564"/>
              <a:ext cx="52388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0" name="Rectangle 101">
              <a:extLst>
                <a:ext uri="{FF2B5EF4-FFF2-40B4-BE49-F238E27FC236}">
                  <a16:creationId xmlns:a16="http://schemas.microsoft.com/office/drawing/2014/main" id="{72593883-EEF9-2BDF-369B-4D013CFBC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2593976"/>
              <a:ext cx="52388" cy="52388"/>
            </a:xfrm>
            <a:prstGeom prst="rect">
              <a:avLst/>
            </a:prstGeom>
            <a:solidFill>
              <a:srgbClr val="2FFFC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4" name="Rectangle 102">
              <a:extLst>
                <a:ext uri="{FF2B5EF4-FFF2-40B4-BE49-F238E27FC236}">
                  <a16:creationId xmlns:a16="http://schemas.microsoft.com/office/drawing/2014/main" id="{7E854A29-0D52-695F-C3DC-0185416DD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7038" y="2068514"/>
              <a:ext cx="52388" cy="52388"/>
            </a:xfrm>
            <a:prstGeom prst="rect">
              <a:avLst/>
            </a:prstGeom>
            <a:solidFill>
              <a:srgbClr val="6FFF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5" name="Rectangle 103">
              <a:extLst>
                <a:ext uri="{FF2B5EF4-FFF2-40B4-BE49-F238E27FC236}">
                  <a16:creationId xmlns:a16="http://schemas.microsoft.com/office/drawing/2014/main" id="{D7AF32C4-FE37-70B4-7E8A-C4052BB87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425" y="2163764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6" name="Rectangle 104">
              <a:extLst>
                <a:ext uri="{FF2B5EF4-FFF2-40B4-BE49-F238E27FC236}">
                  <a16:creationId xmlns:a16="http://schemas.microsoft.com/office/drawing/2014/main" id="{7E47B69D-4BD4-C522-0F3D-E942453EC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300" y="2074864"/>
              <a:ext cx="52388" cy="52388"/>
            </a:xfrm>
            <a:prstGeom prst="rect">
              <a:avLst/>
            </a:prstGeom>
            <a:solidFill>
              <a:srgbClr val="6FFF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7" name="Rectangle 105">
              <a:extLst>
                <a:ext uri="{FF2B5EF4-FFF2-40B4-BE49-F238E27FC236}">
                  <a16:creationId xmlns:a16="http://schemas.microsoft.com/office/drawing/2014/main" id="{791A80BB-4024-75A8-8C2A-1E0E441BC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7525" y="2201864"/>
              <a:ext cx="52388" cy="52388"/>
            </a:xfrm>
            <a:prstGeom prst="rect">
              <a:avLst/>
            </a:prstGeom>
            <a:solidFill>
              <a:srgbClr val="9FFF5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8" name="Rectangle 106">
              <a:extLst>
                <a:ext uri="{FF2B5EF4-FFF2-40B4-BE49-F238E27FC236}">
                  <a16:creationId xmlns:a16="http://schemas.microsoft.com/office/drawing/2014/main" id="{5B1E940F-364F-2EF9-E8DD-B54C8E676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225" y="2249489"/>
              <a:ext cx="52388" cy="52388"/>
            </a:xfrm>
            <a:prstGeom prst="rect">
              <a:avLst/>
            </a:prstGeom>
            <a:solidFill>
              <a:srgbClr val="1FFFD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9" name="Rectangle 107">
              <a:extLst>
                <a:ext uri="{FF2B5EF4-FFF2-40B4-BE49-F238E27FC236}">
                  <a16:creationId xmlns:a16="http://schemas.microsoft.com/office/drawing/2014/main" id="{391115E8-AAA3-D18B-66C3-7040C17F7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563" y="2171701"/>
              <a:ext cx="52388" cy="52388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0" name="Rectangle 108">
              <a:extLst>
                <a:ext uri="{FF2B5EF4-FFF2-40B4-BE49-F238E27FC236}">
                  <a16:creationId xmlns:a16="http://schemas.microsoft.com/office/drawing/2014/main" id="{54F4D25B-0D5B-80FC-B3F2-84B4F2900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338" y="2166939"/>
              <a:ext cx="53975" cy="52388"/>
            </a:xfrm>
            <a:prstGeom prst="rect">
              <a:avLst/>
            </a:prstGeom>
            <a:solidFill>
              <a:srgbClr val="3FF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1" name="Rectangle 109">
              <a:extLst>
                <a:ext uri="{FF2B5EF4-FFF2-40B4-BE49-F238E27FC236}">
                  <a16:creationId xmlns:a16="http://schemas.microsoft.com/office/drawing/2014/main" id="{50D75A74-7FC9-B65A-92B8-5FE040FC6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975" y="2498726"/>
              <a:ext cx="52388" cy="52388"/>
            </a:xfrm>
            <a:prstGeom prst="rect">
              <a:avLst/>
            </a:prstGeom>
            <a:solidFill>
              <a:srgbClr val="DFFF1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2" name="Rectangle 110">
              <a:extLst>
                <a:ext uri="{FF2B5EF4-FFF2-40B4-BE49-F238E27FC236}">
                  <a16:creationId xmlns:a16="http://schemas.microsoft.com/office/drawing/2014/main" id="{4D69BBD0-864B-B209-261F-18756D172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788" y="2112964"/>
              <a:ext cx="52388" cy="52388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3" name="Rectangle 111">
              <a:extLst>
                <a:ext uri="{FF2B5EF4-FFF2-40B4-BE49-F238E27FC236}">
                  <a16:creationId xmlns:a16="http://schemas.microsoft.com/office/drawing/2014/main" id="{9EF8565B-F09C-ED98-F94F-A3272E1F1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788" y="2389189"/>
              <a:ext cx="52388" cy="52388"/>
            </a:xfrm>
            <a:prstGeom prst="rect">
              <a:avLst/>
            </a:prstGeom>
            <a:solidFill>
              <a:srgbClr val="9FFF5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4" name="Rectangle 112">
              <a:extLst>
                <a:ext uri="{FF2B5EF4-FFF2-40B4-BE49-F238E27FC236}">
                  <a16:creationId xmlns:a16="http://schemas.microsoft.com/office/drawing/2014/main" id="{9D6591C1-66DC-8B6C-200D-1F6A103C9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013" y="2463801"/>
              <a:ext cx="52388" cy="52388"/>
            </a:xfrm>
            <a:prstGeom prst="rect">
              <a:avLst/>
            </a:prstGeom>
            <a:solidFill>
              <a:srgbClr val="FFC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5" name="Rectangle 113">
              <a:extLst>
                <a:ext uri="{FF2B5EF4-FFF2-40B4-BE49-F238E27FC236}">
                  <a16:creationId xmlns:a16="http://schemas.microsoft.com/office/drawing/2014/main" id="{9B532876-25AA-05A5-4CF8-4FACACB51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159001"/>
              <a:ext cx="52388" cy="52388"/>
            </a:xfrm>
            <a:prstGeom prst="rect">
              <a:avLst/>
            </a:prstGeom>
            <a:solidFill>
              <a:srgbClr val="0FFFE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6" name="Rectangle 114">
              <a:extLst>
                <a:ext uri="{FF2B5EF4-FFF2-40B4-BE49-F238E27FC236}">
                  <a16:creationId xmlns:a16="http://schemas.microsoft.com/office/drawing/2014/main" id="{EE52933A-6086-5CE7-0CE5-4DBA353EA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550" y="2160589"/>
              <a:ext cx="52388" cy="523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7" name="Rectangle 115">
              <a:extLst>
                <a:ext uri="{FF2B5EF4-FFF2-40B4-BE49-F238E27FC236}">
                  <a16:creationId xmlns:a16="http://schemas.microsoft.com/office/drawing/2014/main" id="{A138312F-9EF1-E5E6-A0DE-AB409C965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2062164"/>
              <a:ext cx="53975" cy="52388"/>
            </a:xfrm>
            <a:prstGeom prst="rect">
              <a:avLst/>
            </a:prstGeom>
            <a:solidFill>
              <a:srgbClr val="00D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8" name="Rectangle 116">
              <a:extLst>
                <a:ext uri="{FF2B5EF4-FFF2-40B4-BE49-F238E27FC236}">
                  <a16:creationId xmlns:a16="http://schemas.microsoft.com/office/drawing/2014/main" id="{76AFAFC4-6F10-037D-3AA7-ADD991F4F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213" y="2022476"/>
              <a:ext cx="52388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9" name="Rectangle 117">
              <a:extLst>
                <a:ext uri="{FF2B5EF4-FFF2-40B4-BE49-F238E27FC236}">
                  <a16:creationId xmlns:a16="http://schemas.microsoft.com/office/drawing/2014/main" id="{EC971FBD-F176-89C7-3842-FDE54766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375" y="1995489"/>
              <a:ext cx="52388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0" name="Rectangle 118">
              <a:extLst>
                <a:ext uri="{FF2B5EF4-FFF2-40B4-BE49-F238E27FC236}">
                  <a16:creationId xmlns:a16="http://schemas.microsoft.com/office/drawing/2014/main" id="{67E123D2-5AAC-F38D-D7AD-8D6499CA2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2151064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1" name="Oval 119">
              <a:extLst>
                <a:ext uri="{FF2B5EF4-FFF2-40B4-BE49-F238E27FC236}">
                  <a16:creationId xmlns:a16="http://schemas.microsoft.com/office/drawing/2014/main" id="{EF999394-3037-75E5-2D25-0CED1C4F8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3186114"/>
              <a:ext cx="61913" cy="61913"/>
            </a:xfrm>
            <a:prstGeom prst="ellipse">
              <a:avLst/>
            </a:prstGeom>
            <a:solidFill>
              <a:srgbClr val="FFA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2" name="Oval 120">
              <a:extLst>
                <a:ext uri="{FF2B5EF4-FFF2-40B4-BE49-F238E27FC236}">
                  <a16:creationId xmlns:a16="http://schemas.microsoft.com/office/drawing/2014/main" id="{4905402C-76D3-D09D-03C1-83E0E6DF5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8350" y="3182939"/>
              <a:ext cx="61913" cy="61913"/>
            </a:xfrm>
            <a:prstGeom prst="ellipse">
              <a:avLst/>
            </a:prstGeom>
            <a:solidFill>
              <a:srgbClr val="FF8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3" name="Oval 121">
              <a:extLst>
                <a:ext uri="{FF2B5EF4-FFF2-40B4-BE49-F238E27FC236}">
                  <a16:creationId xmlns:a16="http://schemas.microsoft.com/office/drawing/2014/main" id="{79953F1A-7CA0-CA98-3816-AECB788C1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450" y="3159126"/>
              <a:ext cx="61913" cy="61913"/>
            </a:xfrm>
            <a:prstGeom prst="ellipse">
              <a:avLst/>
            </a:prstGeom>
            <a:solidFill>
              <a:srgbClr val="FF5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4" name="Oval 122">
              <a:extLst>
                <a:ext uri="{FF2B5EF4-FFF2-40B4-BE49-F238E27FC236}">
                  <a16:creationId xmlns:a16="http://schemas.microsoft.com/office/drawing/2014/main" id="{D7FB7BF3-7C54-E43D-DB52-7633A0BFC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3149601"/>
              <a:ext cx="61913" cy="61913"/>
            </a:xfrm>
            <a:prstGeom prst="ellipse">
              <a:avLst/>
            </a:prstGeom>
            <a:solidFill>
              <a:srgbClr val="FF4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5" name="Oval 123">
              <a:extLst>
                <a:ext uri="{FF2B5EF4-FFF2-40B4-BE49-F238E27FC236}">
                  <a16:creationId xmlns:a16="http://schemas.microsoft.com/office/drawing/2014/main" id="{D618E718-ADD8-143D-B9C8-8CDDBCF1F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100" y="3146426"/>
              <a:ext cx="61913" cy="61913"/>
            </a:xfrm>
            <a:prstGeom prst="ellipse">
              <a:avLst/>
            </a:prstGeom>
            <a:solidFill>
              <a:srgbClr val="FF7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6" name="Oval 124">
              <a:extLst>
                <a:ext uri="{FF2B5EF4-FFF2-40B4-BE49-F238E27FC236}">
                  <a16:creationId xmlns:a16="http://schemas.microsoft.com/office/drawing/2014/main" id="{54F9B2FB-49EF-22AE-1F7B-6F41FB855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488" y="3124201"/>
              <a:ext cx="61913" cy="61913"/>
            </a:xfrm>
            <a:prstGeom prst="ellipse">
              <a:avLst/>
            </a:prstGeom>
            <a:solidFill>
              <a:srgbClr val="FF5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7" name="Oval 125">
              <a:extLst>
                <a:ext uri="{FF2B5EF4-FFF2-40B4-BE49-F238E27FC236}">
                  <a16:creationId xmlns:a16="http://schemas.microsoft.com/office/drawing/2014/main" id="{ADFC1025-40EF-DD68-3ACE-720667F36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525" y="3114676"/>
              <a:ext cx="61913" cy="61913"/>
            </a:xfrm>
            <a:prstGeom prst="ellipse">
              <a:avLst/>
            </a:prstGeom>
            <a:solidFill>
              <a:srgbClr val="FF7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8" name="Oval 126">
              <a:extLst>
                <a:ext uri="{FF2B5EF4-FFF2-40B4-BE49-F238E27FC236}">
                  <a16:creationId xmlns:a16="http://schemas.microsoft.com/office/drawing/2014/main" id="{0B0178E2-F31F-BE13-AB8D-9A45BB3E0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450" y="3101976"/>
              <a:ext cx="61913" cy="61913"/>
            </a:xfrm>
            <a:prstGeom prst="ellipse">
              <a:avLst/>
            </a:prstGeom>
            <a:solidFill>
              <a:srgbClr val="FF3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9" name="Oval 127">
              <a:extLst>
                <a:ext uri="{FF2B5EF4-FFF2-40B4-BE49-F238E27FC236}">
                  <a16:creationId xmlns:a16="http://schemas.microsoft.com/office/drawing/2014/main" id="{2DD96B58-81C7-72FB-CC60-4341F4479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0" y="3035301"/>
              <a:ext cx="61913" cy="61913"/>
            </a:xfrm>
            <a:prstGeom prst="ellipse">
              <a:avLst/>
            </a:prstGeom>
            <a:solidFill>
              <a:srgbClr val="FF0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0" name="Oval 128">
              <a:extLst>
                <a:ext uri="{FF2B5EF4-FFF2-40B4-BE49-F238E27FC236}">
                  <a16:creationId xmlns:a16="http://schemas.microsoft.com/office/drawing/2014/main" id="{19C2778D-B267-4EE7-E071-CD4B50269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3033714"/>
              <a:ext cx="61913" cy="61913"/>
            </a:xfrm>
            <a:prstGeom prst="ellipse">
              <a:avLst/>
            </a:prstGeom>
            <a:solidFill>
              <a:srgbClr val="FFD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1" name="Oval 129">
              <a:extLst>
                <a:ext uri="{FF2B5EF4-FFF2-40B4-BE49-F238E27FC236}">
                  <a16:creationId xmlns:a16="http://schemas.microsoft.com/office/drawing/2014/main" id="{7D4FC679-CEF4-1858-EB7F-1ADEA1986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988" y="3009901"/>
              <a:ext cx="61913" cy="61913"/>
            </a:xfrm>
            <a:prstGeom prst="ellipse">
              <a:avLst/>
            </a:prstGeom>
            <a:solidFill>
              <a:srgbClr val="FF4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2" name="Oval 130">
              <a:extLst>
                <a:ext uri="{FF2B5EF4-FFF2-40B4-BE49-F238E27FC236}">
                  <a16:creationId xmlns:a16="http://schemas.microsoft.com/office/drawing/2014/main" id="{8B927A99-8D40-3088-E305-F40B665E3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363" y="2995614"/>
              <a:ext cx="61913" cy="61913"/>
            </a:xfrm>
            <a:prstGeom prst="ellipse">
              <a:avLst/>
            </a:prstGeom>
            <a:solidFill>
              <a:srgbClr val="FFB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3" name="Oval 131">
              <a:extLst>
                <a:ext uri="{FF2B5EF4-FFF2-40B4-BE49-F238E27FC236}">
                  <a16:creationId xmlns:a16="http://schemas.microsoft.com/office/drawing/2014/main" id="{EC58B0BE-3A2F-DD94-0D36-F310AE0A8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2363" y="2935289"/>
              <a:ext cx="61913" cy="63500"/>
            </a:xfrm>
            <a:prstGeom prst="ellipse">
              <a:avLst/>
            </a:prstGeom>
            <a:solidFill>
              <a:srgbClr val="FF7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4" name="Oval 132">
              <a:extLst>
                <a:ext uri="{FF2B5EF4-FFF2-40B4-BE49-F238E27FC236}">
                  <a16:creationId xmlns:a16="http://schemas.microsoft.com/office/drawing/2014/main" id="{189EECED-D00B-2070-DA5D-89DBE8759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113" y="2919414"/>
              <a:ext cx="61913" cy="61913"/>
            </a:xfrm>
            <a:prstGeom prst="ellipse">
              <a:avLst/>
            </a:prstGeom>
            <a:solidFill>
              <a:srgbClr val="FF5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5" name="Oval 133">
              <a:extLst>
                <a:ext uri="{FF2B5EF4-FFF2-40B4-BE49-F238E27FC236}">
                  <a16:creationId xmlns:a16="http://schemas.microsoft.com/office/drawing/2014/main" id="{6D931FE5-A457-6C5B-E744-976EC5476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463" y="2909889"/>
              <a:ext cx="61913" cy="61913"/>
            </a:xfrm>
            <a:prstGeom prst="ellipse">
              <a:avLst/>
            </a:prstGeom>
            <a:solidFill>
              <a:srgbClr val="FF4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6" name="Oval 134">
              <a:extLst>
                <a:ext uri="{FF2B5EF4-FFF2-40B4-BE49-F238E27FC236}">
                  <a16:creationId xmlns:a16="http://schemas.microsoft.com/office/drawing/2014/main" id="{8106A8DF-6702-460B-41D9-52705F26D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3775" y="2901951"/>
              <a:ext cx="61913" cy="61913"/>
            </a:xfrm>
            <a:prstGeom prst="ellipse">
              <a:avLst/>
            </a:prstGeom>
            <a:solidFill>
              <a:srgbClr val="C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7" name="Oval 135">
              <a:extLst>
                <a:ext uri="{FF2B5EF4-FFF2-40B4-BE49-F238E27FC236}">
                  <a16:creationId xmlns:a16="http://schemas.microsoft.com/office/drawing/2014/main" id="{020567EC-F4F6-3534-EC67-14F43EF15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225" y="2898776"/>
              <a:ext cx="61913" cy="61913"/>
            </a:xfrm>
            <a:prstGeom prst="ellipse">
              <a:avLst/>
            </a:prstGeom>
            <a:solidFill>
              <a:srgbClr val="FF2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Oval 136">
              <a:extLst>
                <a:ext uri="{FF2B5EF4-FFF2-40B4-BE49-F238E27FC236}">
                  <a16:creationId xmlns:a16="http://schemas.microsoft.com/office/drawing/2014/main" id="{DD429E2E-AF70-9D6A-ED3C-538DFC1B1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800" y="2873376"/>
              <a:ext cx="61913" cy="61913"/>
            </a:xfrm>
            <a:prstGeom prst="ellipse">
              <a:avLst/>
            </a:prstGeom>
            <a:solidFill>
              <a:srgbClr val="FFF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Oval 137">
              <a:extLst>
                <a:ext uri="{FF2B5EF4-FFF2-40B4-BE49-F238E27FC236}">
                  <a16:creationId xmlns:a16="http://schemas.microsoft.com/office/drawing/2014/main" id="{E570F0C4-ED72-15E5-A83F-ED1DA1C40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300" y="2870201"/>
              <a:ext cx="61913" cy="61913"/>
            </a:xfrm>
            <a:prstGeom prst="ellipse">
              <a:avLst/>
            </a:prstGeom>
            <a:solidFill>
              <a:srgbClr val="FF4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" name="Oval 138">
              <a:extLst>
                <a:ext uri="{FF2B5EF4-FFF2-40B4-BE49-F238E27FC236}">
                  <a16:creationId xmlns:a16="http://schemas.microsoft.com/office/drawing/2014/main" id="{B0C910E5-D58A-8F1A-1477-0957AAD69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4413" y="2817814"/>
              <a:ext cx="61913" cy="61913"/>
            </a:xfrm>
            <a:prstGeom prst="ellipse">
              <a:avLst/>
            </a:prstGeom>
            <a:solidFill>
              <a:srgbClr val="7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Oval 139">
              <a:extLst>
                <a:ext uri="{FF2B5EF4-FFF2-40B4-BE49-F238E27FC236}">
                  <a16:creationId xmlns:a16="http://schemas.microsoft.com/office/drawing/2014/main" id="{E6ED9732-C17A-FFA4-2365-90C5DB792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1925" y="2776539"/>
              <a:ext cx="61913" cy="61913"/>
            </a:xfrm>
            <a:prstGeom prst="ellipse">
              <a:avLst/>
            </a:prstGeom>
            <a:solidFill>
              <a:srgbClr val="FFD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Oval 140">
              <a:extLst>
                <a:ext uri="{FF2B5EF4-FFF2-40B4-BE49-F238E27FC236}">
                  <a16:creationId xmlns:a16="http://schemas.microsoft.com/office/drawing/2014/main" id="{0AABC00B-D9EE-2BD2-5713-ED0DE76A1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2757489"/>
              <a:ext cx="61913" cy="61913"/>
            </a:xfrm>
            <a:prstGeom prst="ellipse">
              <a:avLst/>
            </a:prstGeom>
            <a:solidFill>
              <a:srgbClr val="FF7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Oval 141">
              <a:extLst>
                <a:ext uri="{FF2B5EF4-FFF2-40B4-BE49-F238E27FC236}">
                  <a16:creationId xmlns:a16="http://schemas.microsoft.com/office/drawing/2014/main" id="{8BAD4C2D-BDAC-F4A4-053D-F23C5FBD0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2757489"/>
              <a:ext cx="61913" cy="60325"/>
            </a:xfrm>
            <a:prstGeom prst="ellipse">
              <a:avLst/>
            </a:prstGeom>
            <a:solidFill>
              <a:srgbClr val="EFFF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Oval 142">
              <a:extLst>
                <a:ext uri="{FF2B5EF4-FFF2-40B4-BE49-F238E27FC236}">
                  <a16:creationId xmlns:a16="http://schemas.microsoft.com/office/drawing/2014/main" id="{A6C00EDE-84CB-F72C-2ACE-FF9A937E8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9700" y="2732089"/>
              <a:ext cx="61913" cy="61913"/>
            </a:xfrm>
            <a:prstGeom prst="ellipse">
              <a:avLst/>
            </a:prstGeom>
            <a:solidFill>
              <a:srgbClr val="FF1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Oval 143">
              <a:extLst>
                <a:ext uri="{FF2B5EF4-FFF2-40B4-BE49-F238E27FC236}">
                  <a16:creationId xmlns:a16="http://schemas.microsoft.com/office/drawing/2014/main" id="{2B9F3B85-AA8A-A49F-296C-4FBB361E1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113" y="2706689"/>
              <a:ext cx="61913" cy="61913"/>
            </a:xfrm>
            <a:prstGeom prst="ellipse">
              <a:avLst/>
            </a:prstGeom>
            <a:solidFill>
              <a:srgbClr val="FF7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Oval 144">
              <a:extLst>
                <a:ext uri="{FF2B5EF4-FFF2-40B4-BE49-F238E27FC236}">
                  <a16:creationId xmlns:a16="http://schemas.microsoft.com/office/drawing/2014/main" id="{0ED82E99-94A1-4DE5-7CC4-6E43F35DA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686051"/>
              <a:ext cx="61913" cy="61913"/>
            </a:xfrm>
            <a:prstGeom prst="ellipse">
              <a:avLst/>
            </a:prstGeom>
            <a:solidFill>
              <a:srgbClr val="FF3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Oval 145">
              <a:extLst>
                <a:ext uri="{FF2B5EF4-FFF2-40B4-BE49-F238E27FC236}">
                  <a16:creationId xmlns:a16="http://schemas.microsoft.com/office/drawing/2014/main" id="{9D3FB6CA-F48F-174D-FF4B-713DC9FAA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0" y="2676526"/>
              <a:ext cx="61913" cy="61913"/>
            </a:xfrm>
            <a:prstGeom prst="ellipse">
              <a:avLst/>
            </a:prstGeom>
            <a:solidFill>
              <a:srgbClr val="FFB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Oval 146">
              <a:extLst>
                <a:ext uri="{FF2B5EF4-FFF2-40B4-BE49-F238E27FC236}">
                  <a16:creationId xmlns:a16="http://schemas.microsoft.com/office/drawing/2014/main" id="{83A86408-36F1-B47B-5F54-8ACB235BD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025" y="2671764"/>
              <a:ext cx="61913" cy="61913"/>
            </a:xfrm>
            <a:prstGeom prst="ellipse">
              <a:avLst/>
            </a:prstGeom>
            <a:solidFill>
              <a:srgbClr val="CFFF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" name="Oval 147">
              <a:extLst>
                <a:ext uri="{FF2B5EF4-FFF2-40B4-BE49-F238E27FC236}">
                  <a16:creationId xmlns:a16="http://schemas.microsoft.com/office/drawing/2014/main" id="{DFAE894A-C233-94ED-8B16-E5146F172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450" y="2641601"/>
              <a:ext cx="61913" cy="61913"/>
            </a:xfrm>
            <a:prstGeom prst="ellipse">
              <a:avLst/>
            </a:prstGeom>
            <a:solidFill>
              <a:srgbClr val="FFC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" name="Oval 148">
              <a:extLst>
                <a:ext uri="{FF2B5EF4-FFF2-40B4-BE49-F238E27FC236}">
                  <a16:creationId xmlns:a16="http://schemas.microsoft.com/office/drawing/2014/main" id="{6FBC0CEF-A7EA-6999-2D93-67B17B6A1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3675" y="2635251"/>
              <a:ext cx="61913" cy="61913"/>
            </a:xfrm>
            <a:prstGeom prst="ellipse">
              <a:avLst/>
            </a:prstGeom>
            <a:solidFill>
              <a:srgbClr val="FF8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Oval 149">
              <a:extLst>
                <a:ext uri="{FF2B5EF4-FFF2-40B4-BE49-F238E27FC236}">
                  <a16:creationId xmlns:a16="http://schemas.microsoft.com/office/drawing/2014/main" id="{A9365686-D6A6-48C1-9CAA-5BC1EEBF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2538" y="2620964"/>
              <a:ext cx="61913" cy="61913"/>
            </a:xfrm>
            <a:prstGeom prst="ellipse">
              <a:avLst/>
            </a:prstGeom>
            <a:solidFill>
              <a:srgbClr val="D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3" name="Oval 150">
              <a:extLst>
                <a:ext uri="{FF2B5EF4-FFF2-40B4-BE49-F238E27FC236}">
                  <a16:creationId xmlns:a16="http://schemas.microsoft.com/office/drawing/2014/main" id="{3C7D1D7E-09B9-ADA4-3BD8-D2DFDDBB3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88" y="2590801"/>
              <a:ext cx="61913" cy="61913"/>
            </a:xfrm>
            <a:prstGeom prst="ellipse">
              <a:avLst/>
            </a:prstGeom>
            <a:solidFill>
              <a:srgbClr val="EFFF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4" name="Oval 151">
              <a:extLst>
                <a:ext uri="{FF2B5EF4-FFF2-40B4-BE49-F238E27FC236}">
                  <a16:creationId xmlns:a16="http://schemas.microsoft.com/office/drawing/2014/main" id="{57700713-F0B5-38CF-C262-FB25F1E37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2584451"/>
              <a:ext cx="61913" cy="60325"/>
            </a:xfrm>
            <a:prstGeom prst="ellipse">
              <a:avLst/>
            </a:prstGeom>
            <a:solidFill>
              <a:srgbClr val="FF6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5" name="Oval 152">
              <a:extLst>
                <a:ext uri="{FF2B5EF4-FFF2-40B4-BE49-F238E27FC236}">
                  <a16:creationId xmlns:a16="http://schemas.microsoft.com/office/drawing/2014/main" id="{2698C67E-E399-3B92-D7F7-CEFB15846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550" y="2573339"/>
              <a:ext cx="61913" cy="61913"/>
            </a:xfrm>
            <a:prstGeom prst="ellipse">
              <a:avLst/>
            </a:prstGeom>
            <a:solidFill>
              <a:srgbClr val="FF7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6" name="Oval 153">
              <a:extLst>
                <a:ext uri="{FF2B5EF4-FFF2-40B4-BE49-F238E27FC236}">
                  <a16:creationId xmlns:a16="http://schemas.microsoft.com/office/drawing/2014/main" id="{181A94BD-B52D-4AAB-7A68-FAB6AB4EA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925" y="2551114"/>
              <a:ext cx="61913" cy="61913"/>
            </a:xfrm>
            <a:prstGeom prst="ellipse">
              <a:avLst/>
            </a:pr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7" name="Oval 154">
              <a:extLst>
                <a:ext uri="{FF2B5EF4-FFF2-40B4-BE49-F238E27FC236}">
                  <a16:creationId xmlns:a16="http://schemas.microsoft.com/office/drawing/2014/main" id="{00E77B29-545E-39BD-C749-00AEBC854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2546351"/>
              <a:ext cx="61913" cy="61913"/>
            </a:xfrm>
            <a:prstGeom prst="ellipse">
              <a:avLst/>
            </a:prstGeom>
            <a:solidFill>
              <a:srgbClr val="FF5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" name="Oval 155">
              <a:extLst>
                <a:ext uri="{FF2B5EF4-FFF2-40B4-BE49-F238E27FC236}">
                  <a16:creationId xmlns:a16="http://schemas.microsoft.com/office/drawing/2014/main" id="{B3973CE6-832F-C2AA-928B-C52D48F8A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063" y="2536826"/>
              <a:ext cx="61913" cy="61913"/>
            </a:xfrm>
            <a:prstGeom prst="ellipse">
              <a:avLst/>
            </a:prstGeom>
            <a:solidFill>
              <a:srgbClr val="FF1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9" name="Oval 156">
              <a:extLst>
                <a:ext uri="{FF2B5EF4-FFF2-40B4-BE49-F238E27FC236}">
                  <a16:creationId xmlns:a16="http://schemas.microsoft.com/office/drawing/2014/main" id="{CD5AB5B8-60BC-145A-8599-0DB6F3AF0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888" y="2532064"/>
              <a:ext cx="61913" cy="61913"/>
            </a:xfrm>
            <a:prstGeom prst="ellipse">
              <a:avLst/>
            </a:prstGeom>
            <a:solidFill>
              <a:srgbClr val="FFF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0" name="Oval 157">
              <a:extLst>
                <a:ext uri="{FF2B5EF4-FFF2-40B4-BE49-F238E27FC236}">
                  <a16:creationId xmlns:a16="http://schemas.microsoft.com/office/drawing/2014/main" id="{B52397AE-08AB-CE5E-DA65-8A50C74D8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913" y="2517776"/>
              <a:ext cx="61913" cy="61913"/>
            </a:xfrm>
            <a:prstGeom prst="ellipse">
              <a:avLst/>
            </a:prstGeom>
            <a:solidFill>
              <a:srgbClr val="FFC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1" name="Oval 158">
              <a:extLst>
                <a:ext uri="{FF2B5EF4-FFF2-40B4-BE49-F238E27FC236}">
                  <a16:creationId xmlns:a16="http://schemas.microsoft.com/office/drawing/2014/main" id="{D2317793-BFDE-D5F2-A191-A34BF0B10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750" y="2506664"/>
              <a:ext cx="61913" cy="61913"/>
            </a:xfrm>
            <a:prstGeom prst="ellipse">
              <a:avLst/>
            </a:prstGeom>
            <a:solidFill>
              <a:srgbClr val="FF9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2" name="Oval 159">
              <a:extLst>
                <a:ext uri="{FF2B5EF4-FFF2-40B4-BE49-F238E27FC236}">
                  <a16:creationId xmlns:a16="http://schemas.microsoft.com/office/drawing/2014/main" id="{C0D7E486-A53B-EB46-B762-6DD40615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813" y="2500314"/>
              <a:ext cx="61913" cy="63500"/>
            </a:xfrm>
            <a:prstGeom prst="ellipse">
              <a:avLst/>
            </a:prstGeom>
            <a:solidFill>
              <a:srgbClr val="FF7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3" name="Oval 160">
              <a:extLst>
                <a:ext uri="{FF2B5EF4-FFF2-40B4-BE49-F238E27FC236}">
                  <a16:creationId xmlns:a16="http://schemas.microsoft.com/office/drawing/2014/main" id="{42049BC6-9217-9FD6-22CF-484E042D1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0525" y="2471739"/>
              <a:ext cx="61913" cy="61913"/>
            </a:xfrm>
            <a:prstGeom prst="ellipse">
              <a:avLst/>
            </a:prstGeom>
            <a:solidFill>
              <a:srgbClr val="00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4" name="Oval 161">
              <a:extLst>
                <a:ext uri="{FF2B5EF4-FFF2-40B4-BE49-F238E27FC236}">
                  <a16:creationId xmlns:a16="http://schemas.microsoft.com/office/drawing/2014/main" id="{301DC75A-9C31-9D2A-6FEE-2308982F6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275" y="2471739"/>
              <a:ext cx="61913" cy="61913"/>
            </a:xfrm>
            <a:prstGeom prst="ellipse">
              <a:avLst/>
            </a:prstGeom>
            <a:solidFill>
              <a:srgbClr val="00A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5" name="Oval 162">
              <a:extLst>
                <a:ext uri="{FF2B5EF4-FFF2-40B4-BE49-F238E27FC236}">
                  <a16:creationId xmlns:a16="http://schemas.microsoft.com/office/drawing/2014/main" id="{85693584-38AD-E541-C78C-DC15EC640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238" y="2446339"/>
              <a:ext cx="61913" cy="61913"/>
            </a:xfrm>
            <a:prstGeom prst="ellipse">
              <a:avLst/>
            </a:prstGeom>
            <a:solidFill>
              <a:srgbClr val="00D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6" name="Oval 163">
              <a:extLst>
                <a:ext uri="{FF2B5EF4-FFF2-40B4-BE49-F238E27FC236}">
                  <a16:creationId xmlns:a16="http://schemas.microsoft.com/office/drawing/2014/main" id="{0EBACAD0-93A3-2D2F-6473-E0E2963A0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238" y="2363789"/>
              <a:ext cx="61913" cy="61913"/>
            </a:xfrm>
            <a:prstGeom prst="ellipse">
              <a:avLst/>
            </a:prstGeom>
            <a:solidFill>
              <a:srgbClr val="00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7" name="Oval 164">
              <a:extLst>
                <a:ext uri="{FF2B5EF4-FFF2-40B4-BE49-F238E27FC236}">
                  <a16:creationId xmlns:a16="http://schemas.microsoft.com/office/drawing/2014/main" id="{F6F5F4C4-302E-366C-5209-F1B35649F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863" y="2346326"/>
              <a:ext cx="61913" cy="61913"/>
            </a:xfrm>
            <a:prstGeom prst="ellipse">
              <a:avLst/>
            </a:prstGeom>
            <a:solidFill>
              <a:srgbClr val="00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8" name="Oval 165">
              <a:extLst>
                <a:ext uri="{FF2B5EF4-FFF2-40B4-BE49-F238E27FC236}">
                  <a16:creationId xmlns:a16="http://schemas.microsoft.com/office/drawing/2014/main" id="{600519B3-D987-72BF-CFD8-F9959F607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3038" y="2208214"/>
              <a:ext cx="61913" cy="61913"/>
            </a:xfrm>
            <a:prstGeom prst="ellipse">
              <a:avLst/>
            </a:prstGeom>
            <a:solidFill>
              <a:srgbClr val="00D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" name="Oval 166">
              <a:extLst>
                <a:ext uri="{FF2B5EF4-FFF2-40B4-BE49-F238E27FC236}">
                  <a16:creationId xmlns:a16="http://schemas.microsoft.com/office/drawing/2014/main" id="{82B370C8-AAD8-34B2-0C60-BAD5D9D2D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063" y="1922464"/>
              <a:ext cx="61913" cy="61913"/>
            </a:xfrm>
            <a:prstGeom prst="ellipse">
              <a:avLst/>
            </a:prstGeom>
            <a:solidFill>
              <a:srgbClr val="00D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" name="Freeform 167">
              <a:extLst>
                <a:ext uri="{FF2B5EF4-FFF2-40B4-BE49-F238E27FC236}">
                  <a16:creationId xmlns:a16="http://schemas.microsoft.com/office/drawing/2014/main" id="{04850A7D-4BE1-856C-3864-F353FF7C1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150" y="2981326"/>
              <a:ext cx="53975" cy="63500"/>
            </a:xfrm>
            <a:custGeom>
              <a:avLst/>
              <a:gdLst>
                <a:gd name="T0" fmla="*/ 0 w 34"/>
                <a:gd name="T1" fmla="*/ 10 h 40"/>
                <a:gd name="T2" fmla="*/ 11 w 34"/>
                <a:gd name="T3" fmla="*/ 10 h 40"/>
                <a:gd name="T4" fmla="*/ 17 w 34"/>
                <a:gd name="T5" fmla="*/ 0 h 40"/>
                <a:gd name="T6" fmla="*/ 23 w 34"/>
                <a:gd name="T7" fmla="*/ 10 h 40"/>
                <a:gd name="T8" fmla="*/ 34 w 34"/>
                <a:gd name="T9" fmla="*/ 10 h 40"/>
                <a:gd name="T10" fmla="*/ 26 w 34"/>
                <a:gd name="T11" fmla="*/ 20 h 40"/>
                <a:gd name="T12" fmla="*/ 34 w 34"/>
                <a:gd name="T13" fmla="*/ 30 h 40"/>
                <a:gd name="T14" fmla="*/ 23 w 34"/>
                <a:gd name="T15" fmla="*/ 30 h 40"/>
                <a:gd name="T16" fmla="*/ 17 w 34"/>
                <a:gd name="T17" fmla="*/ 40 h 40"/>
                <a:gd name="T18" fmla="*/ 11 w 34"/>
                <a:gd name="T19" fmla="*/ 30 h 40"/>
                <a:gd name="T20" fmla="*/ 0 w 34"/>
                <a:gd name="T21" fmla="*/ 30 h 40"/>
                <a:gd name="T22" fmla="*/ 7 w 34"/>
                <a:gd name="T23" fmla="*/ 20 h 40"/>
                <a:gd name="T24" fmla="*/ 0 w 34"/>
                <a:gd name="T2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0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6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40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FFF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1" name="Freeform 168">
              <a:extLst>
                <a:ext uri="{FF2B5EF4-FFF2-40B4-BE49-F238E27FC236}">
                  <a16:creationId xmlns:a16="http://schemas.microsoft.com/office/drawing/2014/main" id="{69BF796C-79E5-C7D6-D916-36D0290CA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638" y="265747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FFF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2" name="Freeform 169">
              <a:extLst>
                <a:ext uri="{FF2B5EF4-FFF2-40B4-BE49-F238E27FC236}">
                  <a16:creationId xmlns:a16="http://schemas.microsoft.com/office/drawing/2014/main" id="{52E5CC38-7FAC-C428-8B42-C0910BC7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5" y="2603501"/>
              <a:ext cx="52388" cy="61913"/>
            </a:xfrm>
            <a:custGeom>
              <a:avLst/>
              <a:gdLst>
                <a:gd name="T0" fmla="*/ 0 w 33"/>
                <a:gd name="T1" fmla="*/ 9 h 39"/>
                <a:gd name="T2" fmla="*/ 11 w 33"/>
                <a:gd name="T3" fmla="*/ 9 h 39"/>
                <a:gd name="T4" fmla="*/ 16 w 33"/>
                <a:gd name="T5" fmla="*/ 0 h 39"/>
                <a:gd name="T6" fmla="*/ 22 w 33"/>
                <a:gd name="T7" fmla="*/ 9 h 39"/>
                <a:gd name="T8" fmla="*/ 33 w 33"/>
                <a:gd name="T9" fmla="*/ 9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9"/>
                  </a:moveTo>
                  <a:lnTo>
                    <a:pt x="11" y="9"/>
                  </a:lnTo>
                  <a:lnTo>
                    <a:pt x="16" y="0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FFF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3" name="Freeform 170">
              <a:extLst>
                <a:ext uri="{FF2B5EF4-FFF2-40B4-BE49-F238E27FC236}">
                  <a16:creationId xmlns:a16="http://schemas.microsoft.com/office/drawing/2014/main" id="{8AE572FB-2456-8328-4F45-97DA03D0D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150" y="26035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8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8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4" name="Freeform 171">
              <a:extLst>
                <a:ext uri="{FF2B5EF4-FFF2-40B4-BE49-F238E27FC236}">
                  <a16:creationId xmlns:a16="http://schemas.microsoft.com/office/drawing/2014/main" id="{78B1788F-E18A-476B-31C6-CF8341737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413" y="2738439"/>
              <a:ext cx="53975" cy="63500"/>
            </a:xfrm>
            <a:custGeom>
              <a:avLst/>
              <a:gdLst>
                <a:gd name="T0" fmla="*/ 0 w 34"/>
                <a:gd name="T1" fmla="*/ 10 h 40"/>
                <a:gd name="T2" fmla="*/ 11 w 34"/>
                <a:gd name="T3" fmla="*/ 10 h 40"/>
                <a:gd name="T4" fmla="*/ 17 w 34"/>
                <a:gd name="T5" fmla="*/ 0 h 40"/>
                <a:gd name="T6" fmla="*/ 23 w 34"/>
                <a:gd name="T7" fmla="*/ 10 h 40"/>
                <a:gd name="T8" fmla="*/ 34 w 34"/>
                <a:gd name="T9" fmla="*/ 10 h 40"/>
                <a:gd name="T10" fmla="*/ 27 w 34"/>
                <a:gd name="T11" fmla="*/ 20 h 40"/>
                <a:gd name="T12" fmla="*/ 34 w 34"/>
                <a:gd name="T13" fmla="*/ 30 h 40"/>
                <a:gd name="T14" fmla="*/ 23 w 34"/>
                <a:gd name="T15" fmla="*/ 30 h 40"/>
                <a:gd name="T16" fmla="*/ 17 w 34"/>
                <a:gd name="T17" fmla="*/ 40 h 40"/>
                <a:gd name="T18" fmla="*/ 11 w 34"/>
                <a:gd name="T19" fmla="*/ 30 h 40"/>
                <a:gd name="T20" fmla="*/ 0 w 34"/>
                <a:gd name="T21" fmla="*/ 30 h 40"/>
                <a:gd name="T22" fmla="*/ 7 w 34"/>
                <a:gd name="T23" fmla="*/ 20 h 40"/>
                <a:gd name="T24" fmla="*/ 0 w 34"/>
                <a:gd name="T2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0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40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5" name="Freeform 172">
              <a:extLst>
                <a:ext uri="{FF2B5EF4-FFF2-40B4-BE49-F238E27FC236}">
                  <a16:creationId xmlns:a16="http://schemas.microsoft.com/office/drawing/2014/main" id="{288A8982-8A68-305A-F066-11D1947D7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638" y="2713039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2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8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2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8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FFF1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6" name="Freeform 173">
              <a:extLst>
                <a:ext uri="{FF2B5EF4-FFF2-40B4-BE49-F238E27FC236}">
                  <a16:creationId xmlns:a16="http://schemas.microsoft.com/office/drawing/2014/main" id="{7A160F36-1464-330F-77D3-18321662F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75" y="29083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7" name="Freeform 174">
              <a:extLst>
                <a:ext uri="{FF2B5EF4-FFF2-40B4-BE49-F238E27FC236}">
                  <a16:creationId xmlns:a16="http://schemas.microsoft.com/office/drawing/2014/main" id="{B6D6AB17-289E-32B9-8C12-C9F852FE8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75" y="2865439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4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8" name="Freeform 175">
              <a:extLst>
                <a:ext uri="{FF2B5EF4-FFF2-40B4-BE49-F238E27FC236}">
                  <a16:creationId xmlns:a16="http://schemas.microsoft.com/office/drawing/2014/main" id="{B391D892-020F-0484-FB47-CC822BC6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963" y="2921001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5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9" name="Freeform 176">
              <a:extLst>
                <a:ext uri="{FF2B5EF4-FFF2-40B4-BE49-F238E27FC236}">
                  <a16:creationId xmlns:a16="http://schemas.microsoft.com/office/drawing/2014/main" id="{6E5476E6-E4C5-CC15-213A-6CB06E96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288" y="26543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2 w 34"/>
                <a:gd name="T15" fmla="*/ 30 h 39"/>
                <a:gd name="T16" fmla="*/ 17 w 34"/>
                <a:gd name="T17" fmla="*/ 39 h 39"/>
                <a:gd name="T18" fmla="*/ 11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2" y="30"/>
                  </a:lnTo>
                  <a:lnTo>
                    <a:pt x="17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0" name="Freeform 177">
              <a:extLst>
                <a:ext uri="{FF2B5EF4-FFF2-40B4-BE49-F238E27FC236}">
                  <a16:creationId xmlns:a16="http://schemas.microsoft.com/office/drawing/2014/main" id="{157E0677-71EE-A037-2498-972AE905D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0" y="2452689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1" name="Freeform 178">
              <a:extLst>
                <a:ext uri="{FF2B5EF4-FFF2-40B4-BE49-F238E27FC236}">
                  <a16:creationId xmlns:a16="http://schemas.microsoft.com/office/drawing/2014/main" id="{CFBBB5C5-9EE4-2632-E878-8F0EB695A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25019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FF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2" name="Freeform 179">
              <a:extLst>
                <a:ext uri="{FF2B5EF4-FFF2-40B4-BE49-F238E27FC236}">
                  <a16:creationId xmlns:a16="http://schemas.microsoft.com/office/drawing/2014/main" id="{CB7DF3DD-3F23-D42B-0BB9-6314865A1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" y="2535239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6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20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20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6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20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3" name="Freeform 180">
              <a:extLst>
                <a:ext uri="{FF2B5EF4-FFF2-40B4-BE49-F238E27FC236}">
                  <a16:creationId xmlns:a16="http://schemas.microsoft.com/office/drawing/2014/main" id="{3BED790F-1C90-5052-7882-F5EDF4A20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550" y="2406651"/>
              <a:ext cx="53975" cy="63500"/>
            </a:xfrm>
            <a:custGeom>
              <a:avLst/>
              <a:gdLst>
                <a:gd name="T0" fmla="*/ 0 w 34"/>
                <a:gd name="T1" fmla="*/ 10 h 40"/>
                <a:gd name="T2" fmla="*/ 12 w 34"/>
                <a:gd name="T3" fmla="*/ 10 h 40"/>
                <a:gd name="T4" fmla="*/ 17 w 34"/>
                <a:gd name="T5" fmla="*/ 0 h 40"/>
                <a:gd name="T6" fmla="*/ 23 w 34"/>
                <a:gd name="T7" fmla="*/ 10 h 40"/>
                <a:gd name="T8" fmla="*/ 34 w 34"/>
                <a:gd name="T9" fmla="*/ 10 h 40"/>
                <a:gd name="T10" fmla="*/ 27 w 34"/>
                <a:gd name="T11" fmla="*/ 20 h 40"/>
                <a:gd name="T12" fmla="*/ 34 w 34"/>
                <a:gd name="T13" fmla="*/ 30 h 40"/>
                <a:gd name="T14" fmla="*/ 23 w 34"/>
                <a:gd name="T15" fmla="*/ 30 h 40"/>
                <a:gd name="T16" fmla="*/ 17 w 34"/>
                <a:gd name="T17" fmla="*/ 40 h 40"/>
                <a:gd name="T18" fmla="*/ 12 w 34"/>
                <a:gd name="T19" fmla="*/ 30 h 40"/>
                <a:gd name="T20" fmla="*/ 0 w 34"/>
                <a:gd name="T21" fmla="*/ 30 h 40"/>
                <a:gd name="T22" fmla="*/ 8 w 34"/>
                <a:gd name="T23" fmla="*/ 20 h 40"/>
                <a:gd name="T24" fmla="*/ 0 w 34"/>
                <a:gd name="T2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0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40"/>
                  </a:lnTo>
                  <a:lnTo>
                    <a:pt x="12" y="30"/>
                  </a:lnTo>
                  <a:lnTo>
                    <a:pt x="0" y="30"/>
                  </a:lnTo>
                  <a:lnTo>
                    <a:pt x="8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4" name="Freeform 181">
              <a:extLst>
                <a:ext uri="{FF2B5EF4-FFF2-40B4-BE49-F238E27FC236}">
                  <a16:creationId xmlns:a16="http://schemas.microsoft.com/office/drawing/2014/main" id="{514F55CB-D41F-7A5F-3B1C-9BD865E08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488" y="2570164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19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5" name="Freeform 182">
              <a:extLst>
                <a:ext uri="{FF2B5EF4-FFF2-40B4-BE49-F238E27FC236}">
                  <a16:creationId xmlns:a16="http://schemas.microsoft.com/office/drawing/2014/main" id="{05C7F919-56B1-B1CA-5CC2-29D118DCC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650" y="2544764"/>
              <a:ext cx="53975" cy="60325"/>
            </a:xfrm>
            <a:custGeom>
              <a:avLst/>
              <a:gdLst>
                <a:gd name="T0" fmla="*/ 0 w 34"/>
                <a:gd name="T1" fmla="*/ 9 h 38"/>
                <a:gd name="T2" fmla="*/ 11 w 34"/>
                <a:gd name="T3" fmla="*/ 9 h 38"/>
                <a:gd name="T4" fmla="*/ 17 w 34"/>
                <a:gd name="T5" fmla="*/ 0 h 38"/>
                <a:gd name="T6" fmla="*/ 23 w 34"/>
                <a:gd name="T7" fmla="*/ 9 h 38"/>
                <a:gd name="T8" fmla="*/ 34 w 34"/>
                <a:gd name="T9" fmla="*/ 9 h 38"/>
                <a:gd name="T10" fmla="*/ 27 w 34"/>
                <a:gd name="T11" fmla="*/ 19 h 38"/>
                <a:gd name="T12" fmla="*/ 34 w 34"/>
                <a:gd name="T13" fmla="*/ 29 h 38"/>
                <a:gd name="T14" fmla="*/ 23 w 34"/>
                <a:gd name="T15" fmla="*/ 29 h 38"/>
                <a:gd name="T16" fmla="*/ 17 w 34"/>
                <a:gd name="T17" fmla="*/ 38 h 38"/>
                <a:gd name="T18" fmla="*/ 11 w 34"/>
                <a:gd name="T19" fmla="*/ 29 h 38"/>
                <a:gd name="T20" fmla="*/ 0 w 34"/>
                <a:gd name="T21" fmla="*/ 29 h 38"/>
                <a:gd name="T22" fmla="*/ 7 w 34"/>
                <a:gd name="T23" fmla="*/ 19 h 38"/>
                <a:gd name="T24" fmla="*/ 0 w 34"/>
                <a:gd name="T2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8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8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6" name="Freeform 183">
              <a:extLst>
                <a:ext uri="{FF2B5EF4-FFF2-40B4-BE49-F238E27FC236}">
                  <a16:creationId xmlns:a16="http://schemas.microsoft.com/office/drawing/2014/main" id="{D79D03AF-C49E-7CE4-446A-902A8F826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588" y="2535239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7" name="Freeform 184">
              <a:extLst>
                <a:ext uri="{FF2B5EF4-FFF2-40B4-BE49-F238E27FC236}">
                  <a16:creationId xmlns:a16="http://schemas.microsoft.com/office/drawing/2014/main" id="{73FA34D3-0CA6-899B-6375-DE92FCB39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875" y="2646364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8" name="Freeform 185">
              <a:extLst>
                <a:ext uri="{FF2B5EF4-FFF2-40B4-BE49-F238E27FC236}">
                  <a16:creationId xmlns:a16="http://schemas.microsoft.com/office/drawing/2014/main" id="{3B0E5313-0963-A619-FEE4-DC0D6CD75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38" y="2463801"/>
              <a:ext cx="53975" cy="60325"/>
            </a:xfrm>
            <a:custGeom>
              <a:avLst/>
              <a:gdLst>
                <a:gd name="T0" fmla="*/ 0 w 34"/>
                <a:gd name="T1" fmla="*/ 9 h 38"/>
                <a:gd name="T2" fmla="*/ 11 w 34"/>
                <a:gd name="T3" fmla="*/ 9 h 38"/>
                <a:gd name="T4" fmla="*/ 17 w 34"/>
                <a:gd name="T5" fmla="*/ 0 h 38"/>
                <a:gd name="T6" fmla="*/ 23 w 34"/>
                <a:gd name="T7" fmla="*/ 9 h 38"/>
                <a:gd name="T8" fmla="*/ 34 w 34"/>
                <a:gd name="T9" fmla="*/ 9 h 38"/>
                <a:gd name="T10" fmla="*/ 27 w 34"/>
                <a:gd name="T11" fmla="*/ 19 h 38"/>
                <a:gd name="T12" fmla="*/ 34 w 34"/>
                <a:gd name="T13" fmla="*/ 29 h 38"/>
                <a:gd name="T14" fmla="*/ 23 w 34"/>
                <a:gd name="T15" fmla="*/ 29 h 38"/>
                <a:gd name="T16" fmla="*/ 17 w 34"/>
                <a:gd name="T17" fmla="*/ 38 h 38"/>
                <a:gd name="T18" fmla="*/ 11 w 34"/>
                <a:gd name="T19" fmla="*/ 29 h 38"/>
                <a:gd name="T20" fmla="*/ 0 w 34"/>
                <a:gd name="T21" fmla="*/ 29 h 38"/>
                <a:gd name="T22" fmla="*/ 7 w 34"/>
                <a:gd name="T23" fmla="*/ 19 h 38"/>
                <a:gd name="T24" fmla="*/ 0 w 34"/>
                <a:gd name="T2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8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8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9" name="Freeform 186">
              <a:extLst>
                <a:ext uri="{FF2B5EF4-FFF2-40B4-BE49-F238E27FC236}">
                  <a16:creationId xmlns:a16="http://schemas.microsoft.com/office/drawing/2014/main" id="{FC794776-32D4-E3A4-5397-6F0BE09EB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2541589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8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8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5FFF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0" name="Freeform 187">
              <a:extLst>
                <a:ext uri="{FF2B5EF4-FFF2-40B4-BE49-F238E27FC236}">
                  <a16:creationId xmlns:a16="http://schemas.microsoft.com/office/drawing/2014/main" id="{198C2242-9828-1C49-51C7-607D383B9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261302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2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1" name="Freeform 188">
              <a:extLst>
                <a:ext uri="{FF2B5EF4-FFF2-40B4-BE49-F238E27FC236}">
                  <a16:creationId xmlns:a16="http://schemas.microsoft.com/office/drawing/2014/main" id="{EC411C0B-6405-5068-F4CE-8C5ABBD45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138" y="279082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2 w 34"/>
                <a:gd name="T15" fmla="*/ 30 h 39"/>
                <a:gd name="T16" fmla="*/ 17 w 34"/>
                <a:gd name="T17" fmla="*/ 39 h 39"/>
                <a:gd name="T18" fmla="*/ 11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2" y="30"/>
                  </a:lnTo>
                  <a:lnTo>
                    <a:pt x="17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FFF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2" name="Freeform 189">
              <a:extLst>
                <a:ext uri="{FF2B5EF4-FFF2-40B4-BE49-F238E27FC236}">
                  <a16:creationId xmlns:a16="http://schemas.microsoft.com/office/drawing/2014/main" id="{75F298C4-C3F4-B648-A742-B9D4E27EA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850" y="23622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FF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3" name="Freeform 190">
              <a:extLst>
                <a:ext uri="{FF2B5EF4-FFF2-40B4-BE49-F238E27FC236}">
                  <a16:creationId xmlns:a16="http://schemas.microsoft.com/office/drawing/2014/main" id="{E32511F3-F7D9-CB6B-4681-348CECB77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2682876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6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20 h 39"/>
                <a:gd name="T12" fmla="*/ 33 w 33"/>
                <a:gd name="T13" fmla="*/ 30 h 39"/>
                <a:gd name="T14" fmla="*/ 22 w 33"/>
                <a:gd name="T15" fmla="*/ 30 h 39"/>
                <a:gd name="T16" fmla="*/ 16 w 33"/>
                <a:gd name="T17" fmla="*/ 39 h 39"/>
                <a:gd name="T18" fmla="*/ 11 w 33"/>
                <a:gd name="T19" fmla="*/ 30 h 39"/>
                <a:gd name="T20" fmla="*/ 0 w 33"/>
                <a:gd name="T21" fmla="*/ 30 h 39"/>
                <a:gd name="T22" fmla="*/ 7 w 33"/>
                <a:gd name="T23" fmla="*/ 20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6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20"/>
                  </a:lnTo>
                  <a:lnTo>
                    <a:pt x="33" y="30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4" name="Freeform 191">
              <a:extLst>
                <a:ext uri="{FF2B5EF4-FFF2-40B4-BE49-F238E27FC236}">
                  <a16:creationId xmlns:a16="http://schemas.microsoft.com/office/drawing/2014/main" id="{67C55ACD-0DF1-358E-0CE0-E770B94FE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63" y="2474914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1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Freeform 192">
              <a:extLst>
                <a:ext uri="{FF2B5EF4-FFF2-40B4-BE49-F238E27FC236}">
                  <a16:creationId xmlns:a16="http://schemas.microsoft.com/office/drawing/2014/main" id="{F628C1E5-01BC-C7FA-5418-7D89D8861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63" y="2392364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Freeform 193">
              <a:extLst>
                <a:ext uri="{FF2B5EF4-FFF2-40B4-BE49-F238E27FC236}">
                  <a16:creationId xmlns:a16="http://schemas.microsoft.com/office/drawing/2014/main" id="{B04160BA-911A-DEF3-C6A5-6EEAA671C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260032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3 w 34"/>
                <a:gd name="T15" fmla="*/ 30 h 39"/>
                <a:gd name="T16" fmla="*/ 17 w 34"/>
                <a:gd name="T17" fmla="*/ 39 h 39"/>
                <a:gd name="T18" fmla="*/ 11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5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Freeform 194">
              <a:extLst>
                <a:ext uri="{FF2B5EF4-FFF2-40B4-BE49-F238E27FC236}">
                  <a16:creationId xmlns:a16="http://schemas.microsoft.com/office/drawing/2014/main" id="{75BD4608-6D4B-18DE-FEBA-33DB1DCF3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888" y="233362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19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19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Freeform 195">
              <a:extLst>
                <a:ext uri="{FF2B5EF4-FFF2-40B4-BE49-F238E27FC236}">
                  <a16:creationId xmlns:a16="http://schemas.microsoft.com/office/drawing/2014/main" id="{929FE6E8-C349-3818-6CD3-93A0D9A20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5" y="2379664"/>
              <a:ext cx="52388" cy="61913"/>
            </a:xfrm>
            <a:custGeom>
              <a:avLst/>
              <a:gdLst>
                <a:gd name="T0" fmla="*/ 0 w 33"/>
                <a:gd name="T1" fmla="*/ 9 h 39"/>
                <a:gd name="T2" fmla="*/ 11 w 33"/>
                <a:gd name="T3" fmla="*/ 9 h 39"/>
                <a:gd name="T4" fmla="*/ 16 w 33"/>
                <a:gd name="T5" fmla="*/ 0 h 39"/>
                <a:gd name="T6" fmla="*/ 22 w 33"/>
                <a:gd name="T7" fmla="*/ 9 h 39"/>
                <a:gd name="T8" fmla="*/ 33 w 33"/>
                <a:gd name="T9" fmla="*/ 9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9"/>
                  </a:moveTo>
                  <a:lnTo>
                    <a:pt x="11" y="9"/>
                  </a:lnTo>
                  <a:lnTo>
                    <a:pt x="16" y="0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3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Freeform 196">
              <a:extLst>
                <a:ext uri="{FF2B5EF4-FFF2-40B4-BE49-F238E27FC236}">
                  <a16:creationId xmlns:a16="http://schemas.microsoft.com/office/drawing/2014/main" id="{2F57B2B1-6332-FFDF-4CCC-D8616580A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213" y="2435226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7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7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FF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Freeform 197">
              <a:extLst>
                <a:ext uri="{FF2B5EF4-FFF2-40B4-BE49-F238E27FC236}">
                  <a16:creationId xmlns:a16="http://schemas.microsoft.com/office/drawing/2014/main" id="{97DEE5D7-64F4-7F70-67E1-6542E15F7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563" y="2462214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2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8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2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8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8FFF6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Freeform 198">
              <a:extLst>
                <a:ext uri="{FF2B5EF4-FFF2-40B4-BE49-F238E27FC236}">
                  <a16:creationId xmlns:a16="http://schemas.microsoft.com/office/drawing/2014/main" id="{160C025F-9129-03EB-E3EE-D160145FE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313" y="2392364"/>
              <a:ext cx="52388" cy="61913"/>
            </a:xfrm>
            <a:custGeom>
              <a:avLst/>
              <a:gdLst>
                <a:gd name="T0" fmla="*/ 0 w 33"/>
                <a:gd name="T1" fmla="*/ 9 h 39"/>
                <a:gd name="T2" fmla="*/ 11 w 33"/>
                <a:gd name="T3" fmla="*/ 9 h 39"/>
                <a:gd name="T4" fmla="*/ 16 w 33"/>
                <a:gd name="T5" fmla="*/ 0 h 39"/>
                <a:gd name="T6" fmla="*/ 22 w 33"/>
                <a:gd name="T7" fmla="*/ 9 h 39"/>
                <a:gd name="T8" fmla="*/ 33 w 33"/>
                <a:gd name="T9" fmla="*/ 9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9"/>
                  </a:moveTo>
                  <a:lnTo>
                    <a:pt x="11" y="9"/>
                  </a:lnTo>
                  <a:lnTo>
                    <a:pt x="16" y="0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FFFA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6" name="Freeform 199">
              <a:extLst>
                <a:ext uri="{FF2B5EF4-FFF2-40B4-BE49-F238E27FC236}">
                  <a16:creationId xmlns:a16="http://schemas.microsoft.com/office/drawing/2014/main" id="{35541150-0519-254A-7BB3-F521F4F8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925" y="2374901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7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20 h 39"/>
                <a:gd name="T12" fmla="*/ 33 w 33"/>
                <a:gd name="T13" fmla="*/ 29 h 39"/>
                <a:gd name="T14" fmla="*/ 22 w 33"/>
                <a:gd name="T15" fmla="*/ 29 h 39"/>
                <a:gd name="T16" fmla="*/ 17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20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20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7" name="Freeform 200">
              <a:extLst>
                <a:ext uri="{FF2B5EF4-FFF2-40B4-BE49-F238E27FC236}">
                  <a16:creationId xmlns:a16="http://schemas.microsoft.com/office/drawing/2014/main" id="{3E6B4094-D500-0414-FB0A-165DA7129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150" y="2359026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8" name="Freeform 201">
              <a:extLst>
                <a:ext uri="{FF2B5EF4-FFF2-40B4-BE49-F238E27FC236}">
                  <a16:creationId xmlns:a16="http://schemas.microsoft.com/office/drawing/2014/main" id="{59792E8A-2B9D-73C8-D53D-3F9E5E7A6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2255839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6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20 h 39"/>
                <a:gd name="T12" fmla="*/ 33 w 33"/>
                <a:gd name="T13" fmla="*/ 30 h 39"/>
                <a:gd name="T14" fmla="*/ 22 w 33"/>
                <a:gd name="T15" fmla="*/ 30 h 39"/>
                <a:gd name="T16" fmla="*/ 16 w 33"/>
                <a:gd name="T17" fmla="*/ 39 h 39"/>
                <a:gd name="T18" fmla="*/ 11 w 33"/>
                <a:gd name="T19" fmla="*/ 30 h 39"/>
                <a:gd name="T20" fmla="*/ 0 w 33"/>
                <a:gd name="T21" fmla="*/ 30 h 39"/>
                <a:gd name="T22" fmla="*/ 7 w 33"/>
                <a:gd name="T23" fmla="*/ 20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6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20"/>
                  </a:lnTo>
                  <a:lnTo>
                    <a:pt x="33" y="30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FFF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9" name="Freeform 202">
              <a:extLst>
                <a:ext uri="{FF2B5EF4-FFF2-40B4-BE49-F238E27FC236}">
                  <a16:creationId xmlns:a16="http://schemas.microsoft.com/office/drawing/2014/main" id="{EF7D48C0-1809-CF55-5E2C-D94318C21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0" y="22479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4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0" name="Freeform 203">
              <a:extLst>
                <a:ext uri="{FF2B5EF4-FFF2-40B4-BE49-F238E27FC236}">
                  <a16:creationId xmlns:a16="http://schemas.microsoft.com/office/drawing/2014/main" id="{B0F68012-300F-5DD5-3B62-4DB4FD18F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575" y="22606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" name="Freeform 204">
              <a:extLst>
                <a:ext uri="{FF2B5EF4-FFF2-40B4-BE49-F238E27FC236}">
                  <a16:creationId xmlns:a16="http://schemas.microsoft.com/office/drawing/2014/main" id="{72FC26E0-51DC-44B0-C62B-BE7E086B7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2381251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FFF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2" name="Freeform 206">
              <a:extLst>
                <a:ext uri="{FF2B5EF4-FFF2-40B4-BE49-F238E27FC236}">
                  <a16:creationId xmlns:a16="http://schemas.microsoft.com/office/drawing/2014/main" id="{C14B98B1-F7B5-0FB1-3A11-66D0EC0A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2222501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6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20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20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6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20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3" name="Freeform 207">
              <a:extLst>
                <a:ext uri="{FF2B5EF4-FFF2-40B4-BE49-F238E27FC236}">
                  <a16:creationId xmlns:a16="http://schemas.microsoft.com/office/drawing/2014/main" id="{0319D17C-2850-F123-DDF2-AC1F167A4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2460626"/>
              <a:ext cx="63500" cy="82550"/>
            </a:xfrm>
            <a:custGeom>
              <a:avLst/>
              <a:gdLst>
                <a:gd name="T0" fmla="*/ 0 w 40"/>
                <a:gd name="T1" fmla="*/ 26 h 52"/>
                <a:gd name="T2" fmla="*/ 20 w 40"/>
                <a:gd name="T3" fmla="*/ 52 h 52"/>
                <a:gd name="T4" fmla="*/ 40 w 40"/>
                <a:gd name="T5" fmla="*/ 26 h 52"/>
                <a:gd name="T6" fmla="*/ 20 w 40"/>
                <a:gd name="T7" fmla="*/ 0 h 52"/>
                <a:gd name="T8" fmla="*/ 0 w 40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2">
                  <a:moveTo>
                    <a:pt x="0" y="26"/>
                  </a:moveTo>
                  <a:lnTo>
                    <a:pt x="20" y="52"/>
                  </a:lnTo>
                  <a:lnTo>
                    <a:pt x="40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4" name="Freeform 208">
              <a:extLst>
                <a:ext uri="{FF2B5EF4-FFF2-40B4-BE49-F238E27FC236}">
                  <a16:creationId xmlns:a16="http://schemas.microsoft.com/office/drawing/2014/main" id="{F08F82CB-1579-0E08-B10B-34D51AEC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0" y="2220914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8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5" name="Freeform 209">
              <a:extLst>
                <a:ext uri="{FF2B5EF4-FFF2-40B4-BE49-F238E27FC236}">
                  <a16:creationId xmlns:a16="http://schemas.microsoft.com/office/drawing/2014/main" id="{185A7746-160B-0876-B3B0-2BE358D5A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488" y="2189164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6" name="Freeform 210">
              <a:extLst>
                <a:ext uri="{FF2B5EF4-FFF2-40B4-BE49-F238E27FC236}">
                  <a16:creationId xmlns:a16="http://schemas.microsoft.com/office/drawing/2014/main" id="{3E28E1D1-3EDE-04A7-5E3A-DE05A73DD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20955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7" name="Freeform 211">
              <a:extLst>
                <a:ext uri="{FF2B5EF4-FFF2-40B4-BE49-F238E27FC236}">
                  <a16:creationId xmlns:a16="http://schemas.microsoft.com/office/drawing/2014/main" id="{E6A705D9-ECA4-A590-1BF4-DE24DA57E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563" y="22860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8" name="Freeform 212">
              <a:extLst>
                <a:ext uri="{FF2B5EF4-FFF2-40B4-BE49-F238E27FC236}">
                  <a16:creationId xmlns:a16="http://schemas.microsoft.com/office/drawing/2014/main" id="{6BE3C8F5-33DD-671F-641F-C00838661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013" y="2360614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9" name="Freeform 213">
              <a:extLst>
                <a:ext uri="{FF2B5EF4-FFF2-40B4-BE49-F238E27FC236}">
                  <a16:creationId xmlns:a16="http://schemas.microsoft.com/office/drawing/2014/main" id="{2BD9C434-6EEB-CB00-8ADC-5FA7F6371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238" y="22225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7FF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0" name="Freeform 214">
              <a:extLst>
                <a:ext uri="{FF2B5EF4-FFF2-40B4-BE49-F238E27FC236}">
                  <a16:creationId xmlns:a16="http://schemas.microsoft.com/office/drawing/2014/main" id="{C8DBA541-C5AA-7E2F-EA4A-E06632704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850" y="2109789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1" name="Freeform 215">
              <a:extLst>
                <a:ext uri="{FF2B5EF4-FFF2-40B4-BE49-F238E27FC236}">
                  <a16:creationId xmlns:a16="http://schemas.microsoft.com/office/drawing/2014/main" id="{F1E2A011-1A09-D6EE-1E74-AB5FA71A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513" y="2049464"/>
              <a:ext cx="60325" cy="82550"/>
            </a:xfrm>
            <a:custGeom>
              <a:avLst/>
              <a:gdLst>
                <a:gd name="T0" fmla="*/ 0 w 38"/>
                <a:gd name="T1" fmla="*/ 26 h 52"/>
                <a:gd name="T2" fmla="*/ 19 w 38"/>
                <a:gd name="T3" fmla="*/ 52 h 52"/>
                <a:gd name="T4" fmla="*/ 38 w 38"/>
                <a:gd name="T5" fmla="*/ 26 h 52"/>
                <a:gd name="T6" fmla="*/ 19 w 38"/>
                <a:gd name="T7" fmla="*/ 0 h 52"/>
                <a:gd name="T8" fmla="*/ 0 w 38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2">
                  <a:moveTo>
                    <a:pt x="0" y="26"/>
                  </a:moveTo>
                  <a:lnTo>
                    <a:pt x="19" y="52"/>
                  </a:lnTo>
                  <a:lnTo>
                    <a:pt x="38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FFF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2" name="Freeform 216">
              <a:extLst>
                <a:ext uri="{FF2B5EF4-FFF2-40B4-BE49-F238E27FC236}">
                  <a16:creationId xmlns:a16="http://schemas.microsoft.com/office/drawing/2014/main" id="{FAA7A4F3-FC94-D33C-8EB0-EF19B9BF3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5" y="20161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3" name="Freeform 217">
              <a:extLst>
                <a:ext uri="{FF2B5EF4-FFF2-40B4-BE49-F238E27FC236}">
                  <a16:creationId xmlns:a16="http://schemas.microsoft.com/office/drawing/2014/main" id="{6C65D116-79A6-FF33-089D-098ED193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963" y="2222501"/>
              <a:ext cx="61913" cy="82550"/>
            </a:xfrm>
            <a:custGeom>
              <a:avLst/>
              <a:gdLst>
                <a:gd name="T0" fmla="*/ 0 w 39"/>
                <a:gd name="T1" fmla="*/ 27 h 52"/>
                <a:gd name="T2" fmla="*/ 19 w 39"/>
                <a:gd name="T3" fmla="*/ 52 h 52"/>
                <a:gd name="T4" fmla="*/ 39 w 39"/>
                <a:gd name="T5" fmla="*/ 27 h 52"/>
                <a:gd name="T6" fmla="*/ 19 w 39"/>
                <a:gd name="T7" fmla="*/ 0 h 52"/>
                <a:gd name="T8" fmla="*/ 0 w 39"/>
                <a:gd name="T9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7"/>
                  </a:moveTo>
                  <a:lnTo>
                    <a:pt x="19" y="52"/>
                  </a:lnTo>
                  <a:lnTo>
                    <a:pt x="39" y="27"/>
                  </a:lnTo>
                  <a:lnTo>
                    <a:pt x="1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6FFF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4" name="Freeform 218">
              <a:extLst>
                <a:ext uri="{FF2B5EF4-FFF2-40B4-BE49-F238E27FC236}">
                  <a16:creationId xmlns:a16="http://schemas.microsoft.com/office/drawing/2014/main" id="{679CB358-5BA1-2C64-005E-C7843AE81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18891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5" name="Freeform 219">
              <a:extLst>
                <a:ext uri="{FF2B5EF4-FFF2-40B4-BE49-F238E27FC236}">
                  <a16:creationId xmlns:a16="http://schemas.microsoft.com/office/drawing/2014/main" id="{87E8E57F-7575-E8F2-8946-3F3C68793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275" y="183197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6" name="Freeform 220">
              <a:extLst>
                <a:ext uri="{FF2B5EF4-FFF2-40B4-BE49-F238E27FC236}">
                  <a16:creationId xmlns:a16="http://schemas.microsoft.com/office/drawing/2014/main" id="{BB86A425-6758-1196-AB27-73A9F26EB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850" y="21812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7" name="Freeform 221">
              <a:extLst>
                <a:ext uri="{FF2B5EF4-FFF2-40B4-BE49-F238E27FC236}">
                  <a16:creationId xmlns:a16="http://schemas.microsoft.com/office/drawing/2014/main" id="{C249005D-4558-56A5-E398-744A68A47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215265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8" name="Freeform 222">
              <a:extLst>
                <a:ext uri="{FF2B5EF4-FFF2-40B4-BE49-F238E27FC236}">
                  <a16:creationId xmlns:a16="http://schemas.microsoft.com/office/drawing/2014/main" id="{8106AED1-3679-838F-F12D-6376E812A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013" y="2127251"/>
              <a:ext cx="61913" cy="80963"/>
            </a:xfrm>
            <a:custGeom>
              <a:avLst/>
              <a:gdLst>
                <a:gd name="T0" fmla="*/ 0 w 39"/>
                <a:gd name="T1" fmla="*/ 25 h 51"/>
                <a:gd name="T2" fmla="*/ 20 w 39"/>
                <a:gd name="T3" fmla="*/ 51 h 51"/>
                <a:gd name="T4" fmla="*/ 39 w 39"/>
                <a:gd name="T5" fmla="*/ 25 h 51"/>
                <a:gd name="T6" fmla="*/ 20 w 39"/>
                <a:gd name="T7" fmla="*/ 0 h 51"/>
                <a:gd name="T8" fmla="*/ 0 w 39"/>
                <a:gd name="T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1">
                  <a:moveTo>
                    <a:pt x="0" y="25"/>
                  </a:moveTo>
                  <a:lnTo>
                    <a:pt x="20" y="51"/>
                  </a:lnTo>
                  <a:lnTo>
                    <a:pt x="39" y="25"/>
                  </a:lnTo>
                  <a:lnTo>
                    <a:pt x="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9" name="Freeform 223">
              <a:extLst>
                <a:ext uri="{FF2B5EF4-FFF2-40B4-BE49-F238E27FC236}">
                  <a16:creationId xmlns:a16="http://schemas.microsoft.com/office/drawing/2014/main" id="{8F838241-BFC3-D240-E171-50A281FB5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763" y="2071689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0" name="Freeform 224">
              <a:extLst>
                <a:ext uri="{FF2B5EF4-FFF2-40B4-BE49-F238E27FC236}">
                  <a16:creationId xmlns:a16="http://schemas.microsoft.com/office/drawing/2014/main" id="{6FF4BE16-5720-DE50-59AA-528FAC216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263" y="18415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1" name="Freeform 225">
              <a:extLst>
                <a:ext uri="{FF2B5EF4-FFF2-40B4-BE49-F238E27FC236}">
                  <a16:creationId xmlns:a16="http://schemas.microsoft.com/office/drawing/2014/main" id="{0D0FE8C0-B88A-E252-CFD9-13C699096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963" y="1858964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2" name="Freeform 226">
              <a:extLst>
                <a:ext uri="{FF2B5EF4-FFF2-40B4-BE49-F238E27FC236}">
                  <a16:creationId xmlns:a16="http://schemas.microsoft.com/office/drawing/2014/main" id="{34E76F42-0A50-A11B-78D2-DE4596739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50" y="1955801"/>
              <a:ext cx="60325" cy="82550"/>
            </a:xfrm>
            <a:custGeom>
              <a:avLst/>
              <a:gdLst>
                <a:gd name="T0" fmla="*/ 0 w 38"/>
                <a:gd name="T1" fmla="*/ 25 h 52"/>
                <a:gd name="T2" fmla="*/ 19 w 38"/>
                <a:gd name="T3" fmla="*/ 52 h 52"/>
                <a:gd name="T4" fmla="*/ 38 w 38"/>
                <a:gd name="T5" fmla="*/ 25 h 52"/>
                <a:gd name="T6" fmla="*/ 19 w 38"/>
                <a:gd name="T7" fmla="*/ 0 h 52"/>
                <a:gd name="T8" fmla="*/ 0 w 38"/>
                <a:gd name="T9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2">
                  <a:moveTo>
                    <a:pt x="0" y="25"/>
                  </a:moveTo>
                  <a:lnTo>
                    <a:pt x="19" y="52"/>
                  </a:lnTo>
                  <a:lnTo>
                    <a:pt x="38" y="25"/>
                  </a:lnTo>
                  <a:lnTo>
                    <a:pt x="19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3" name="Freeform 227">
              <a:extLst>
                <a:ext uri="{FF2B5EF4-FFF2-40B4-BE49-F238E27FC236}">
                  <a16:creationId xmlns:a16="http://schemas.microsoft.com/office/drawing/2014/main" id="{5EE9E275-E292-D1DD-5D7A-1847F52B4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613" y="19018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4" name="Freeform 228">
              <a:extLst>
                <a:ext uri="{FF2B5EF4-FFF2-40B4-BE49-F238E27FC236}">
                  <a16:creationId xmlns:a16="http://schemas.microsoft.com/office/drawing/2014/main" id="{433C43CB-1977-E67C-E52F-7499ECE06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725" y="1751014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5" name="Freeform 229">
              <a:extLst>
                <a:ext uri="{FF2B5EF4-FFF2-40B4-BE49-F238E27FC236}">
                  <a16:creationId xmlns:a16="http://schemas.microsoft.com/office/drawing/2014/main" id="{9C37990E-35C4-0A99-FEC8-F70331F7E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588" y="17399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6" name="Freeform 230">
              <a:extLst>
                <a:ext uri="{FF2B5EF4-FFF2-40B4-BE49-F238E27FC236}">
                  <a16:creationId xmlns:a16="http://schemas.microsoft.com/office/drawing/2014/main" id="{50A631C9-BBB1-2912-05A7-34358162A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463" y="154305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7" name="Freeform 231">
              <a:extLst>
                <a:ext uri="{FF2B5EF4-FFF2-40B4-BE49-F238E27FC236}">
                  <a16:creationId xmlns:a16="http://schemas.microsoft.com/office/drawing/2014/main" id="{E5059409-C402-FC0D-72CC-F74E2162A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325" y="1836739"/>
              <a:ext cx="61913" cy="84138"/>
            </a:xfrm>
            <a:custGeom>
              <a:avLst/>
              <a:gdLst>
                <a:gd name="T0" fmla="*/ 0 w 39"/>
                <a:gd name="T1" fmla="*/ 27 h 53"/>
                <a:gd name="T2" fmla="*/ 20 w 39"/>
                <a:gd name="T3" fmla="*/ 53 h 53"/>
                <a:gd name="T4" fmla="*/ 39 w 39"/>
                <a:gd name="T5" fmla="*/ 27 h 53"/>
                <a:gd name="T6" fmla="*/ 20 w 39"/>
                <a:gd name="T7" fmla="*/ 0 h 53"/>
                <a:gd name="T8" fmla="*/ 0 w 39"/>
                <a:gd name="T9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3">
                  <a:moveTo>
                    <a:pt x="0" y="27"/>
                  </a:moveTo>
                  <a:lnTo>
                    <a:pt x="20" y="53"/>
                  </a:lnTo>
                  <a:lnTo>
                    <a:pt x="39" y="27"/>
                  </a:lnTo>
                  <a:lnTo>
                    <a:pt x="2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8" name="Freeform 232">
              <a:extLst>
                <a:ext uri="{FF2B5EF4-FFF2-40B4-BE49-F238E27FC236}">
                  <a16:creationId xmlns:a16="http://schemas.microsoft.com/office/drawing/2014/main" id="{787EF591-9556-67DF-BDD2-2F3FBB425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850" y="2947989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FFF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9" name="Freeform 233">
              <a:extLst>
                <a:ext uri="{FF2B5EF4-FFF2-40B4-BE49-F238E27FC236}">
                  <a16:creationId xmlns:a16="http://schemas.microsoft.com/office/drawing/2014/main" id="{19F71ED2-5E7A-63B8-C5B3-34C434975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663" y="286067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E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0" name="Freeform 234">
              <a:extLst>
                <a:ext uri="{FF2B5EF4-FFF2-40B4-BE49-F238E27FC236}">
                  <a16:creationId xmlns:a16="http://schemas.microsoft.com/office/drawing/2014/main" id="{EB47B1FF-06F6-1ACF-88DC-B1F74916D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2401889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DFFF1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1" name="Freeform 235">
              <a:extLst>
                <a:ext uri="{FF2B5EF4-FFF2-40B4-BE49-F238E27FC236}">
                  <a16:creationId xmlns:a16="http://schemas.microsoft.com/office/drawing/2014/main" id="{A9CA5549-F456-99F4-2CB6-6AAB2D86F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088" y="2693989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7FF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2" name="Freeform 236">
              <a:extLst>
                <a:ext uri="{FF2B5EF4-FFF2-40B4-BE49-F238E27FC236}">
                  <a16:creationId xmlns:a16="http://schemas.microsoft.com/office/drawing/2014/main" id="{28E8FC22-35D1-3B58-41DB-383A20048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237807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3" name="Freeform 237">
              <a:extLst>
                <a:ext uri="{FF2B5EF4-FFF2-40B4-BE49-F238E27FC236}">
                  <a16:creationId xmlns:a16="http://schemas.microsoft.com/office/drawing/2014/main" id="{E2B5B5ED-A495-D92B-8F62-749A6A3DC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2601914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E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4" name="Freeform 238">
              <a:extLst>
                <a:ext uri="{FF2B5EF4-FFF2-40B4-BE49-F238E27FC236}">
                  <a16:creationId xmlns:a16="http://schemas.microsoft.com/office/drawing/2014/main" id="{E6FDE0B9-675A-200A-9AE2-998A6DDD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550" y="26638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FFF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5" name="Freeform 239">
              <a:extLst>
                <a:ext uri="{FF2B5EF4-FFF2-40B4-BE49-F238E27FC236}">
                  <a16:creationId xmlns:a16="http://schemas.microsoft.com/office/drawing/2014/main" id="{CD873B61-B387-57F5-A59C-B35250AB6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850" y="327977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6" name="Freeform 240">
              <a:extLst>
                <a:ext uri="{FF2B5EF4-FFF2-40B4-BE49-F238E27FC236}">
                  <a16:creationId xmlns:a16="http://schemas.microsoft.com/office/drawing/2014/main" id="{45C1346E-459A-740D-D9CC-388904975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850" y="3159126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7" name="Freeform 241">
              <a:extLst>
                <a:ext uri="{FF2B5EF4-FFF2-40B4-BE49-F238E27FC236}">
                  <a16:creationId xmlns:a16="http://schemas.microsoft.com/office/drawing/2014/main" id="{84991335-D15C-BA8E-23EB-3C403B9F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425" y="3157539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8" name="Freeform 242">
              <a:extLst>
                <a:ext uri="{FF2B5EF4-FFF2-40B4-BE49-F238E27FC236}">
                  <a16:creationId xmlns:a16="http://schemas.microsoft.com/office/drawing/2014/main" id="{0588D266-3BE0-5E64-84CF-203FF541C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700" y="3136901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9" name="Freeform 243">
              <a:extLst>
                <a:ext uri="{FF2B5EF4-FFF2-40B4-BE49-F238E27FC236}">
                  <a16:creationId xmlns:a16="http://schemas.microsoft.com/office/drawing/2014/main" id="{A348E981-63E4-1866-586D-8AE662384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111501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0" name="Freeform 244">
              <a:extLst>
                <a:ext uri="{FF2B5EF4-FFF2-40B4-BE49-F238E27FC236}">
                  <a16:creationId xmlns:a16="http://schemas.microsoft.com/office/drawing/2014/main" id="{A75650A4-B6C9-762B-9CC4-118BAFC31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363" y="3111501"/>
              <a:ext cx="71438" cy="60325"/>
            </a:xfrm>
            <a:custGeom>
              <a:avLst/>
              <a:gdLst>
                <a:gd name="T0" fmla="*/ 23 w 45"/>
                <a:gd name="T1" fmla="*/ 0 h 38"/>
                <a:gd name="T2" fmla="*/ 0 w 45"/>
                <a:gd name="T3" fmla="*/ 38 h 38"/>
                <a:gd name="T4" fmla="*/ 45 w 45"/>
                <a:gd name="T5" fmla="*/ 38 h 38"/>
                <a:gd name="T6" fmla="*/ 23 w 45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8">
                  <a:moveTo>
                    <a:pt x="23" y="0"/>
                  </a:moveTo>
                  <a:lnTo>
                    <a:pt x="0" y="38"/>
                  </a:lnTo>
                  <a:lnTo>
                    <a:pt x="45" y="3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1" name="Freeform 245">
              <a:extLst>
                <a:ext uri="{FF2B5EF4-FFF2-40B4-BE49-F238E27FC236}">
                  <a16:creationId xmlns:a16="http://schemas.microsoft.com/office/drawing/2014/main" id="{B6D7510B-C1CC-B4F6-4BB3-74B1249FA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050" y="3082926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FFF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2" name="Freeform 246">
              <a:extLst>
                <a:ext uri="{FF2B5EF4-FFF2-40B4-BE49-F238E27FC236}">
                  <a16:creationId xmlns:a16="http://schemas.microsoft.com/office/drawing/2014/main" id="{6A0DB1A1-9D5C-3270-67E6-EB4C37BB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413" y="306546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3" name="Freeform 247">
              <a:extLst>
                <a:ext uri="{FF2B5EF4-FFF2-40B4-BE49-F238E27FC236}">
                  <a16:creationId xmlns:a16="http://schemas.microsoft.com/office/drawing/2014/main" id="{AF56AA7D-2C15-1332-49CA-E0328F42B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0575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1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4" name="Freeform 248">
              <a:extLst>
                <a:ext uri="{FF2B5EF4-FFF2-40B4-BE49-F238E27FC236}">
                  <a16:creationId xmlns:a16="http://schemas.microsoft.com/office/drawing/2014/main" id="{E4939D77-70FC-1425-65C5-3CB262DE6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750" y="3049589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1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8" name="Freeform 249">
              <a:extLst>
                <a:ext uri="{FF2B5EF4-FFF2-40B4-BE49-F238E27FC236}">
                  <a16:creationId xmlns:a16="http://schemas.microsoft.com/office/drawing/2014/main" id="{CA5B502E-022B-82FE-71DD-FE89868B8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425" y="3032126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0" name="Freeform 250">
              <a:extLst>
                <a:ext uri="{FF2B5EF4-FFF2-40B4-BE49-F238E27FC236}">
                  <a16:creationId xmlns:a16="http://schemas.microsoft.com/office/drawing/2014/main" id="{E44C037A-D012-AFCE-2A94-82C83EE90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600" y="298291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1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2" name="Freeform 251">
              <a:extLst>
                <a:ext uri="{FF2B5EF4-FFF2-40B4-BE49-F238E27FC236}">
                  <a16:creationId xmlns:a16="http://schemas.microsoft.com/office/drawing/2014/main" id="{3ED30818-2D34-B26E-13F3-92871354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0" y="2981326"/>
              <a:ext cx="73025" cy="61913"/>
            </a:xfrm>
            <a:custGeom>
              <a:avLst/>
              <a:gdLst>
                <a:gd name="T0" fmla="*/ 23 w 46"/>
                <a:gd name="T1" fmla="*/ 0 h 39"/>
                <a:gd name="T2" fmla="*/ 0 w 46"/>
                <a:gd name="T3" fmla="*/ 39 h 39"/>
                <a:gd name="T4" fmla="*/ 46 w 46"/>
                <a:gd name="T5" fmla="*/ 39 h 39"/>
                <a:gd name="T6" fmla="*/ 23 w 4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23" y="0"/>
                  </a:moveTo>
                  <a:lnTo>
                    <a:pt x="0" y="39"/>
                  </a:lnTo>
                  <a:lnTo>
                    <a:pt x="46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0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4" name="Freeform 252">
              <a:extLst>
                <a:ext uri="{FF2B5EF4-FFF2-40B4-BE49-F238E27FC236}">
                  <a16:creationId xmlns:a16="http://schemas.microsoft.com/office/drawing/2014/main" id="{A173090E-583C-4FD3-E7B9-6BE29AA2E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338" y="2967039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5" name="Freeform 253">
              <a:extLst>
                <a:ext uri="{FF2B5EF4-FFF2-40B4-BE49-F238E27FC236}">
                  <a16:creationId xmlns:a16="http://schemas.microsoft.com/office/drawing/2014/main" id="{C1146CEE-B94F-8598-32DB-905686CF2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750" y="2960689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4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7" name="Freeform 254">
              <a:extLst>
                <a:ext uri="{FF2B5EF4-FFF2-40B4-BE49-F238E27FC236}">
                  <a16:creationId xmlns:a16="http://schemas.microsoft.com/office/drawing/2014/main" id="{44477A6E-6932-F0D7-3CF3-BFA273028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650" y="29559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2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8" name="Freeform 255">
              <a:extLst>
                <a:ext uri="{FF2B5EF4-FFF2-40B4-BE49-F238E27FC236}">
                  <a16:creationId xmlns:a16="http://schemas.microsoft.com/office/drawing/2014/main" id="{0B3E11F3-F712-96EF-BE8B-4D89ABD7B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88" y="2935289"/>
              <a:ext cx="71438" cy="63500"/>
            </a:xfrm>
            <a:custGeom>
              <a:avLst/>
              <a:gdLst>
                <a:gd name="T0" fmla="*/ 22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2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2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9" name="Freeform 256">
              <a:extLst>
                <a:ext uri="{FF2B5EF4-FFF2-40B4-BE49-F238E27FC236}">
                  <a16:creationId xmlns:a16="http://schemas.microsoft.com/office/drawing/2014/main" id="{BC816249-A5C8-6563-20AA-F0F43C64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813" y="2922589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0" name="Freeform 257">
              <a:extLst>
                <a:ext uri="{FF2B5EF4-FFF2-40B4-BE49-F238E27FC236}">
                  <a16:creationId xmlns:a16="http://schemas.microsoft.com/office/drawing/2014/main" id="{104EACBE-F9A8-430B-1B2F-D38FACAD9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525" y="290036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1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1" name="Freeform 258">
              <a:extLst>
                <a:ext uri="{FF2B5EF4-FFF2-40B4-BE49-F238E27FC236}">
                  <a16:creationId xmlns:a16="http://schemas.microsoft.com/office/drawing/2014/main" id="{89DF4019-CDDA-390F-EFE7-8160CE986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2898776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1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2" name="Freeform 259">
              <a:extLst>
                <a:ext uri="{FF2B5EF4-FFF2-40B4-BE49-F238E27FC236}">
                  <a16:creationId xmlns:a16="http://schemas.microsoft.com/office/drawing/2014/main" id="{F79204F8-9902-F323-FCCB-C3747A464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638" y="2895601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3" name="Freeform 260">
              <a:extLst>
                <a:ext uri="{FF2B5EF4-FFF2-40B4-BE49-F238E27FC236}">
                  <a16:creationId xmlns:a16="http://schemas.microsoft.com/office/drawing/2014/main" id="{7FF53942-FE28-AFAF-FFEF-84490E9E9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625" y="289401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4" name="Freeform 261">
              <a:extLst>
                <a:ext uri="{FF2B5EF4-FFF2-40B4-BE49-F238E27FC236}">
                  <a16:creationId xmlns:a16="http://schemas.microsoft.com/office/drawing/2014/main" id="{C2E8627D-6DC7-E8FF-1D8E-FB6BC1A0D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563" y="2794001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4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5" name="Freeform 262">
              <a:extLst>
                <a:ext uri="{FF2B5EF4-FFF2-40B4-BE49-F238E27FC236}">
                  <a16:creationId xmlns:a16="http://schemas.microsoft.com/office/drawing/2014/main" id="{9D700C9F-E7A3-5F6E-9124-C2451B532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2747964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6" name="Freeform 263">
              <a:extLst>
                <a:ext uri="{FF2B5EF4-FFF2-40B4-BE49-F238E27FC236}">
                  <a16:creationId xmlns:a16="http://schemas.microsoft.com/office/drawing/2014/main" id="{C1DFD1D3-5E80-D077-796F-BC214FD22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013" y="2728914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7" name="Freeform 264">
              <a:extLst>
                <a:ext uri="{FF2B5EF4-FFF2-40B4-BE49-F238E27FC236}">
                  <a16:creationId xmlns:a16="http://schemas.microsoft.com/office/drawing/2014/main" id="{3D7E07A8-2BC2-F180-7612-3FD2DF9F7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763" y="272256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4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8" name="Freeform 265">
              <a:extLst>
                <a:ext uri="{FF2B5EF4-FFF2-40B4-BE49-F238E27FC236}">
                  <a16:creationId xmlns:a16="http://schemas.microsoft.com/office/drawing/2014/main" id="{3B123629-A9B8-674A-FEE3-55045B916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64001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4FFFA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9" name="Freeform 266">
              <a:extLst>
                <a:ext uri="{FF2B5EF4-FFF2-40B4-BE49-F238E27FC236}">
                  <a16:creationId xmlns:a16="http://schemas.microsoft.com/office/drawing/2014/main" id="{440B58F6-B02B-1928-BBD9-250C72BDF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813" y="2616201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0" name="Freeform 267">
              <a:extLst>
                <a:ext uri="{FF2B5EF4-FFF2-40B4-BE49-F238E27FC236}">
                  <a16:creationId xmlns:a16="http://schemas.microsoft.com/office/drawing/2014/main" id="{6D5AC488-6381-0C8E-0C93-43BA07DB6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260191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1" name="Freeform 268">
              <a:extLst>
                <a:ext uri="{FF2B5EF4-FFF2-40B4-BE49-F238E27FC236}">
                  <a16:creationId xmlns:a16="http://schemas.microsoft.com/office/drawing/2014/main" id="{9147487A-536B-E453-F274-BFA5A847E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950" y="2519364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6FFF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2" name="Freeform 269">
              <a:extLst>
                <a:ext uri="{FF2B5EF4-FFF2-40B4-BE49-F238E27FC236}">
                  <a16:creationId xmlns:a16="http://schemas.microsoft.com/office/drawing/2014/main" id="{85BCDA28-1B76-D32B-DA3C-87D51087A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3" y="250031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FF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3" name="Freeform 270">
              <a:extLst>
                <a:ext uri="{FF2B5EF4-FFF2-40B4-BE49-F238E27FC236}">
                  <a16:creationId xmlns:a16="http://schemas.microsoft.com/office/drawing/2014/main" id="{020FEF85-6B3A-A1AD-026B-6B236A87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775" y="2351089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7FF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" name="Freeform 271">
              <a:extLst>
                <a:ext uri="{FF2B5EF4-FFF2-40B4-BE49-F238E27FC236}">
                  <a16:creationId xmlns:a16="http://schemas.microsoft.com/office/drawing/2014/main" id="{1C4689A1-C339-D6A9-6973-E3EB0542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23209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" name="Freeform 272">
              <a:extLst>
                <a:ext uri="{FF2B5EF4-FFF2-40B4-BE49-F238E27FC236}">
                  <a16:creationId xmlns:a16="http://schemas.microsoft.com/office/drawing/2014/main" id="{6DB41118-89C4-F52F-9CCD-95D18223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50" y="2214564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" name="Freeform 273">
              <a:extLst>
                <a:ext uri="{FF2B5EF4-FFF2-40B4-BE49-F238E27FC236}">
                  <a16:creationId xmlns:a16="http://schemas.microsoft.com/office/drawing/2014/main" id="{C893042C-63FF-B2CB-F593-2B99327DB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5" y="2212976"/>
              <a:ext cx="73025" cy="61913"/>
            </a:xfrm>
            <a:custGeom>
              <a:avLst/>
              <a:gdLst>
                <a:gd name="T0" fmla="*/ 23 w 46"/>
                <a:gd name="T1" fmla="*/ 0 h 39"/>
                <a:gd name="T2" fmla="*/ 0 w 46"/>
                <a:gd name="T3" fmla="*/ 39 h 39"/>
                <a:gd name="T4" fmla="*/ 46 w 46"/>
                <a:gd name="T5" fmla="*/ 39 h 39"/>
                <a:gd name="T6" fmla="*/ 23 w 4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23" y="0"/>
                  </a:moveTo>
                  <a:lnTo>
                    <a:pt x="0" y="39"/>
                  </a:lnTo>
                  <a:lnTo>
                    <a:pt x="46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" name="Freeform 274">
              <a:extLst>
                <a:ext uri="{FF2B5EF4-FFF2-40B4-BE49-F238E27FC236}">
                  <a16:creationId xmlns:a16="http://schemas.microsoft.com/office/drawing/2014/main" id="{2DE7236C-C8DE-0E41-7892-8F874B55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5" y="2178051"/>
              <a:ext cx="71438" cy="63500"/>
            </a:xfrm>
            <a:custGeom>
              <a:avLst/>
              <a:gdLst>
                <a:gd name="T0" fmla="*/ 22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2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2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FFF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" name="Freeform 275">
              <a:extLst>
                <a:ext uri="{FF2B5EF4-FFF2-40B4-BE49-F238E27FC236}">
                  <a16:creationId xmlns:a16="http://schemas.microsoft.com/office/drawing/2014/main" id="{EB7B0A1E-91DC-DBA5-A9D8-2AA3048F5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2144714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" name="Freeform 276">
              <a:extLst>
                <a:ext uri="{FF2B5EF4-FFF2-40B4-BE49-F238E27FC236}">
                  <a16:creationId xmlns:a16="http://schemas.microsoft.com/office/drawing/2014/main" id="{89AA1713-3872-FF3B-8398-1CDB6B995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13" y="2109789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DC57783-2A3F-F245-C156-7B1DF230844A}"/>
              </a:ext>
            </a:extLst>
          </p:cNvPr>
          <p:cNvGrpSpPr/>
          <p:nvPr/>
        </p:nvGrpSpPr>
        <p:grpSpPr>
          <a:xfrm>
            <a:off x="4771128" y="1477191"/>
            <a:ext cx="3534705" cy="2940822"/>
            <a:chOff x="4771128" y="1472407"/>
            <a:chExt cx="3081560" cy="256381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9C13F97-7D4A-C2CE-3729-D6936BB42AB1}"/>
                </a:ext>
              </a:extLst>
            </p:cNvPr>
            <p:cNvGrpSpPr/>
            <p:nvPr/>
          </p:nvGrpSpPr>
          <p:grpSpPr>
            <a:xfrm>
              <a:off x="4771128" y="1472407"/>
              <a:ext cx="3069025" cy="2127250"/>
              <a:chOff x="4771128" y="1472407"/>
              <a:chExt cx="3069025" cy="2127250"/>
            </a:xfrm>
          </p:grpSpPr>
          <p:sp>
            <p:nvSpPr>
              <p:cNvPr id="2330" name="Rectangle 5">
                <a:extLst>
                  <a:ext uri="{FF2B5EF4-FFF2-40B4-BE49-F238E27FC236}">
                    <a16:creationId xmlns:a16="http://schemas.microsoft.com/office/drawing/2014/main" id="{83F5D88B-61F2-7261-AE40-BF3B909D0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4428" y="1472407"/>
                <a:ext cx="2625725" cy="21272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FB16684-1F90-12D3-5FF1-96352419C8E7}"/>
                  </a:ext>
                </a:extLst>
              </p:cNvPr>
              <p:cNvGrpSpPr/>
              <p:nvPr/>
            </p:nvGrpSpPr>
            <p:grpSpPr>
              <a:xfrm>
                <a:off x="4771128" y="1651118"/>
                <a:ext cx="469267" cy="1761084"/>
                <a:chOff x="749934" y="1629740"/>
                <a:chExt cx="469267" cy="1787425"/>
              </a:xfrm>
            </p:grpSpPr>
            <p:sp>
              <p:nvSpPr>
                <p:cNvPr id="23" name="Line 25">
                  <a:extLst>
                    <a:ext uri="{FF2B5EF4-FFF2-40B4-BE49-F238E27FC236}">
                      <a16:creationId xmlns:a16="http://schemas.microsoft.com/office/drawing/2014/main" id="{C80C977A-5112-3BE8-3185-30416AA84B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2213" y="3343276"/>
                  <a:ext cx="26988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Line 26">
                  <a:extLst>
                    <a:ext uri="{FF2B5EF4-FFF2-40B4-BE49-F238E27FC236}">
                      <a16:creationId xmlns:a16="http://schemas.microsoft.com/office/drawing/2014/main" id="{3F84CF9B-02AE-F905-B8B6-AE3349A6DA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2213" y="3071814"/>
                  <a:ext cx="26988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Line 27">
                  <a:extLst>
                    <a:ext uri="{FF2B5EF4-FFF2-40B4-BE49-F238E27FC236}">
                      <a16:creationId xmlns:a16="http://schemas.microsoft.com/office/drawing/2014/main" id="{8D8E39ED-331A-9F76-4116-96DBF395E8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2213" y="2800351"/>
                  <a:ext cx="26988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Line 28">
                  <a:extLst>
                    <a:ext uri="{FF2B5EF4-FFF2-40B4-BE49-F238E27FC236}">
                      <a16:creationId xmlns:a16="http://schemas.microsoft.com/office/drawing/2014/main" id="{A765F8B1-82CD-229C-840E-F1D684397B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2213" y="2528889"/>
                  <a:ext cx="26988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Line 29">
                  <a:extLst>
                    <a:ext uri="{FF2B5EF4-FFF2-40B4-BE49-F238E27FC236}">
                      <a16:creationId xmlns:a16="http://schemas.microsoft.com/office/drawing/2014/main" id="{B992768F-F5A5-A266-DC11-4D6C996330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2213" y="2257426"/>
                  <a:ext cx="26988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Line 30">
                  <a:extLst>
                    <a:ext uri="{FF2B5EF4-FFF2-40B4-BE49-F238E27FC236}">
                      <a16:creationId xmlns:a16="http://schemas.microsoft.com/office/drawing/2014/main" id="{369B3FFA-E14A-E1A4-86FF-81B957295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2213" y="1985964"/>
                  <a:ext cx="26988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Line 31">
                  <a:extLst>
                    <a:ext uri="{FF2B5EF4-FFF2-40B4-BE49-F238E27FC236}">
                      <a16:creationId xmlns:a16="http://schemas.microsoft.com/office/drawing/2014/main" id="{4544805C-9D6B-700E-73B6-AB3C26302F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92213" y="1714501"/>
                  <a:ext cx="26988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4A771A32-631A-F714-E9AC-9D3B4E4D7117}"/>
                    </a:ext>
                  </a:extLst>
                </p:cNvPr>
                <p:cNvGrpSpPr/>
                <p:nvPr/>
              </p:nvGrpSpPr>
              <p:grpSpPr>
                <a:xfrm>
                  <a:off x="1034870" y="1629740"/>
                  <a:ext cx="113814" cy="1787425"/>
                  <a:chOff x="1081088" y="1665289"/>
                  <a:chExt cx="113814" cy="1787425"/>
                </a:xfrm>
              </p:grpSpPr>
              <p:sp>
                <p:nvSpPr>
                  <p:cNvPr id="32" name="Rectangle 34">
                    <a:extLst>
                      <a:ext uri="{FF2B5EF4-FFF2-40B4-BE49-F238E27FC236}">
                        <a16:creationId xmlns:a16="http://schemas.microsoft.com/office/drawing/2014/main" id="{77599089-7793-39D7-FE5C-DBD0107D2C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1088" y="3298826"/>
                    <a:ext cx="11381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rPr>
                      <a:t>-2</a:t>
                    </a:r>
                    <a:endParaRPr kumimoji="0" lang="en-US" altLang="en-US" sz="28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" name="Rectangle 35">
                    <a:extLst>
                      <a:ext uri="{FF2B5EF4-FFF2-40B4-BE49-F238E27FC236}">
                        <a16:creationId xmlns:a16="http://schemas.microsoft.com/office/drawing/2014/main" id="{FF6B5414-8D52-6426-2FE4-4F6F728577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1088" y="3024189"/>
                    <a:ext cx="113814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rPr>
                      <a:t>-1</a:t>
                    </a:r>
                    <a:endParaRPr kumimoji="0" lang="en-US" altLang="en-US" sz="28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4" name="Rectangle 36">
                    <a:extLst>
                      <a:ext uri="{FF2B5EF4-FFF2-40B4-BE49-F238E27FC236}">
                        <a16:creationId xmlns:a16="http://schemas.microsoft.com/office/drawing/2014/main" id="{98090F28-3B5C-EE1E-CD7E-BD1AFDCECD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6488" y="2754314"/>
                    <a:ext cx="7053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rPr>
                      <a:t>0</a:t>
                    </a:r>
                    <a:endParaRPr kumimoji="0" lang="en-US" altLang="en-US" sz="28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5" name="Rectangle 37">
                    <a:extLst>
                      <a:ext uri="{FF2B5EF4-FFF2-40B4-BE49-F238E27FC236}">
                        <a16:creationId xmlns:a16="http://schemas.microsoft.com/office/drawing/2014/main" id="{8A510D93-5B56-F972-DA50-246785ED9D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6488" y="2486026"/>
                    <a:ext cx="7053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rPr>
                      <a:t>1</a:t>
                    </a:r>
                    <a:endParaRPr kumimoji="0" lang="en-US" altLang="en-US" sz="28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6" name="Rectangle 38">
                    <a:extLst>
                      <a:ext uri="{FF2B5EF4-FFF2-40B4-BE49-F238E27FC236}">
                        <a16:creationId xmlns:a16="http://schemas.microsoft.com/office/drawing/2014/main" id="{66D4DC87-D268-6E16-EB21-37C5861128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6488" y="2209801"/>
                    <a:ext cx="7053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rPr>
                      <a:t>2</a:t>
                    </a:r>
                    <a:endParaRPr kumimoji="0" lang="en-US" altLang="en-US" sz="28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7" name="Rectangle 39">
                    <a:extLst>
                      <a:ext uri="{FF2B5EF4-FFF2-40B4-BE49-F238E27FC236}">
                        <a16:creationId xmlns:a16="http://schemas.microsoft.com/office/drawing/2014/main" id="{C7CBDFD5-472C-B1F1-B214-12B8A832C8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6488" y="1941514"/>
                    <a:ext cx="7053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rPr>
                      <a:t>3</a:t>
                    </a:r>
                    <a:endParaRPr kumimoji="0" lang="en-US" altLang="en-US" sz="28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8" name="Rectangle 40">
                    <a:extLst>
                      <a:ext uri="{FF2B5EF4-FFF2-40B4-BE49-F238E27FC236}">
                        <a16:creationId xmlns:a16="http://schemas.microsoft.com/office/drawing/2014/main" id="{5F1780B8-005F-7357-7D10-305F336EFC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6488" y="1665289"/>
                    <a:ext cx="7053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rPr>
                      <a:t>4</a:t>
                    </a:r>
                    <a:endParaRPr kumimoji="0" lang="en-US" altLang="en-US" sz="28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E624020-632D-265E-77EA-31D398EB1040}"/>
                    </a:ext>
                  </a:extLst>
                </p:cNvPr>
                <p:cNvSpPr txBox="1"/>
                <p:nvPr/>
              </p:nvSpPr>
              <p:spPr>
                <a:xfrm rot="16200000">
                  <a:off x="40733" y="2348319"/>
                  <a:ext cx="169540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chemeClr val="bg1"/>
                      </a:solidFill>
                    </a:rPr>
                    <a:t>Permeability (</a:t>
                  </a:r>
                  <a:r>
                    <a:rPr lang="en-US" sz="1100" b="1" i="1">
                      <a:solidFill>
                        <a:schemeClr val="bg1"/>
                      </a:solidFill>
                    </a:rPr>
                    <a:t>log</a:t>
                  </a:r>
                  <a:r>
                    <a:rPr lang="en-US" sz="1100" b="1" i="1" baseline="-25000">
                      <a:solidFill>
                        <a:schemeClr val="bg1"/>
                      </a:solidFill>
                    </a:rPr>
                    <a:t>10</a:t>
                  </a:r>
                  <a:r>
                    <a:rPr lang="en-US" sz="1100" b="1" i="1">
                      <a:solidFill>
                        <a:schemeClr val="bg1"/>
                      </a:solidFill>
                    </a:rPr>
                    <a:t>(</a:t>
                  </a:r>
                  <a:r>
                    <a:rPr lang="en-US" sz="1100" b="1" i="1" err="1">
                      <a:solidFill>
                        <a:schemeClr val="bg1"/>
                      </a:solidFill>
                    </a:rPr>
                    <a:t>mD</a:t>
                  </a:r>
                  <a:r>
                    <a:rPr lang="en-US" sz="1100" b="1" i="1">
                      <a:solidFill>
                        <a:schemeClr val="bg1"/>
                      </a:solidFill>
                    </a:rPr>
                    <a:t>)</a:t>
                  </a:r>
                  <a:r>
                    <a:rPr lang="en-US" sz="1200" b="1">
                      <a:solidFill>
                        <a:schemeClr val="bg1"/>
                      </a:solidFill>
                    </a:rPr>
                    <a:t>)</a:t>
                  </a:r>
                </a:p>
              </p:txBody>
            </p:sp>
          </p:grpSp>
        </p:grpSp>
        <p:grpSp>
          <p:nvGrpSpPr>
            <p:cNvPr id="2331" name="Group 2330">
              <a:extLst>
                <a:ext uri="{FF2B5EF4-FFF2-40B4-BE49-F238E27FC236}">
                  <a16:creationId xmlns:a16="http://schemas.microsoft.com/office/drawing/2014/main" id="{D9CAC578-3DA8-84E3-373C-A8FA0A8877F5}"/>
                </a:ext>
              </a:extLst>
            </p:cNvPr>
            <p:cNvGrpSpPr/>
            <p:nvPr/>
          </p:nvGrpSpPr>
          <p:grpSpPr>
            <a:xfrm>
              <a:off x="5189193" y="3574257"/>
              <a:ext cx="2663495" cy="461962"/>
              <a:chOff x="1166978" y="3567114"/>
              <a:chExt cx="2663495" cy="461962"/>
            </a:xfrm>
          </p:grpSpPr>
          <p:sp>
            <p:nvSpPr>
              <p:cNvPr id="2345" name="Line 8">
                <a:extLst>
                  <a:ext uri="{FF2B5EF4-FFF2-40B4-BE49-F238E27FC236}">
                    <a16:creationId xmlns:a16="http://schemas.microsoft.com/office/drawing/2014/main" id="{706D567B-C771-497E-F4FE-FDACFF96A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6863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6" name="Line 9">
                <a:extLst>
                  <a:ext uri="{FF2B5EF4-FFF2-40B4-BE49-F238E27FC236}">
                    <a16:creationId xmlns:a16="http://schemas.microsoft.com/office/drawing/2014/main" id="{C9162CB6-1D52-0DBA-3332-14213BBB9E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3101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7" name="Line 10">
                <a:extLst>
                  <a:ext uri="{FF2B5EF4-FFF2-40B4-BE49-F238E27FC236}">
                    <a16:creationId xmlns:a16="http://schemas.microsoft.com/office/drawing/2014/main" id="{1F56E192-C90C-EAED-6028-0A3D22457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7751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8" name="Line 11">
                <a:extLst>
                  <a:ext uri="{FF2B5EF4-FFF2-40B4-BE49-F238E27FC236}">
                    <a16:creationId xmlns:a16="http://schemas.microsoft.com/office/drawing/2014/main" id="{51A615F4-F140-5B8B-E9F1-E642D02AA9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3988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9" name="Line 12">
                <a:extLst>
                  <a:ext uri="{FF2B5EF4-FFF2-40B4-BE49-F238E27FC236}">
                    <a16:creationId xmlns:a16="http://schemas.microsoft.com/office/drawing/2014/main" id="{408CE2D4-12FA-FE3B-0881-560AE10B0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8638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0" name="Line 13">
                <a:extLst>
                  <a:ext uri="{FF2B5EF4-FFF2-40B4-BE49-F238E27FC236}">
                    <a16:creationId xmlns:a16="http://schemas.microsoft.com/office/drawing/2014/main" id="{08E71B6A-2907-ABDF-AD56-FD702203F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3288" y="3567114"/>
                <a:ext cx="0" cy="2540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51" name="Group 2350">
                <a:extLst>
                  <a:ext uri="{FF2B5EF4-FFF2-40B4-BE49-F238E27FC236}">
                    <a16:creationId xmlns:a16="http://schemas.microsoft.com/office/drawing/2014/main" id="{EC754081-549B-6E12-0B08-044FF2204F94}"/>
                  </a:ext>
                </a:extLst>
              </p:cNvPr>
              <p:cNvGrpSpPr/>
              <p:nvPr/>
            </p:nvGrpSpPr>
            <p:grpSpPr>
              <a:xfrm>
                <a:off x="1166978" y="3624264"/>
                <a:ext cx="2663495" cy="153888"/>
                <a:chOff x="1165226" y="3638551"/>
                <a:chExt cx="2697208" cy="153888"/>
              </a:xfrm>
            </p:grpSpPr>
            <p:sp>
              <p:nvSpPr>
                <p:cNvPr id="2353" name="Rectangle 15">
                  <a:extLst>
                    <a:ext uri="{FF2B5EF4-FFF2-40B4-BE49-F238E27FC236}">
                      <a16:creationId xmlns:a16="http://schemas.microsoft.com/office/drawing/2014/main" id="{73441375-83D4-54F8-7CCD-392C986D67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5226" y="3638551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54" name="Rectangle 16">
                  <a:extLst>
                    <a:ext uri="{FF2B5EF4-FFF2-40B4-BE49-F238E27FC236}">
                      <a16:creationId xmlns:a16="http://schemas.microsoft.com/office/drawing/2014/main" id="{E82DAA17-A8FD-736C-28E1-7850A2CA1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9876" y="3638551"/>
                  <a:ext cx="705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55" name="Rectangle 17">
                  <a:extLst>
                    <a:ext uri="{FF2B5EF4-FFF2-40B4-BE49-F238E27FC236}">
                      <a16:creationId xmlns:a16="http://schemas.microsoft.com/office/drawing/2014/main" id="{63840F61-F112-3C53-7449-1A8F41E3F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0238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10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56" name="Rectangle 18">
                  <a:extLst>
                    <a:ext uri="{FF2B5EF4-FFF2-40B4-BE49-F238E27FC236}">
                      <a16:creationId xmlns:a16="http://schemas.microsoft.com/office/drawing/2014/main" id="{4805CC13-9BFF-A55D-3BA0-13A1D6AF3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3301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15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57" name="Rectangle 19">
                  <a:extLst>
                    <a:ext uri="{FF2B5EF4-FFF2-40B4-BE49-F238E27FC236}">
                      <a16:creationId xmlns:a16="http://schemas.microsoft.com/office/drawing/2014/main" id="{89258472-297C-7B67-68DC-07A5D2AB5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6363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20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58" name="Rectangle 20">
                  <a:extLst>
                    <a:ext uri="{FF2B5EF4-FFF2-40B4-BE49-F238E27FC236}">
                      <a16:creationId xmlns:a16="http://schemas.microsoft.com/office/drawing/2014/main" id="{3904466C-0460-F502-C1D1-3C5D10193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9426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25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59" name="Rectangle 21">
                  <a:extLst>
                    <a:ext uri="{FF2B5EF4-FFF2-40B4-BE49-F238E27FC236}">
                      <a16:creationId xmlns:a16="http://schemas.microsoft.com/office/drawing/2014/main" id="{CBF1C9DB-00D6-0C2D-02C2-CC72EB9B26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8838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30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60" name="Rectangle 22">
                  <a:extLst>
                    <a:ext uri="{FF2B5EF4-FFF2-40B4-BE49-F238E27FC236}">
                      <a16:creationId xmlns:a16="http://schemas.microsoft.com/office/drawing/2014/main" id="{A89FCCDC-A52D-BF59-D568-514053C28B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1370" y="3638551"/>
                  <a:ext cx="14106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1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</a:rPr>
                    <a:t>35</a:t>
                  </a:r>
                  <a:endPara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352" name="TextBox 2351">
                <a:extLst>
                  <a:ext uri="{FF2B5EF4-FFF2-40B4-BE49-F238E27FC236}">
                    <a16:creationId xmlns:a16="http://schemas.microsoft.com/office/drawing/2014/main" id="{12470EEA-4DC7-8336-0976-30369A7DB3A4}"/>
                  </a:ext>
                </a:extLst>
              </p:cNvPr>
              <p:cNvSpPr txBox="1"/>
              <p:nvPr/>
            </p:nvSpPr>
            <p:spPr>
              <a:xfrm>
                <a:off x="1957389" y="3752077"/>
                <a:ext cx="951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</a:rPr>
                  <a:t>Porosity (%)</a:t>
                </a:r>
              </a:p>
            </p:txBody>
          </p:sp>
        </p:grpSp>
      </p:grpSp>
      <p:grpSp>
        <p:nvGrpSpPr>
          <p:cNvPr id="3917" name="Group 3916">
            <a:extLst>
              <a:ext uri="{FF2B5EF4-FFF2-40B4-BE49-F238E27FC236}">
                <a16:creationId xmlns:a16="http://schemas.microsoft.com/office/drawing/2014/main" id="{1CDECAD6-98AB-7469-11CA-411F6DBDA782}"/>
              </a:ext>
            </a:extLst>
          </p:cNvPr>
          <p:cNvGrpSpPr/>
          <p:nvPr/>
        </p:nvGrpSpPr>
        <p:grpSpPr>
          <a:xfrm>
            <a:off x="7435258" y="3310100"/>
            <a:ext cx="779727" cy="575161"/>
            <a:chOff x="3772815" y="4107976"/>
            <a:chExt cx="679767" cy="501426"/>
          </a:xfrm>
        </p:grpSpPr>
        <p:sp>
          <p:nvSpPr>
            <p:cNvPr id="3918" name="Rectangle 306">
              <a:extLst>
                <a:ext uri="{FF2B5EF4-FFF2-40B4-BE49-F238E27FC236}">
                  <a16:creationId xmlns:a16="http://schemas.microsoft.com/office/drawing/2014/main" id="{F43ED85C-4EF3-0555-91FD-ACE594744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815" y="4107976"/>
              <a:ext cx="679767" cy="4861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19" name="Group 3918">
              <a:extLst>
                <a:ext uri="{FF2B5EF4-FFF2-40B4-BE49-F238E27FC236}">
                  <a16:creationId xmlns:a16="http://schemas.microsoft.com/office/drawing/2014/main" id="{A4711722-8D91-4BC2-521B-BED8DABD290D}"/>
                </a:ext>
              </a:extLst>
            </p:cNvPr>
            <p:cNvGrpSpPr/>
            <p:nvPr/>
          </p:nvGrpSpPr>
          <p:grpSpPr>
            <a:xfrm>
              <a:off x="3818190" y="4132490"/>
              <a:ext cx="543459" cy="125413"/>
              <a:chOff x="3818190" y="4094958"/>
              <a:chExt cx="543459" cy="125413"/>
            </a:xfrm>
          </p:grpSpPr>
          <p:sp>
            <p:nvSpPr>
              <p:cNvPr id="3932" name="Rectangle 307">
                <a:extLst>
                  <a:ext uri="{FF2B5EF4-FFF2-40B4-BE49-F238E27FC236}">
                    <a16:creationId xmlns:a16="http://schemas.microsoft.com/office/drawing/2014/main" id="{5BA35977-8D6B-8C10-ED2A-64D83A069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094958"/>
                <a:ext cx="417211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Cretaceous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33" name="Rectangle 308">
                <a:extLst>
                  <a:ext uri="{FF2B5EF4-FFF2-40B4-BE49-F238E27FC236}">
                    <a16:creationId xmlns:a16="http://schemas.microsoft.com/office/drawing/2014/main" id="{D40C2919-9786-9B6F-AD3E-E90A8544B9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18190" y="4115595"/>
                <a:ext cx="48347" cy="4641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20" name="Group 3919">
              <a:extLst>
                <a:ext uri="{FF2B5EF4-FFF2-40B4-BE49-F238E27FC236}">
                  <a16:creationId xmlns:a16="http://schemas.microsoft.com/office/drawing/2014/main" id="{DC782D57-C235-948A-2840-8A8143A45386}"/>
                </a:ext>
              </a:extLst>
            </p:cNvPr>
            <p:cNvGrpSpPr/>
            <p:nvPr/>
          </p:nvGrpSpPr>
          <p:grpSpPr>
            <a:xfrm>
              <a:off x="3811840" y="4220365"/>
              <a:ext cx="451411" cy="125413"/>
              <a:chOff x="3811840" y="4206083"/>
              <a:chExt cx="451411" cy="125413"/>
            </a:xfrm>
          </p:grpSpPr>
          <p:sp>
            <p:nvSpPr>
              <p:cNvPr id="3930" name="Rectangle 309">
                <a:extLst>
                  <a:ext uri="{FF2B5EF4-FFF2-40B4-BE49-F238E27FC236}">
                    <a16:creationId xmlns:a16="http://schemas.microsoft.com/office/drawing/2014/main" id="{D5FBFC6C-2BFF-817E-0195-F4D180A51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206083"/>
                <a:ext cx="318813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Miocene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31" name="Oval 310">
                <a:extLst>
                  <a:ext uri="{FF2B5EF4-FFF2-40B4-BE49-F238E27FC236}">
                    <a16:creationId xmlns:a16="http://schemas.microsoft.com/office/drawing/2014/main" id="{E308BE1A-F811-1682-FBA6-321CFBCE93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11840" y="4217195"/>
                <a:ext cx="63818" cy="6381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21" name="Group 3920">
              <a:extLst>
                <a:ext uri="{FF2B5EF4-FFF2-40B4-BE49-F238E27FC236}">
                  <a16:creationId xmlns:a16="http://schemas.microsoft.com/office/drawing/2014/main" id="{9AC6F538-352B-14E0-2A2D-7E0BC31869B8}"/>
                </a:ext>
              </a:extLst>
            </p:cNvPr>
            <p:cNvGrpSpPr/>
            <p:nvPr/>
          </p:nvGrpSpPr>
          <p:grpSpPr>
            <a:xfrm>
              <a:off x="3815015" y="4308240"/>
              <a:ext cx="610921" cy="125413"/>
              <a:chOff x="3815015" y="4310858"/>
              <a:chExt cx="610921" cy="125413"/>
            </a:xfrm>
          </p:grpSpPr>
          <p:sp>
            <p:nvSpPr>
              <p:cNvPr id="3928" name="Rectangle 311">
                <a:extLst>
                  <a:ext uri="{FF2B5EF4-FFF2-40B4-BE49-F238E27FC236}">
                    <a16:creationId xmlns:a16="http://schemas.microsoft.com/office/drawing/2014/main" id="{8BD9979F-7876-D605-4905-B926C2326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310858"/>
                <a:ext cx="481498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Mississippien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29" name="Freeform 312">
                <a:extLst>
                  <a:ext uri="{FF2B5EF4-FFF2-40B4-BE49-F238E27FC236}">
                    <a16:creationId xmlns:a16="http://schemas.microsoft.com/office/drawing/2014/main" id="{F8AB2E9D-C9A5-8970-5B57-C1F7BED7D1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15015" y="4325145"/>
                <a:ext cx="56083" cy="63818"/>
              </a:xfrm>
              <a:custGeom>
                <a:avLst/>
                <a:gdLst>
                  <a:gd name="T0" fmla="*/ 0 w 29"/>
                  <a:gd name="T1" fmla="*/ 8 h 33"/>
                  <a:gd name="T2" fmla="*/ 10 w 29"/>
                  <a:gd name="T3" fmla="*/ 8 h 33"/>
                  <a:gd name="T4" fmla="*/ 15 w 29"/>
                  <a:gd name="T5" fmla="*/ 0 h 33"/>
                  <a:gd name="T6" fmla="*/ 20 w 29"/>
                  <a:gd name="T7" fmla="*/ 8 h 33"/>
                  <a:gd name="T8" fmla="*/ 29 w 29"/>
                  <a:gd name="T9" fmla="*/ 8 h 33"/>
                  <a:gd name="T10" fmla="*/ 23 w 29"/>
                  <a:gd name="T11" fmla="*/ 16 h 33"/>
                  <a:gd name="T12" fmla="*/ 29 w 29"/>
                  <a:gd name="T13" fmla="*/ 25 h 33"/>
                  <a:gd name="T14" fmla="*/ 20 w 29"/>
                  <a:gd name="T15" fmla="*/ 25 h 33"/>
                  <a:gd name="T16" fmla="*/ 15 w 29"/>
                  <a:gd name="T17" fmla="*/ 33 h 33"/>
                  <a:gd name="T18" fmla="*/ 10 w 29"/>
                  <a:gd name="T19" fmla="*/ 25 h 33"/>
                  <a:gd name="T20" fmla="*/ 0 w 29"/>
                  <a:gd name="T21" fmla="*/ 25 h 33"/>
                  <a:gd name="T22" fmla="*/ 6 w 29"/>
                  <a:gd name="T23" fmla="*/ 16 h 33"/>
                  <a:gd name="T24" fmla="*/ 0 w 29"/>
                  <a:gd name="T25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33">
                    <a:moveTo>
                      <a:pt x="0" y="8"/>
                    </a:moveTo>
                    <a:lnTo>
                      <a:pt x="10" y="8"/>
                    </a:lnTo>
                    <a:lnTo>
                      <a:pt x="15" y="0"/>
                    </a:lnTo>
                    <a:lnTo>
                      <a:pt x="20" y="8"/>
                    </a:lnTo>
                    <a:lnTo>
                      <a:pt x="29" y="8"/>
                    </a:lnTo>
                    <a:lnTo>
                      <a:pt x="23" y="16"/>
                    </a:lnTo>
                    <a:lnTo>
                      <a:pt x="29" y="25"/>
                    </a:lnTo>
                    <a:lnTo>
                      <a:pt x="20" y="25"/>
                    </a:lnTo>
                    <a:lnTo>
                      <a:pt x="15" y="33"/>
                    </a:lnTo>
                    <a:lnTo>
                      <a:pt x="10" y="25"/>
                    </a:lnTo>
                    <a:lnTo>
                      <a:pt x="0" y="25"/>
                    </a:lnTo>
                    <a:lnTo>
                      <a:pt x="6" y="1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22" name="Group 3921">
              <a:extLst>
                <a:ext uri="{FF2B5EF4-FFF2-40B4-BE49-F238E27FC236}">
                  <a16:creationId xmlns:a16="http://schemas.microsoft.com/office/drawing/2014/main" id="{D0DB33D7-C90A-5AC6-79D9-B9877DBEA352}"/>
                </a:ext>
              </a:extLst>
            </p:cNvPr>
            <p:cNvGrpSpPr/>
            <p:nvPr/>
          </p:nvGrpSpPr>
          <p:grpSpPr>
            <a:xfrm>
              <a:off x="3811840" y="4396115"/>
              <a:ext cx="473713" cy="125413"/>
              <a:chOff x="3811840" y="4421983"/>
              <a:chExt cx="473713" cy="125413"/>
            </a:xfrm>
          </p:grpSpPr>
          <p:sp>
            <p:nvSpPr>
              <p:cNvPr id="3926" name="Rectangle 313">
                <a:extLst>
                  <a:ext uri="{FF2B5EF4-FFF2-40B4-BE49-F238E27FC236}">
                    <a16:creationId xmlns:a16="http://schemas.microsoft.com/office/drawing/2014/main" id="{75F3D126-8A24-C295-4383-0B003E6D2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421983"/>
                <a:ext cx="341115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Neogene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27" name="Freeform 314">
                <a:extLst>
                  <a:ext uri="{FF2B5EF4-FFF2-40B4-BE49-F238E27FC236}">
                    <a16:creationId xmlns:a16="http://schemas.microsoft.com/office/drawing/2014/main" id="{E98328C0-91B0-1E0E-2CE3-9C8B994BF8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11840" y="4425158"/>
                <a:ext cx="63818" cy="85090"/>
              </a:xfrm>
              <a:custGeom>
                <a:avLst/>
                <a:gdLst>
                  <a:gd name="T0" fmla="*/ 0 w 33"/>
                  <a:gd name="T1" fmla="*/ 22 h 44"/>
                  <a:gd name="T2" fmla="*/ 17 w 33"/>
                  <a:gd name="T3" fmla="*/ 44 h 44"/>
                  <a:gd name="T4" fmla="*/ 33 w 33"/>
                  <a:gd name="T5" fmla="*/ 22 h 44"/>
                  <a:gd name="T6" fmla="*/ 17 w 33"/>
                  <a:gd name="T7" fmla="*/ 0 h 44"/>
                  <a:gd name="T8" fmla="*/ 0 w 33"/>
                  <a:gd name="T9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4">
                    <a:moveTo>
                      <a:pt x="0" y="22"/>
                    </a:moveTo>
                    <a:lnTo>
                      <a:pt x="17" y="44"/>
                    </a:lnTo>
                    <a:lnTo>
                      <a:pt x="33" y="22"/>
                    </a:lnTo>
                    <a:lnTo>
                      <a:pt x="1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23" name="Group 3922">
              <a:extLst>
                <a:ext uri="{FF2B5EF4-FFF2-40B4-BE49-F238E27FC236}">
                  <a16:creationId xmlns:a16="http://schemas.microsoft.com/office/drawing/2014/main" id="{42A35974-3F56-34A7-C45B-E8B4C5DF4760}"/>
                </a:ext>
              </a:extLst>
            </p:cNvPr>
            <p:cNvGrpSpPr/>
            <p:nvPr/>
          </p:nvGrpSpPr>
          <p:grpSpPr>
            <a:xfrm>
              <a:off x="3808665" y="4483989"/>
              <a:ext cx="471641" cy="125413"/>
              <a:chOff x="3808665" y="4528345"/>
              <a:chExt cx="471641" cy="125413"/>
            </a:xfrm>
          </p:grpSpPr>
          <p:sp>
            <p:nvSpPr>
              <p:cNvPr id="3924" name="Rectangle 315">
                <a:extLst>
                  <a:ext uri="{FF2B5EF4-FFF2-40B4-BE49-F238E27FC236}">
                    <a16:creationId xmlns:a16="http://schemas.microsoft.com/office/drawing/2014/main" id="{5D23ADC8-0C4D-E110-AC9A-3242B3890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438" y="4528345"/>
                <a:ext cx="335868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Permiam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25" name="Freeform 316">
                <a:extLst>
                  <a:ext uri="{FF2B5EF4-FFF2-40B4-BE49-F238E27FC236}">
                    <a16:creationId xmlns:a16="http://schemas.microsoft.com/office/drawing/2014/main" id="{B744EE95-4337-2A34-5151-E9EBEC85F3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08665" y="4533108"/>
                <a:ext cx="73487" cy="63818"/>
              </a:xfrm>
              <a:custGeom>
                <a:avLst/>
                <a:gdLst>
                  <a:gd name="T0" fmla="*/ 19 w 38"/>
                  <a:gd name="T1" fmla="*/ 0 h 33"/>
                  <a:gd name="T2" fmla="*/ 0 w 38"/>
                  <a:gd name="T3" fmla="*/ 33 h 33"/>
                  <a:gd name="T4" fmla="*/ 38 w 38"/>
                  <a:gd name="T5" fmla="*/ 33 h 33"/>
                  <a:gd name="T6" fmla="*/ 19 w 38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3">
                    <a:moveTo>
                      <a:pt x="19" y="0"/>
                    </a:moveTo>
                    <a:lnTo>
                      <a:pt x="0" y="33"/>
                    </a:lnTo>
                    <a:lnTo>
                      <a:pt x="38" y="3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260" name="Group 2259">
            <a:extLst>
              <a:ext uri="{FF2B5EF4-FFF2-40B4-BE49-F238E27FC236}">
                <a16:creationId xmlns:a16="http://schemas.microsoft.com/office/drawing/2014/main" id="{9A4A7ABD-B3F9-DEB7-07A0-D1E250C4EA84}"/>
              </a:ext>
            </a:extLst>
          </p:cNvPr>
          <p:cNvGrpSpPr/>
          <p:nvPr/>
        </p:nvGrpSpPr>
        <p:grpSpPr>
          <a:xfrm>
            <a:off x="5283842" y="1439863"/>
            <a:ext cx="3011839" cy="2491049"/>
            <a:chOff x="5218113" y="1439864"/>
            <a:chExt cx="2625725" cy="2171700"/>
          </a:xfrm>
        </p:grpSpPr>
        <p:sp>
          <p:nvSpPr>
            <p:cNvPr id="2261" name="Rectangle 320">
              <a:extLst>
                <a:ext uri="{FF2B5EF4-FFF2-40B4-BE49-F238E27FC236}">
                  <a16:creationId xmlns:a16="http://schemas.microsoft.com/office/drawing/2014/main" id="{122BAE53-0D0C-2DE9-13AD-961323DFC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113" y="1439864"/>
              <a:ext cx="2625725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2" name="Rectangle 357">
              <a:extLst>
                <a:ext uri="{FF2B5EF4-FFF2-40B4-BE49-F238E27FC236}">
                  <a16:creationId xmlns:a16="http://schemas.microsoft.com/office/drawing/2014/main" id="{06050434-7628-6F4A-9765-2D10814D3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81276"/>
              <a:ext cx="52388" cy="52388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" name="Rectangle 358">
              <a:extLst>
                <a:ext uri="{FF2B5EF4-FFF2-40B4-BE49-F238E27FC236}">
                  <a16:creationId xmlns:a16="http://schemas.microsoft.com/office/drawing/2014/main" id="{500D7809-02EF-941D-3442-F8662B5D0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2501901"/>
              <a:ext cx="53975" cy="52388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" name="Rectangle 359">
              <a:extLst>
                <a:ext uri="{FF2B5EF4-FFF2-40B4-BE49-F238E27FC236}">
                  <a16:creationId xmlns:a16="http://schemas.microsoft.com/office/drawing/2014/main" id="{998E0CED-9C60-9252-66F2-E9DEBBDDE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338" y="2093914"/>
              <a:ext cx="52388" cy="52388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" name="Rectangle 360">
              <a:extLst>
                <a:ext uri="{FF2B5EF4-FFF2-40B4-BE49-F238E27FC236}">
                  <a16:creationId xmlns:a16="http://schemas.microsoft.com/office/drawing/2014/main" id="{730B1AB9-DE58-58BA-937D-FD253244A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2647951"/>
              <a:ext cx="52388" cy="52388"/>
            </a:xfrm>
            <a:prstGeom prst="rect">
              <a:avLst/>
            </a:prstGeom>
            <a:solidFill>
              <a:srgbClr val="DFFF1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" name="Rectangle 361">
              <a:extLst>
                <a:ext uri="{FF2B5EF4-FFF2-40B4-BE49-F238E27FC236}">
                  <a16:creationId xmlns:a16="http://schemas.microsoft.com/office/drawing/2014/main" id="{7A969374-4BD7-AC36-EC72-59A4235CC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650" y="2471739"/>
              <a:ext cx="52388" cy="52388"/>
            </a:xfrm>
            <a:prstGeom prst="rect">
              <a:avLst/>
            </a:prstGeom>
            <a:solidFill>
              <a:srgbClr val="FF4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" name="Rectangle 362">
              <a:extLst>
                <a:ext uri="{FF2B5EF4-FFF2-40B4-BE49-F238E27FC236}">
                  <a16:creationId xmlns:a16="http://schemas.microsoft.com/office/drawing/2014/main" id="{65BFCA02-087F-0F34-F8A6-4B5BE8CD0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0838" y="2605089"/>
              <a:ext cx="52388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" name="Rectangle 363">
              <a:extLst>
                <a:ext uri="{FF2B5EF4-FFF2-40B4-BE49-F238E27FC236}">
                  <a16:creationId xmlns:a16="http://schemas.microsoft.com/office/drawing/2014/main" id="{879529DE-276B-90D5-51D3-60743A081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2671764"/>
              <a:ext cx="52388" cy="52388"/>
            </a:xfrm>
            <a:prstGeom prst="rect">
              <a:avLst/>
            </a:prstGeom>
            <a:solidFill>
              <a:srgbClr val="0000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" name="Rectangle 364">
              <a:extLst>
                <a:ext uri="{FF2B5EF4-FFF2-40B4-BE49-F238E27FC236}">
                  <a16:creationId xmlns:a16="http://schemas.microsoft.com/office/drawing/2014/main" id="{F1EA56D5-F170-53F6-ECDF-D40873D03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0850" y="2135189"/>
              <a:ext cx="52388" cy="52388"/>
            </a:xfrm>
            <a:prstGeom prst="rect">
              <a:avLst/>
            </a:prstGeom>
            <a:solidFill>
              <a:srgbClr val="1FFFD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" name="Rectangle 365">
              <a:extLst>
                <a:ext uri="{FF2B5EF4-FFF2-40B4-BE49-F238E27FC236}">
                  <a16:creationId xmlns:a16="http://schemas.microsoft.com/office/drawing/2014/main" id="{534F2175-B982-C653-83A2-463DA9E91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6250" y="2671764"/>
              <a:ext cx="52388" cy="52388"/>
            </a:xfrm>
            <a:prstGeom prst="rect">
              <a:avLst/>
            </a:prstGeom>
            <a:solidFill>
              <a:srgbClr val="0000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" name="Rectangle 366">
              <a:extLst>
                <a:ext uri="{FF2B5EF4-FFF2-40B4-BE49-F238E27FC236}">
                  <a16:creationId xmlns:a16="http://schemas.microsoft.com/office/drawing/2014/main" id="{4A2D0CB8-03ED-8187-401F-FC2877174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7838" y="1863726"/>
              <a:ext cx="52388" cy="523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9" name="Rectangle 367">
              <a:extLst>
                <a:ext uri="{FF2B5EF4-FFF2-40B4-BE49-F238E27FC236}">
                  <a16:creationId xmlns:a16="http://schemas.microsoft.com/office/drawing/2014/main" id="{68D6604E-87D4-EBC2-13F3-F9D64ED73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2589214"/>
              <a:ext cx="52388" cy="52388"/>
            </a:xfrm>
            <a:prstGeom prst="rect">
              <a:avLst/>
            </a:prstGeom>
            <a:solidFill>
              <a:srgbClr val="1FFFD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0" name="Rectangle 368">
              <a:extLst>
                <a:ext uri="{FF2B5EF4-FFF2-40B4-BE49-F238E27FC236}">
                  <a16:creationId xmlns:a16="http://schemas.microsoft.com/office/drawing/2014/main" id="{1D9BA61B-9FC6-18C4-BE21-408AEAAA6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063" y="2601914"/>
              <a:ext cx="52388" cy="523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1" name="Rectangle 369">
              <a:extLst>
                <a:ext uri="{FF2B5EF4-FFF2-40B4-BE49-F238E27FC236}">
                  <a16:creationId xmlns:a16="http://schemas.microsoft.com/office/drawing/2014/main" id="{5C897D12-94C5-77AE-4C83-161A11F23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7050" y="2601914"/>
              <a:ext cx="52388" cy="523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2" name="Rectangle 370">
              <a:extLst>
                <a:ext uri="{FF2B5EF4-FFF2-40B4-BE49-F238E27FC236}">
                  <a16:creationId xmlns:a16="http://schemas.microsoft.com/office/drawing/2014/main" id="{FBD8CD4C-3A08-C4B7-2B62-78DD7A850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888" y="2593976"/>
              <a:ext cx="52388" cy="52388"/>
            </a:xfrm>
            <a:prstGeom prst="rect">
              <a:avLst/>
            </a:prstGeom>
            <a:solidFill>
              <a:srgbClr val="3FF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3" name="Rectangle 371">
              <a:extLst>
                <a:ext uri="{FF2B5EF4-FFF2-40B4-BE49-F238E27FC236}">
                  <a16:creationId xmlns:a16="http://schemas.microsoft.com/office/drawing/2014/main" id="{EF7B5B97-6CF0-DE57-CDD5-A785DA411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3413" y="2103439"/>
              <a:ext cx="52388" cy="52388"/>
            </a:xfrm>
            <a:prstGeom prst="rect">
              <a:avLst/>
            </a:prstGeom>
            <a:solidFill>
              <a:srgbClr val="FF1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4" name="Rectangle 372">
              <a:extLst>
                <a:ext uri="{FF2B5EF4-FFF2-40B4-BE49-F238E27FC236}">
                  <a16:creationId xmlns:a16="http://schemas.microsoft.com/office/drawing/2014/main" id="{30FAFC6F-575F-B629-FF56-1F57F0923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6750" y="2228851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5" name="Rectangle 373">
              <a:extLst>
                <a:ext uri="{FF2B5EF4-FFF2-40B4-BE49-F238E27FC236}">
                  <a16:creationId xmlns:a16="http://schemas.microsoft.com/office/drawing/2014/main" id="{AFA348D6-E30C-12E5-B100-35CE2E9E1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563" y="2359026"/>
              <a:ext cx="52388" cy="52388"/>
            </a:xfrm>
            <a:prstGeom prst="rect">
              <a:avLst/>
            </a:prstGeom>
            <a:solidFill>
              <a:srgbClr val="FFD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6" name="Rectangle 374">
              <a:extLst>
                <a:ext uri="{FF2B5EF4-FFF2-40B4-BE49-F238E27FC236}">
                  <a16:creationId xmlns:a16="http://schemas.microsoft.com/office/drawing/2014/main" id="{4066C830-EF75-201E-3669-B2314C7B7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600" y="2368551"/>
              <a:ext cx="53975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7" name="Rectangle 375">
              <a:extLst>
                <a:ext uri="{FF2B5EF4-FFF2-40B4-BE49-F238E27FC236}">
                  <a16:creationId xmlns:a16="http://schemas.microsoft.com/office/drawing/2014/main" id="{45ED3957-56BA-786F-B4AF-3BAFAC94A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0888" y="2279651"/>
              <a:ext cx="52388" cy="52388"/>
            </a:xfrm>
            <a:prstGeom prst="rect">
              <a:avLst/>
            </a:prstGeom>
            <a:solidFill>
              <a:srgbClr val="CFFF2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8" name="Rectangle 376">
              <a:extLst>
                <a:ext uri="{FF2B5EF4-FFF2-40B4-BE49-F238E27FC236}">
                  <a16:creationId xmlns:a16="http://schemas.microsoft.com/office/drawing/2014/main" id="{987D84F9-F05B-92F9-9938-EA6EFCF60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3113" y="1924051"/>
              <a:ext cx="52388" cy="52388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9" name="Rectangle 377">
              <a:extLst>
                <a:ext uri="{FF2B5EF4-FFF2-40B4-BE49-F238E27FC236}">
                  <a16:creationId xmlns:a16="http://schemas.microsoft.com/office/drawing/2014/main" id="{C9B47F98-3853-8BE0-9E42-F14B41B71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6288" y="2386014"/>
              <a:ext cx="52388" cy="5397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0" name="Rectangle 378">
              <a:extLst>
                <a:ext uri="{FF2B5EF4-FFF2-40B4-BE49-F238E27FC236}">
                  <a16:creationId xmlns:a16="http://schemas.microsoft.com/office/drawing/2014/main" id="{CAAD6B89-BEA6-F351-3444-9C1AC5624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0575" y="2290764"/>
              <a:ext cx="52388" cy="52388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1" name="Rectangle 379">
              <a:extLst>
                <a:ext uri="{FF2B5EF4-FFF2-40B4-BE49-F238E27FC236}">
                  <a16:creationId xmlns:a16="http://schemas.microsoft.com/office/drawing/2014/main" id="{B3B96258-A687-30D8-1F84-598C6A451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4863" y="2719389"/>
              <a:ext cx="52388" cy="52388"/>
            </a:xfrm>
            <a:prstGeom prst="rect">
              <a:avLst/>
            </a:prstGeom>
            <a:solidFill>
              <a:srgbClr val="005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2" name="Rectangle 380">
              <a:extLst>
                <a:ext uri="{FF2B5EF4-FFF2-40B4-BE49-F238E27FC236}">
                  <a16:creationId xmlns:a16="http://schemas.microsoft.com/office/drawing/2014/main" id="{C14FB2F6-F931-CFD8-08BE-657B91BDB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4388" y="2530476"/>
              <a:ext cx="52388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3" name="Rectangle 381">
              <a:extLst>
                <a:ext uri="{FF2B5EF4-FFF2-40B4-BE49-F238E27FC236}">
                  <a16:creationId xmlns:a16="http://schemas.microsoft.com/office/drawing/2014/main" id="{3E0B3448-41A6-828F-E91E-8ECE941FF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1375" y="2611439"/>
              <a:ext cx="52388" cy="52388"/>
            </a:xfrm>
            <a:prstGeom prst="rect">
              <a:avLst/>
            </a:prstGeom>
            <a:solidFill>
              <a:srgbClr val="008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4" name="Rectangle 382">
              <a:extLst>
                <a:ext uri="{FF2B5EF4-FFF2-40B4-BE49-F238E27FC236}">
                  <a16:creationId xmlns:a16="http://schemas.microsoft.com/office/drawing/2014/main" id="{D10F2401-7AFD-7B9C-9532-7FA72071F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138" y="2212976"/>
              <a:ext cx="53975" cy="52388"/>
            </a:xfrm>
            <a:prstGeom prst="rect">
              <a:avLst/>
            </a:prstGeom>
            <a:solidFill>
              <a:srgbClr val="FFC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5" name="Rectangle 383">
              <a:extLst>
                <a:ext uri="{FF2B5EF4-FFF2-40B4-BE49-F238E27FC236}">
                  <a16:creationId xmlns:a16="http://schemas.microsoft.com/office/drawing/2014/main" id="{98F34AAC-C88F-0C47-5BDB-CEBAE3712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4713" y="2459039"/>
              <a:ext cx="52388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6" name="Rectangle 384">
              <a:extLst>
                <a:ext uri="{FF2B5EF4-FFF2-40B4-BE49-F238E27FC236}">
                  <a16:creationId xmlns:a16="http://schemas.microsoft.com/office/drawing/2014/main" id="{04BC1BF1-24F0-514F-D9AB-3F0D35428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5" y="2398714"/>
              <a:ext cx="52388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7" name="Rectangle 385">
              <a:extLst>
                <a:ext uri="{FF2B5EF4-FFF2-40B4-BE49-F238E27FC236}">
                  <a16:creationId xmlns:a16="http://schemas.microsoft.com/office/drawing/2014/main" id="{7C46BC42-38B5-B463-EC92-F936DCB18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8375" y="2266951"/>
              <a:ext cx="52388" cy="53975"/>
            </a:xfrm>
            <a:prstGeom prst="rect">
              <a:avLst/>
            </a:prstGeom>
            <a:solidFill>
              <a:srgbClr val="AFFF4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8" name="Rectangle 386">
              <a:extLst>
                <a:ext uri="{FF2B5EF4-FFF2-40B4-BE49-F238E27FC236}">
                  <a16:creationId xmlns:a16="http://schemas.microsoft.com/office/drawing/2014/main" id="{FE1998C2-3673-7986-6FAD-BFC8381BE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138" y="2668589"/>
              <a:ext cx="52388" cy="52388"/>
            </a:xfrm>
            <a:prstGeom prst="rect">
              <a:avLst/>
            </a:prstGeom>
            <a:solidFill>
              <a:srgbClr val="008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9" name="Rectangle 387">
              <a:extLst>
                <a:ext uri="{FF2B5EF4-FFF2-40B4-BE49-F238E27FC236}">
                  <a16:creationId xmlns:a16="http://schemas.microsoft.com/office/drawing/2014/main" id="{B087989B-9B6F-BA0E-FA9A-C0F982612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4888" y="2413001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0" name="Rectangle 388">
              <a:extLst>
                <a:ext uri="{FF2B5EF4-FFF2-40B4-BE49-F238E27FC236}">
                  <a16:creationId xmlns:a16="http://schemas.microsoft.com/office/drawing/2014/main" id="{D88CFBCE-CC47-09E6-5913-27B6BAFD7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4575" y="2466976"/>
              <a:ext cx="52388" cy="52388"/>
            </a:xfrm>
            <a:prstGeom prst="rect">
              <a:avLst/>
            </a:prstGeom>
            <a:solidFill>
              <a:srgbClr val="006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1" name="Rectangle 389">
              <a:extLst>
                <a:ext uri="{FF2B5EF4-FFF2-40B4-BE49-F238E27FC236}">
                  <a16:creationId xmlns:a16="http://schemas.microsoft.com/office/drawing/2014/main" id="{F65D9D6F-5605-109B-3DFB-1FA74A9A7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338" y="2298701"/>
              <a:ext cx="52388" cy="52388"/>
            </a:xfrm>
            <a:prstGeom prst="rect">
              <a:avLst/>
            </a:prstGeom>
            <a:solidFill>
              <a:srgbClr val="CFFF2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2" name="Rectangle 390">
              <a:extLst>
                <a:ext uri="{FF2B5EF4-FFF2-40B4-BE49-F238E27FC236}">
                  <a16:creationId xmlns:a16="http://schemas.microsoft.com/office/drawing/2014/main" id="{16683B1F-DF53-9B30-135E-6E739F0B0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1563" y="2393951"/>
              <a:ext cx="52388" cy="52388"/>
            </a:xfrm>
            <a:prstGeom prst="rect">
              <a:avLst/>
            </a:prstGeom>
            <a:solidFill>
              <a:srgbClr val="FFD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3" name="Rectangle 391">
              <a:extLst>
                <a:ext uri="{FF2B5EF4-FFF2-40B4-BE49-F238E27FC236}">
                  <a16:creationId xmlns:a16="http://schemas.microsoft.com/office/drawing/2014/main" id="{4374C08B-438F-EF83-541B-C4B13827C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2675" y="2155826"/>
              <a:ext cx="52388" cy="5397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4" name="Rectangle 392">
              <a:extLst>
                <a:ext uri="{FF2B5EF4-FFF2-40B4-BE49-F238E27FC236}">
                  <a16:creationId xmlns:a16="http://schemas.microsoft.com/office/drawing/2014/main" id="{6448D19B-92EF-69E1-CAA9-C61D49126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5375" y="2417764"/>
              <a:ext cx="52388" cy="53975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5" name="Rectangle 393">
              <a:extLst>
                <a:ext uri="{FF2B5EF4-FFF2-40B4-BE49-F238E27FC236}">
                  <a16:creationId xmlns:a16="http://schemas.microsoft.com/office/drawing/2014/main" id="{75E0A260-4D81-93FA-1D99-BC05B0AB6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775" y="2349501"/>
              <a:ext cx="52388" cy="53975"/>
            </a:xfrm>
            <a:prstGeom prst="rect">
              <a:avLst/>
            </a:prstGeom>
            <a:solidFill>
              <a:srgbClr val="00E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6" name="Rectangle 394">
              <a:extLst>
                <a:ext uri="{FF2B5EF4-FFF2-40B4-BE49-F238E27FC236}">
                  <a16:creationId xmlns:a16="http://schemas.microsoft.com/office/drawing/2014/main" id="{8A2C5807-7D7B-DB31-5762-F852CEF2A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0" y="2168526"/>
              <a:ext cx="52388" cy="52388"/>
            </a:xfrm>
            <a:prstGeom prst="rect">
              <a:avLst/>
            </a:prstGeom>
            <a:solidFill>
              <a:srgbClr val="BFFF3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7" name="Rectangle 395">
              <a:extLst>
                <a:ext uri="{FF2B5EF4-FFF2-40B4-BE49-F238E27FC236}">
                  <a16:creationId xmlns:a16="http://schemas.microsoft.com/office/drawing/2014/main" id="{B708BFAD-4063-A3DC-5DB4-B7FA765D9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084514"/>
              <a:ext cx="52388" cy="52388"/>
            </a:xfrm>
            <a:prstGeom prst="rect">
              <a:avLst/>
            </a:prstGeom>
            <a:solidFill>
              <a:srgbClr val="000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8" name="Rectangle 396">
              <a:extLst>
                <a:ext uri="{FF2B5EF4-FFF2-40B4-BE49-F238E27FC236}">
                  <a16:creationId xmlns:a16="http://schemas.microsoft.com/office/drawing/2014/main" id="{0C73D2F0-909D-B671-5D58-693BF7BD0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3550" y="3084514"/>
              <a:ext cx="52388" cy="52388"/>
            </a:xfrm>
            <a:prstGeom prst="rect">
              <a:avLst/>
            </a:prstGeom>
            <a:solidFill>
              <a:srgbClr val="9FFF5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9" name="Rectangle 397">
              <a:extLst>
                <a:ext uri="{FF2B5EF4-FFF2-40B4-BE49-F238E27FC236}">
                  <a16:creationId xmlns:a16="http://schemas.microsoft.com/office/drawing/2014/main" id="{B0740901-1137-2A8C-B895-2165AFA4C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9938" y="2784476"/>
              <a:ext cx="52388" cy="52388"/>
            </a:xfrm>
            <a:prstGeom prst="rect">
              <a:avLst/>
            </a:prstGeom>
            <a:solidFill>
              <a:srgbClr val="00E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2" name="Rectangle 398">
              <a:extLst>
                <a:ext uri="{FF2B5EF4-FFF2-40B4-BE49-F238E27FC236}">
                  <a16:creationId xmlns:a16="http://schemas.microsoft.com/office/drawing/2014/main" id="{53A4AF71-E34B-D63D-66E5-801BCBF46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0" y="2755901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3" name="Rectangle 399">
              <a:extLst>
                <a:ext uri="{FF2B5EF4-FFF2-40B4-BE49-F238E27FC236}">
                  <a16:creationId xmlns:a16="http://schemas.microsoft.com/office/drawing/2014/main" id="{8642E0AE-3F99-1418-1DFD-DF9A8AA78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2527301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" name="Rectangle 400">
              <a:extLst>
                <a:ext uri="{FF2B5EF4-FFF2-40B4-BE49-F238E27FC236}">
                  <a16:creationId xmlns:a16="http://schemas.microsoft.com/office/drawing/2014/main" id="{E6C3B730-D8D1-6934-41D1-9D12569DC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1888" y="2873376"/>
              <a:ext cx="53975" cy="52388"/>
            </a:xfrm>
            <a:prstGeom prst="rect">
              <a:avLst/>
            </a:prstGeom>
            <a:solidFill>
              <a:srgbClr val="00E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5" name="Rectangle 401">
              <a:extLst>
                <a:ext uri="{FF2B5EF4-FFF2-40B4-BE49-F238E27FC236}">
                  <a16:creationId xmlns:a16="http://schemas.microsoft.com/office/drawing/2014/main" id="{69D4549B-9057-41A1-FD4D-A3EE96A7F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1888" y="2482851"/>
              <a:ext cx="53975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6" name="Rectangle 402">
              <a:extLst>
                <a:ext uri="{FF2B5EF4-FFF2-40B4-BE49-F238E27FC236}">
                  <a16:creationId xmlns:a16="http://schemas.microsoft.com/office/drawing/2014/main" id="{91ED8266-253C-45D9-250B-EE374150A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2688" y="2979739"/>
              <a:ext cx="52388" cy="52388"/>
            </a:xfrm>
            <a:prstGeom prst="rect">
              <a:avLst/>
            </a:prstGeom>
            <a:solidFill>
              <a:srgbClr val="008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7" name="Rectangle 403">
              <a:extLst>
                <a:ext uri="{FF2B5EF4-FFF2-40B4-BE49-F238E27FC236}">
                  <a16:creationId xmlns:a16="http://schemas.microsoft.com/office/drawing/2014/main" id="{72F3575F-2346-C002-1255-339D4B95C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5" y="2593976"/>
              <a:ext cx="52388" cy="52388"/>
            </a:xfrm>
            <a:prstGeom prst="rect">
              <a:avLst/>
            </a:prstGeom>
            <a:solidFill>
              <a:srgbClr val="DFFF1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8" name="Rectangle 404">
              <a:extLst>
                <a:ext uri="{FF2B5EF4-FFF2-40B4-BE49-F238E27FC236}">
                  <a16:creationId xmlns:a16="http://schemas.microsoft.com/office/drawing/2014/main" id="{D4052A68-F61A-9776-322A-7AE13CC2E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9688" y="2547939"/>
              <a:ext cx="52388" cy="52388"/>
            </a:xfrm>
            <a:prstGeom prst="rect">
              <a:avLst/>
            </a:prstGeom>
            <a:solidFill>
              <a:srgbClr val="0FFFE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9" name="Rectangle 405">
              <a:extLst>
                <a:ext uri="{FF2B5EF4-FFF2-40B4-BE49-F238E27FC236}">
                  <a16:creationId xmlns:a16="http://schemas.microsoft.com/office/drawing/2014/main" id="{7068B68C-89E5-545E-743F-1572195B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550" y="2930526"/>
              <a:ext cx="52388" cy="52388"/>
            </a:xfrm>
            <a:prstGeom prst="rect">
              <a:avLst/>
            </a:prstGeom>
            <a:solidFill>
              <a:srgbClr val="006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0" name="Rectangle 407">
              <a:extLst>
                <a:ext uri="{FF2B5EF4-FFF2-40B4-BE49-F238E27FC236}">
                  <a16:creationId xmlns:a16="http://schemas.microsoft.com/office/drawing/2014/main" id="{B5E9AB74-F29B-5636-1606-3ED04D3C2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5" y="2633663"/>
              <a:ext cx="52388" cy="52388"/>
            </a:xfrm>
            <a:prstGeom prst="rect">
              <a:avLst/>
            </a:prstGeom>
            <a:solidFill>
              <a:srgbClr val="003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1" name="Rectangle 408">
              <a:extLst>
                <a:ext uri="{FF2B5EF4-FFF2-40B4-BE49-F238E27FC236}">
                  <a16:creationId xmlns:a16="http://schemas.microsoft.com/office/drawing/2014/main" id="{BA98D22D-FD10-5571-447C-9F78150E6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4000" y="2241551"/>
              <a:ext cx="52388" cy="52388"/>
            </a:xfrm>
            <a:prstGeom prst="rect">
              <a:avLst/>
            </a:prstGeom>
            <a:solidFill>
              <a:srgbClr val="2FFFC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2" name="Rectangle 409">
              <a:extLst>
                <a:ext uri="{FF2B5EF4-FFF2-40B4-BE49-F238E27FC236}">
                  <a16:creationId xmlns:a16="http://schemas.microsoft.com/office/drawing/2014/main" id="{9E0A5471-5D73-7299-2B0B-34A104783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2575" y="2317751"/>
              <a:ext cx="52388" cy="52388"/>
            </a:xfrm>
            <a:prstGeom prst="rect">
              <a:avLst/>
            </a:prstGeom>
            <a:solidFill>
              <a:srgbClr val="009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3" name="Rectangle 410">
              <a:extLst>
                <a:ext uri="{FF2B5EF4-FFF2-40B4-BE49-F238E27FC236}">
                  <a16:creationId xmlns:a16="http://schemas.microsoft.com/office/drawing/2014/main" id="{1FB4609C-A60B-CF38-56EE-146A0ED63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2349501"/>
              <a:ext cx="52388" cy="52388"/>
            </a:xfrm>
            <a:prstGeom prst="rect">
              <a:avLst/>
            </a:prstGeom>
            <a:solidFill>
              <a:srgbClr val="5FFF9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4" name="Rectangle 411">
              <a:extLst>
                <a:ext uri="{FF2B5EF4-FFF2-40B4-BE49-F238E27FC236}">
                  <a16:creationId xmlns:a16="http://schemas.microsoft.com/office/drawing/2014/main" id="{226C638F-3815-217C-84E0-5C6905393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3063" y="2527301"/>
              <a:ext cx="52388" cy="52388"/>
            </a:xfrm>
            <a:prstGeom prst="rect">
              <a:avLst/>
            </a:prstGeom>
            <a:solidFill>
              <a:srgbClr val="00B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1" name="Rectangle 412">
              <a:extLst>
                <a:ext uri="{FF2B5EF4-FFF2-40B4-BE49-F238E27FC236}">
                  <a16:creationId xmlns:a16="http://schemas.microsoft.com/office/drawing/2014/main" id="{AD10C4C0-B392-8BA2-F300-046E0624B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1000" y="2333626"/>
              <a:ext cx="52388" cy="52388"/>
            </a:xfrm>
            <a:prstGeom prst="rect">
              <a:avLst/>
            </a:prstGeom>
            <a:solidFill>
              <a:srgbClr val="001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2" name="Rectangle 413">
              <a:extLst>
                <a:ext uri="{FF2B5EF4-FFF2-40B4-BE49-F238E27FC236}">
                  <a16:creationId xmlns:a16="http://schemas.microsoft.com/office/drawing/2014/main" id="{5B69912A-E2A0-BD91-7D76-A9BEAF5CE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350" y="2352676"/>
              <a:ext cx="52388" cy="52388"/>
            </a:xfrm>
            <a:prstGeom prst="rect">
              <a:avLst/>
            </a:prstGeom>
            <a:solidFill>
              <a:srgbClr val="4FFFA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3" name="Rectangle 414">
              <a:extLst>
                <a:ext uri="{FF2B5EF4-FFF2-40B4-BE49-F238E27FC236}">
                  <a16:creationId xmlns:a16="http://schemas.microsoft.com/office/drawing/2014/main" id="{9C4C3950-466A-F936-AA30-4B719AA05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8638" y="2566988"/>
              <a:ext cx="52388" cy="52388"/>
            </a:xfrm>
            <a:prstGeom prst="rect">
              <a:avLst/>
            </a:prstGeom>
            <a:solidFill>
              <a:srgbClr val="0000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" name="Rectangle 415">
              <a:extLst>
                <a:ext uri="{FF2B5EF4-FFF2-40B4-BE49-F238E27FC236}">
                  <a16:creationId xmlns:a16="http://schemas.microsoft.com/office/drawing/2014/main" id="{45D8384C-82BD-4626-846B-16228CDE8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488" y="2087563"/>
              <a:ext cx="52388" cy="52388"/>
            </a:xfrm>
            <a:prstGeom prst="rect">
              <a:avLst/>
            </a:prstGeom>
            <a:solidFill>
              <a:srgbClr val="9FFF5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" name="Rectangle 416">
              <a:extLst>
                <a:ext uri="{FF2B5EF4-FFF2-40B4-BE49-F238E27FC236}">
                  <a16:creationId xmlns:a16="http://schemas.microsoft.com/office/drawing/2014/main" id="{A1500D97-B442-F4E8-759A-5BBE9C8E4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3413" y="2593976"/>
              <a:ext cx="52388" cy="52388"/>
            </a:xfrm>
            <a:prstGeom prst="rect">
              <a:avLst/>
            </a:prstGeom>
            <a:solidFill>
              <a:srgbClr val="6FFF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" name="Rectangle 417">
              <a:extLst>
                <a:ext uri="{FF2B5EF4-FFF2-40B4-BE49-F238E27FC236}">
                  <a16:creationId xmlns:a16="http://schemas.microsoft.com/office/drawing/2014/main" id="{C1847660-C518-C449-03A5-2CEA52844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938" y="2068513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7" name="Rectangle 418">
              <a:extLst>
                <a:ext uri="{FF2B5EF4-FFF2-40B4-BE49-F238E27FC236}">
                  <a16:creationId xmlns:a16="http://schemas.microsoft.com/office/drawing/2014/main" id="{688A72F7-2D27-6D51-9D80-D6B01021A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5325" y="2163763"/>
              <a:ext cx="52388" cy="52388"/>
            </a:xfrm>
            <a:prstGeom prst="rect">
              <a:avLst/>
            </a:prstGeom>
            <a:solidFill>
              <a:srgbClr val="3FF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4" name="Rectangle 419">
              <a:extLst>
                <a:ext uri="{FF2B5EF4-FFF2-40B4-BE49-F238E27FC236}">
                  <a16:creationId xmlns:a16="http://schemas.microsoft.com/office/drawing/2014/main" id="{460EBCA8-8A2A-55A6-32D2-C56AC3CEB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200" y="2074863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" name="Rectangle 420">
              <a:extLst>
                <a:ext uri="{FF2B5EF4-FFF2-40B4-BE49-F238E27FC236}">
                  <a16:creationId xmlns:a16="http://schemas.microsoft.com/office/drawing/2014/main" id="{56782BDF-DA8A-628D-4CFC-63CD567DC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425" y="2201863"/>
              <a:ext cx="52388" cy="52388"/>
            </a:xfrm>
            <a:prstGeom prst="rect">
              <a:avLst/>
            </a:prstGeom>
            <a:solidFill>
              <a:srgbClr val="00D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6" name="Rectangle 421">
              <a:extLst>
                <a:ext uri="{FF2B5EF4-FFF2-40B4-BE49-F238E27FC236}">
                  <a16:creationId xmlns:a16="http://schemas.microsoft.com/office/drawing/2014/main" id="{A28A83FB-0B6C-60BA-61D9-A41693942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6125" y="2249488"/>
              <a:ext cx="52388" cy="52388"/>
            </a:xfrm>
            <a:prstGeom prst="rect">
              <a:avLst/>
            </a:prstGeom>
            <a:solidFill>
              <a:srgbClr val="7FFF7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8" name="Rectangle 422">
              <a:extLst>
                <a:ext uri="{FF2B5EF4-FFF2-40B4-BE49-F238E27FC236}">
                  <a16:creationId xmlns:a16="http://schemas.microsoft.com/office/drawing/2014/main" id="{238747ED-0076-4F7E-B1AD-C4092E934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9463" y="2171701"/>
              <a:ext cx="52388" cy="52388"/>
            </a:xfrm>
            <a:prstGeom prst="rect">
              <a:avLst/>
            </a:prstGeom>
            <a:solidFill>
              <a:srgbClr val="00E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9" name="Rectangle 423">
              <a:extLst>
                <a:ext uri="{FF2B5EF4-FFF2-40B4-BE49-F238E27FC236}">
                  <a16:creationId xmlns:a16="http://schemas.microsoft.com/office/drawing/2014/main" id="{42754614-1AEB-62ED-3099-F2E1D6C48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4238" y="2166938"/>
              <a:ext cx="52388" cy="52388"/>
            </a:xfrm>
            <a:prstGeom prst="rect">
              <a:avLst/>
            </a:prstGeom>
            <a:solidFill>
              <a:srgbClr val="6FFF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0" name="Rectangle 424">
              <a:extLst>
                <a:ext uri="{FF2B5EF4-FFF2-40B4-BE49-F238E27FC236}">
                  <a16:creationId xmlns:a16="http://schemas.microsoft.com/office/drawing/2014/main" id="{CA0707DE-B10F-9E9C-6600-CDDC5A803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4875" y="2498726"/>
              <a:ext cx="52388" cy="52388"/>
            </a:xfrm>
            <a:prstGeom prst="rect">
              <a:avLst/>
            </a:prstGeom>
            <a:solidFill>
              <a:srgbClr val="00C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1" name="Rectangle 425">
              <a:extLst>
                <a:ext uri="{FF2B5EF4-FFF2-40B4-BE49-F238E27FC236}">
                  <a16:creationId xmlns:a16="http://schemas.microsoft.com/office/drawing/2014/main" id="{BB285484-989A-C009-85BC-AF15D0383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8688" y="2112963"/>
              <a:ext cx="52388" cy="52388"/>
            </a:xfrm>
            <a:prstGeom prst="rect">
              <a:avLst/>
            </a:prstGeom>
            <a:solidFill>
              <a:srgbClr val="3FF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2" name="Rectangle 426">
              <a:extLst>
                <a:ext uri="{FF2B5EF4-FFF2-40B4-BE49-F238E27FC236}">
                  <a16:creationId xmlns:a16="http://schemas.microsoft.com/office/drawing/2014/main" id="{90F241DE-389D-A241-8FDF-874F37895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8688" y="2389188"/>
              <a:ext cx="52388" cy="5238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3" name="Rectangle 427">
              <a:extLst>
                <a:ext uri="{FF2B5EF4-FFF2-40B4-BE49-F238E27FC236}">
                  <a16:creationId xmlns:a16="http://schemas.microsoft.com/office/drawing/2014/main" id="{2EE5E8C9-0F02-9A50-1B00-9EED9F90D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0913" y="2463801"/>
              <a:ext cx="52388" cy="52388"/>
            </a:xfrm>
            <a:prstGeom prst="rect">
              <a:avLst/>
            </a:prstGeom>
            <a:solidFill>
              <a:srgbClr val="004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" name="Rectangle 428">
              <a:extLst>
                <a:ext uri="{FF2B5EF4-FFF2-40B4-BE49-F238E27FC236}">
                  <a16:creationId xmlns:a16="http://schemas.microsoft.com/office/drawing/2014/main" id="{2EB875C1-90E6-B454-E2D6-B9628D0F9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1238" y="2159001"/>
              <a:ext cx="52388" cy="52388"/>
            </a:xfrm>
            <a:prstGeom prst="rect">
              <a:avLst/>
            </a:prstGeom>
            <a:solidFill>
              <a:srgbClr val="8FFF6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5" name="Rectangle 429">
              <a:extLst>
                <a:ext uri="{FF2B5EF4-FFF2-40B4-BE49-F238E27FC236}">
                  <a16:creationId xmlns:a16="http://schemas.microsoft.com/office/drawing/2014/main" id="{E546B26D-9DDD-4ED8-70FF-73ABB73BA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450" y="2160588"/>
              <a:ext cx="52388" cy="52388"/>
            </a:xfrm>
            <a:prstGeom prst="rect">
              <a:avLst/>
            </a:prstGeom>
            <a:solidFill>
              <a:srgbClr val="DFFF1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6" name="Rectangle 430">
              <a:extLst>
                <a:ext uri="{FF2B5EF4-FFF2-40B4-BE49-F238E27FC236}">
                  <a16:creationId xmlns:a16="http://schemas.microsoft.com/office/drawing/2014/main" id="{CB30CED3-8CD3-7754-BC19-620F0383E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25" y="2062163"/>
              <a:ext cx="52388" cy="52388"/>
            </a:xfrm>
            <a:prstGeom prst="rect">
              <a:avLst/>
            </a:prstGeom>
            <a:solidFill>
              <a:srgbClr val="EFFF0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7" name="Rectangle 431">
              <a:extLst>
                <a:ext uri="{FF2B5EF4-FFF2-40B4-BE49-F238E27FC236}">
                  <a16:creationId xmlns:a16="http://schemas.microsoft.com/office/drawing/2014/main" id="{2840FDF1-2006-AFD3-C776-3A00CDD5D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525" y="2022476"/>
              <a:ext cx="52388" cy="52388"/>
            </a:xfrm>
            <a:prstGeom prst="rect">
              <a:avLst/>
            </a:prstGeom>
            <a:solidFill>
              <a:srgbClr val="FFE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8" name="Rectangle 432">
              <a:extLst>
                <a:ext uri="{FF2B5EF4-FFF2-40B4-BE49-F238E27FC236}">
                  <a16:creationId xmlns:a16="http://schemas.microsoft.com/office/drawing/2014/main" id="{B87947BD-CAFF-B25B-8FDC-224A0D414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95488"/>
              <a:ext cx="52388" cy="523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9" name="Rectangle 433">
              <a:extLst>
                <a:ext uri="{FF2B5EF4-FFF2-40B4-BE49-F238E27FC236}">
                  <a16:creationId xmlns:a16="http://schemas.microsoft.com/office/drawing/2014/main" id="{41E2397A-9DE9-86B9-CEA6-2321477E6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2151063"/>
              <a:ext cx="52388" cy="52388"/>
            </a:xfrm>
            <a:prstGeom prst="rect">
              <a:avLst/>
            </a:prstGeom>
            <a:solidFill>
              <a:srgbClr val="00E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0" name="Oval 434">
              <a:extLst>
                <a:ext uri="{FF2B5EF4-FFF2-40B4-BE49-F238E27FC236}">
                  <a16:creationId xmlns:a16="http://schemas.microsoft.com/office/drawing/2014/main" id="{04FF72B4-3560-65F2-B73C-623F784BA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186113"/>
              <a:ext cx="61913" cy="61913"/>
            </a:xfrm>
            <a:prstGeom prst="ellipse">
              <a:avLst/>
            </a:prstGeom>
            <a:solidFill>
              <a:srgbClr val="007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1" name="Oval 435">
              <a:extLst>
                <a:ext uri="{FF2B5EF4-FFF2-40B4-BE49-F238E27FC236}">
                  <a16:creationId xmlns:a16="http://schemas.microsoft.com/office/drawing/2014/main" id="{1573551E-6403-0B3B-F0F4-02D1CC6D8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838" y="3182938"/>
              <a:ext cx="61913" cy="61913"/>
            </a:xfrm>
            <a:prstGeom prst="ellipse">
              <a:avLst/>
            </a:prstGeom>
            <a:solidFill>
              <a:srgbClr val="1FFF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2" name="Oval 436">
              <a:extLst>
                <a:ext uri="{FF2B5EF4-FFF2-40B4-BE49-F238E27FC236}">
                  <a16:creationId xmlns:a16="http://schemas.microsoft.com/office/drawing/2014/main" id="{7F2F75EA-1A80-F592-0D57-AB36E50FA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525" y="3159126"/>
              <a:ext cx="61913" cy="61913"/>
            </a:xfrm>
            <a:prstGeom prst="ellipse">
              <a:avLst/>
            </a:prstGeom>
            <a:solidFill>
              <a:srgbClr val="00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3" name="Oval 437">
              <a:extLst>
                <a:ext uri="{FF2B5EF4-FFF2-40B4-BE49-F238E27FC236}">
                  <a16:creationId xmlns:a16="http://schemas.microsoft.com/office/drawing/2014/main" id="{D765A94D-7B3B-9C3B-F54E-11A2EF245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0913" y="3149601"/>
              <a:ext cx="61913" cy="61913"/>
            </a:xfrm>
            <a:prstGeom prst="ellipse">
              <a:avLst/>
            </a:prstGeom>
            <a:solidFill>
              <a:srgbClr val="1FFF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4" name="Oval 438">
              <a:extLst>
                <a:ext uri="{FF2B5EF4-FFF2-40B4-BE49-F238E27FC236}">
                  <a16:creationId xmlns:a16="http://schemas.microsoft.com/office/drawing/2014/main" id="{1783A914-1287-9160-B7AC-3A93BD696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8588" y="3146426"/>
              <a:ext cx="61913" cy="61913"/>
            </a:xfrm>
            <a:prstGeom prst="ellipse">
              <a:avLst/>
            </a:prstGeom>
            <a:solidFill>
              <a:srgbClr val="1FFF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5" name="Oval 439">
              <a:extLst>
                <a:ext uri="{FF2B5EF4-FFF2-40B4-BE49-F238E27FC236}">
                  <a16:creationId xmlns:a16="http://schemas.microsoft.com/office/drawing/2014/main" id="{A4A16DCE-880E-66A0-3C7A-81839A6FA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9975" y="3124201"/>
              <a:ext cx="61913" cy="61913"/>
            </a:xfrm>
            <a:prstGeom prst="ellipse">
              <a:avLst/>
            </a:prstGeom>
            <a:solidFill>
              <a:srgbClr val="00E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6" name="Oval 440">
              <a:extLst>
                <a:ext uri="{FF2B5EF4-FFF2-40B4-BE49-F238E27FC236}">
                  <a16:creationId xmlns:a16="http://schemas.microsoft.com/office/drawing/2014/main" id="{9CE53DF2-DAB7-EB07-1E8F-7811D51A1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2013" y="3114676"/>
              <a:ext cx="61913" cy="61913"/>
            </a:xfrm>
            <a:prstGeom prst="ellipse">
              <a:avLst/>
            </a:prstGeom>
            <a:solidFill>
              <a:srgbClr val="00E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7" name="Oval 441">
              <a:extLst>
                <a:ext uri="{FF2B5EF4-FFF2-40B4-BE49-F238E27FC236}">
                  <a16:creationId xmlns:a16="http://schemas.microsoft.com/office/drawing/2014/main" id="{C634A09E-23E2-6A39-1F1C-66CE6334A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938" y="3101976"/>
              <a:ext cx="61913" cy="61913"/>
            </a:xfrm>
            <a:prstGeom prst="ellipse">
              <a:avLst/>
            </a:prstGeom>
            <a:solidFill>
              <a:srgbClr val="0FF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8" name="Oval 442">
              <a:extLst>
                <a:ext uri="{FF2B5EF4-FFF2-40B4-BE49-F238E27FC236}">
                  <a16:creationId xmlns:a16="http://schemas.microsoft.com/office/drawing/2014/main" id="{9146D68A-5C86-C9CE-A1FD-044303412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7575" y="3035301"/>
              <a:ext cx="61913" cy="61913"/>
            </a:xfrm>
            <a:prstGeom prst="ellipse">
              <a:avLst/>
            </a:pr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9" name="Oval 443">
              <a:extLst>
                <a:ext uri="{FF2B5EF4-FFF2-40B4-BE49-F238E27FC236}">
                  <a16:creationId xmlns:a16="http://schemas.microsoft.com/office/drawing/2014/main" id="{667D1E2C-B38E-7B9D-14CA-533ED7582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4075" y="3033713"/>
              <a:ext cx="61913" cy="61913"/>
            </a:xfrm>
            <a:prstGeom prst="ellipse">
              <a:avLst/>
            </a:prstGeom>
            <a:solidFill>
              <a:srgbClr val="008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0" name="Oval 444">
              <a:extLst>
                <a:ext uri="{FF2B5EF4-FFF2-40B4-BE49-F238E27FC236}">
                  <a16:creationId xmlns:a16="http://schemas.microsoft.com/office/drawing/2014/main" id="{226C0796-F7E7-D541-B35B-18041FDC6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3475" y="3009901"/>
              <a:ext cx="61913" cy="61913"/>
            </a:xfrm>
            <a:prstGeom prst="ellipse">
              <a:avLst/>
            </a:prstGeom>
            <a:solidFill>
              <a:srgbClr val="000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1" name="Oval 445">
              <a:extLst>
                <a:ext uri="{FF2B5EF4-FFF2-40B4-BE49-F238E27FC236}">
                  <a16:creationId xmlns:a16="http://schemas.microsoft.com/office/drawing/2014/main" id="{09D98AA6-6B3E-6364-7C5B-2F6530E9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2995613"/>
              <a:ext cx="61913" cy="61913"/>
            </a:xfrm>
            <a:prstGeom prst="ellipse">
              <a:avLst/>
            </a:prstGeom>
            <a:solidFill>
              <a:srgbClr val="00A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" name="Oval 446">
              <a:extLst>
                <a:ext uri="{FF2B5EF4-FFF2-40B4-BE49-F238E27FC236}">
                  <a16:creationId xmlns:a16="http://schemas.microsoft.com/office/drawing/2014/main" id="{1E863ADD-6992-A061-025F-3D033466D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9850" y="2935288"/>
              <a:ext cx="61913" cy="63500"/>
            </a:xfrm>
            <a:prstGeom prst="ellipse">
              <a:avLst/>
            </a:prstGeom>
            <a:solidFill>
              <a:srgbClr val="002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3" name="Oval 447">
              <a:extLst>
                <a:ext uri="{FF2B5EF4-FFF2-40B4-BE49-F238E27FC236}">
                  <a16:creationId xmlns:a16="http://schemas.microsoft.com/office/drawing/2014/main" id="{6749A957-34BA-BA1C-5AD9-459313B1F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600" y="2919413"/>
              <a:ext cx="61913" cy="61913"/>
            </a:xfrm>
            <a:prstGeom prst="ellipse">
              <a:avLst/>
            </a:prstGeom>
            <a:solidFill>
              <a:srgbClr val="001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4" name="Oval 448">
              <a:extLst>
                <a:ext uri="{FF2B5EF4-FFF2-40B4-BE49-F238E27FC236}">
                  <a16:creationId xmlns:a16="http://schemas.microsoft.com/office/drawing/2014/main" id="{D7225DBF-ECA2-E651-07D3-F2F456BC2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363" y="2909888"/>
              <a:ext cx="63500" cy="61913"/>
            </a:xfrm>
            <a:prstGeom prst="ellipse">
              <a:avLst/>
            </a:prstGeom>
            <a:solidFill>
              <a:srgbClr val="002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5" name="Oval 449">
              <a:extLst>
                <a:ext uri="{FF2B5EF4-FFF2-40B4-BE49-F238E27FC236}">
                  <a16:creationId xmlns:a16="http://schemas.microsoft.com/office/drawing/2014/main" id="{811A56E3-481C-9F3F-1BBD-3F29ABBCB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1263" y="2901951"/>
              <a:ext cx="61913" cy="61913"/>
            </a:xfrm>
            <a:prstGeom prst="ellipse">
              <a:avLst/>
            </a:prstGeom>
            <a:solidFill>
              <a:srgbClr val="0000C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6" name="Oval 450">
              <a:extLst>
                <a:ext uri="{FF2B5EF4-FFF2-40B4-BE49-F238E27FC236}">
                  <a16:creationId xmlns:a16="http://schemas.microsoft.com/office/drawing/2014/main" id="{797E0FB1-7C91-8BA9-4AEE-DC541E1F0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2898776"/>
              <a:ext cx="60325" cy="61913"/>
            </a:xfrm>
            <a:prstGeom prst="ellipse">
              <a:avLst/>
            </a:prstGeom>
            <a:solidFill>
              <a:srgbClr val="002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7" name="Oval 451">
              <a:extLst>
                <a:ext uri="{FF2B5EF4-FFF2-40B4-BE49-F238E27FC236}">
                  <a16:creationId xmlns:a16="http://schemas.microsoft.com/office/drawing/2014/main" id="{1A507F5B-3CF7-65A3-79B5-E4E2F580F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4288" y="2873376"/>
              <a:ext cx="61913" cy="61913"/>
            </a:xfrm>
            <a:prstGeom prst="ellipse">
              <a:avLst/>
            </a:prstGeom>
            <a:solidFill>
              <a:srgbClr val="00A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8" name="Oval 452">
              <a:extLst>
                <a:ext uri="{FF2B5EF4-FFF2-40B4-BE49-F238E27FC236}">
                  <a16:creationId xmlns:a16="http://schemas.microsoft.com/office/drawing/2014/main" id="{2450B60F-ABB9-0D5C-E79A-45E0D4BBD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1788" y="2870201"/>
              <a:ext cx="61913" cy="61913"/>
            </a:xfrm>
            <a:prstGeom prst="ellipse">
              <a:avLst/>
            </a:prstGeom>
            <a:solidFill>
              <a:srgbClr val="002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9" name="Oval 453">
              <a:extLst>
                <a:ext uri="{FF2B5EF4-FFF2-40B4-BE49-F238E27FC236}">
                  <a16:creationId xmlns:a16="http://schemas.microsoft.com/office/drawing/2014/main" id="{E6ABCAB7-3B18-1571-937B-8D31215FE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900" y="2817813"/>
              <a:ext cx="61913" cy="61913"/>
            </a:xfrm>
            <a:prstGeom prst="ellipse">
              <a:avLst/>
            </a:prstGeom>
            <a:solidFill>
              <a:srgbClr val="0000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0" name="Oval 454">
              <a:extLst>
                <a:ext uri="{FF2B5EF4-FFF2-40B4-BE49-F238E27FC236}">
                  <a16:creationId xmlns:a16="http://schemas.microsoft.com/office/drawing/2014/main" id="{FB5158E1-B7B7-1ED1-7554-CB7ABA02D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2776538"/>
              <a:ext cx="61913" cy="61913"/>
            </a:xfrm>
            <a:prstGeom prst="ellipse">
              <a:avLst/>
            </a:prstGeom>
            <a:solidFill>
              <a:srgbClr val="00B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1" name="Oval 455">
              <a:extLst>
                <a:ext uri="{FF2B5EF4-FFF2-40B4-BE49-F238E27FC236}">
                  <a16:creationId xmlns:a16="http://schemas.microsoft.com/office/drawing/2014/main" id="{61ECE0E9-C595-9C2A-AAB6-5CAD36D3E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1088" y="2757488"/>
              <a:ext cx="61913" cy="61913"/>
            </a:xfrm>
            <a:prstGeom prst="ellipse">
              <a:avLst/>
            </a:prstGeom>
            <a:solidFill>
              <a:srgbClr val="0FF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" name="Oval 456">
              <a:extLst>
                <a:ext uri="{FF2B5EF4-FFF2-40B4-BE49-F238E27FC236}">
                  <a16:creationId xmlns:a16="http://schemas.microsoft.com/office/drawing/2014/main" id="{9ACE3D48-8BB1-5EB2-C0EF-EDF67A228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5713" y="2757488"/>
              <a:ext cx="61913" cy="60325"/>
            </a:xfrm>
            <a:prstGeom prst="ellipse">
              <a:avLst/>
            </a:prstGeom>
            <a:solidFill>
              <a:srgbClr val="4FFFA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3" name="Oval 457">
              <a:extLst>
                <a:ext uri="{FF2B5EF4-FFF2-40B4-BE49-F238E27FC236}">
                  <a16:creationId xmlns:a16="http://schemas.microsoft.com/office/drawing/2014/main" id="{DBA8BE29-D8F8-9FB3-F004-1D3747231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188" y="2732088"/>
              <a:ext cx="60325" cy="61913"/>
            </a:xfrm>
            <a:prstGeom prst="ellipse">
              <a:avLst/>
            </a:prstGeom>
            <a:solidFill>
              <a:srgbClr val="00E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4" name="Oval 458">
              <a:extLst>
                <a:ext uri="{FF2B5EF4-FFF2-40B4-BE49-F238E27FC236}">
                  <a16:creationId xmlns:a16="http://schemas.microsoft.com/office/drawing/2014/main" id="{8F8F2827-A5FD-C9A2-DCFB-F21DD649F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0013" y="2706688"/>
              <a:ext cx="61913" cy="61913"/>
            </a:xfrm>
            <a:prstGeom prst="ellipse">
              <a:avLst/>
            </a:prstGeom>
            <a:solidFill>
              <a:srgbClr val="1FFF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6" name="Oval 459">
              <a:extLst>
                <a:ext uri="{FF2B5EF4-FFF2-40B4-BE49-F238E27FC236}">
                  <a16:creationId xmlns:a16="http://schemas.microsoft.com/office/drawing/2014/main" id="{6BECF637-25D6-8ACD-5473-753B9A33F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2686051"/>
              <a:ext cx="61913" cy="61913"/>
            </a:xfrm>
            <a:prstGeom prst="ellipse">
              <a:avLst/>
            </a:prstGeom>
            <a:solidFill>
              <a:srgbClr val="0FF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7" name="Oval 460">
              <a:extLst>
                <a:ext uri="{FF2B5EF4-FFF2-40B4-BE49-F238E27FC236}">
                  <a16:creationId xmlns:a16="http://schemas.microsoft.com/office/drawing/2014/main" id="{87192DB4-C38A-4C8D-6665-97901287A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638" y="2676526"/>
              <a:ext cx="61913" cy="61913"/>
            </a:xfrm>
            <a:prstGeom prst="ellipse">
              <a:avLst/>
            </a:prstGeom>
            <a:solidFill>
              <a:srgbClr val="1FFF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4" name="Oval 461">
              <a:extLst>
                <a:ext uri="{FF2B5EF4-FFF2-40B4-BE49-F238E27FC236}">
                  <a16:creationId xmlns:a16="http://schemas.microsoft.com/office/drawing/2014/main" id="{58A11BB0-1CFB-7498-1CCC-6CA484CB7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925" y="2671763"/>
              <a:ext cx="61913" cy="61913"/>
            </a:xfrm>
            <a:prstGeom prst="ellipse">
              <a:avLst/>
            </a:prstGeom>
            <a:solidFill>
              <a:srgbClr val="8FFF6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" name="Oval 462">
              <a:extLst>
                <a:ext uri="{FF2B5EF4-FFF2-40B4-BE49-F238E27FC236}">
                  <a16:creationId xmlns:a16="http://schemas.microsoft.com/office/drawing/2014/main" id="{D338EE79-C343-6A1B-CB55-9482A5EE2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525" y="2641601"/>
              <a:ext cx="61913" cy="61913"/>
            </a:xfrm>
            <a:prstGeom prst="ellipse">
              <a:avLst/>
            </a:prstGeom>
            <a:solidFill>
              <a:srgbClr val="2FFFC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" name="Oval 463">
              <a:extLst>
                <a:ext uri="{FF2B5EF4-FFF2-40B4-BE49-F238E27FC236}">
                  <a16:creationId xmlns:a16="http://schemas.microsoft.com/office/drawing/2014/main" id="{EFC147FB-7BE5-CF8A-CB18-BA5E6FFD0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635251"/>
              <a:ext cx="61913" cy="61913"/>
            </a:xfrm>
            <a:prstGeom prst="ellipse">
              <a:avLst/>
            </a:prstGeom>
            <a:solidFill>
              <a:srgbClr val="1FFFD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" name="Oval 464">
              <a:extLst>
                <a:ext uri="{FF2B5EF4-FFF2-40B4-BE49-F238E27FC236}">
                  <a16:creationId xmlns:a16="http://schemas.microsoft.com/office/drawing/2014/main" id="{24069540-445C-DA22-B1DD-B2C9FD0FD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0025" y="2620963"/>
              <a:ext cx="61913" cy="61913"/>
            </a:xfrm>
            <a:prstGeom prst="ellipse">
              <a:avLst/>
            </a:prstGeom>
            <a:solidFill>
              <a:srgbClr val="00D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" name="Oval 465">
              <a:extLst>
                <a:ext uri="{FF2B5EF4-FFF2-40B4-BE49-F238E27FC236}">
                  <a16:creationId xmlns:a16="http://schemas.microsoft.com/office/drawing/2014/main" id="{950B24A2-F2A5-7EEA-989C-08ABDE43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475" y="2590801"/>
              <a:ext cx="61913" cy="61913"/>
            </a:xfrm>
            <a:prstGeom prst="ellipse">
              <a:avLst/>
            </a:prstGeom>
            <a:solidFill>
              <a:srgbClr val="5FFF9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" name="Oval 466">
              <a:extLst>
                <a:ext uri="{FF2B5EF4-FFF2-40B4-BE49-F238E27FC236}">
                  <a16:creationId xmlns:a16="http://schemas.microsoft.com/office/drawing/2014/main" id="{E91B60C7-A3FB-5B39-F3E1-905F56430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725" y="2584451"/>
              <a:ext cx="61913" cy="60325"/>
            </a:xfrm>
            <a:prstGeom prst="ellipse">
              <a:avLst/>
            </a:prstGeom>
            <a:solidFill>
              <a:srgbClr val="0FF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4" name="Oval 467">
              <a:extLst>
                <a:ext uri="{FF2B5EF4-FFF2-40B4-BE49-F238E27FC236}">
                  <a16:creationId xmlns:a16="http://schemas.microsoft.com/office/drawing/2014/main" id="{7EAD70A7-0F96-367B-A806-021CB5434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25" y="2573338"/>
              <a:ext cx="61913" cy="61913"/>
            </a:xfrm>
            <a:prstGeom prst="ellipse">
              <a:avLst/>
            </a:prstGeom>
            <a:solidFill>
              <a:srgbClr val="0FF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5" name="Oval 468">
              <a:extLst>
                <a:ext uri="{FF2B5EF4-FFF2-40B4-BE49-F238E27FC236}">
                  <a16:creationId xmlns:a16="http://schemas.microsoft.com/office/drawing/2014/main" id="{4C8187D7-2CBE-03D2-D68F-C8495F189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6413" y="2551113"/>
              <a:ext cx="60325" cy="61913"/>
            </a:xfrm>
            <a:prstGeom prst="ellipse">
              <a:avLst/>
            </a:prstGeom>
            <a:solidFill>
              <a:srgbClr val="0FF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6" name="Oval 469">
              <a:extLst>
                <a:ext uri="{FF2B5EF4-FFF2-40B4-BE49-F238E27FC236}">
                  <a16:creationId xmlns:a16="http://schemas.microsoft.com/office/drawing/2014/main" id="{DB6BAB67-B447-6B1C-DBF5-361B11603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2546351"/>
              <a:ext cx="61913" cy="61913"/>
            </a:xfrm>
            <a:prstGeom prst="ellipse">
              <a:avLst/>
            </a:prstGeom>
            <a:solidFill>
              <a:srgbClr val="00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7" name="Oval 470">
              <a:extLst>
                <a:ext uri="{FF2B5EF4-FFF2-40B4-BE49-F238E27FC236}">
                  <a16:creationId xmlns:a16="http://schemas.microsoft.com/office/drawing/2014/main" id="{29306C59-8E0A-980B-8EB4-F5D8D9B7D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1550" y="2536826"/>
              <a:ext cx="61913" cy="61913"/>
            </a:xfrm>
            <a:prstGeom prst="ellipse">
              <a:avLst/>
            </a:prstGeom>
            <a:solidFill>
              <a:srgbClr val="00E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8" name="Oval 471">
              <a:extLst>
                <a:ext uri="{FF2B5EF4-FFF2-40B4-BE49-F238E27FC236}">
                  <a16:creationId xmlns:a16="http://schemas.microsoft.com/office/drawing/2014/main" id="{9CB3A3E4-332B-EA01-8322-E4B901823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1788" y="2532063"/>
              <a:ext cx="61913" cy="61913"/>
            </a:xfrm>
            <a:prstGeom prst="ellipse">
              <a:avLst/>
            </a:prstGeom>
            <a:solidFill>
              <a:srgbClr val="6FFF8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9" name="Oval 472">
              <a:extLst>
                <a:ext uri="{FF2B5EF4-FFF2-40B4-BE49-F238E27FC236}">
                  <a16:creationId xmlns:a16="http://schemas.microsoft.com/office/drawing/2014/main" id="{228C4538-2458-9A8D-2671-DF8F04814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8813" y="2517776"/>
              <a:ext cx="61913" cy="61913"/>
            </a:xfrm>
            <a:prstGeom prst="ellipse">
              <a:avLst/>
            </a:prstGeom>
            <a:solidFill>
              <a:srgbClr val="4FFFA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0" name="Oval 473">
              <a:extLst>
                <a:ext uri="{FF2B5EF4-FFF2-40B4-BE49-F238E27FC236}">
                  <a16:creationId xmlns:a16="http://schemas.microsoft.com/office/drawing/2014/main" id="{BBB907A5-EB6F-EA84-E683-20D3418B3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2506663"/>
              <a:ext cx="61913" cy="61913"/>
            </a:xfrm>
            <a:prstGeom prst="ellipse">
              <a:avLst/>
            </a:prstGeom>
            <a:solidFill>
              <a:srgbClr val="2FFFC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1" name="Oval 474">
              <a:extLst>
                <a:ext uri="{FF2B5EF4-FFF2-40B4-BE49-F238E27FC236}">
                  <a16:creationId xmlns:a16="http://schemas.microsoft.com/office/drawing/2014/main" id="{FD15675F-507A-0823-A659-113231DC9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2500313"/>
              <a:ext cx="61913" cy="63500"/>
            </a:xfrm>
            <a:prstGeom prst="ellipse">
              <a:avLst/>
            </a:prstGeom>
            <a:solidFill>
              <a:srgbClr val="0FF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2" name="Oval 475">
              <a:extLst>
                <a:ext uri="{FF2B5EF4-FFF2-40B4-BE49-F238E27FC236}">
                  <a16:creationId xmlns:a16="http://schemas.microsoft.com/office/drawing/2014/main" id="{DBB0F631-23A4-8C3E-8CF8-E52A79D01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2471738"/>
              <a:ext cx="61913" cy="61913"/>
            </a:xfrm>
            <a:prstGeom prst="ellipse">
              <a:avLst/>
            </a:prstGeom>
            <a:solidFill>
              <a:srgbClr val="FFD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3" name="Oval 476">
              <a:extLst>
                <a:ext uri="{FF2B5EF4-FFF2-40B4-BE49-F238E27FC236}">
                  <a16:creationId xmlns:a16="http://schemas.microsoft.com/office/drawing/2014/main" id="{ED9C71AD-4F23-4A54-82DC-DB88829FD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2471738"/>
              <a:ext cx="61913" cy="61913"/>
            </a:xfrm>
            <a:prstGeom prst="ellipse">
              <a:avLst/>
            </a:prstGeom>
            <a:solidFill>
              <a:srgbClr val="FF5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4" name="Oval 477">
              <a:extLst>
                <a:ext uri="{FF2B5EF4-FFF2-40B4-BE49-F238E27FC236}">
                  <a16:creationId xmlns:a16="http://schemas.microsoft.com/office/drawing/2014/main" id="{58D3FD9F-F0A8-7B37-61E4-2ED3824D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6313" y="2446338"/>
              <a:ext cx="61913" cy="61913"/>
            </a:xfrm>
            <a:prstGeom prst="ellipse">
              <a:avLst/>
            </a:prstGeom>
            <a:solidFill>
              <a:srgbClr val="FFE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5" name="Oval 478">
              <a:extLst>
                <a:ext uri="{FF2B5EF4-FFF2-40B4-BE49-F238E27FC236}">
                  <a16:creationId xmlns:a16="http://schemas.microsoft.com/office/drawing/2014/main" id="{31948587-E7B0-1566-5CFC-1F3F40E75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5138" y="2363788"/>
              <a:ext cx="61913" cy="61913"/>
            </a:xfrm>
            <a:prstGeom prst="ellipse">
              <a:avLst/>
            </a:prstGeom>
            <a:solidFill>
              <a:srgbClr val="FFF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6" name="Oval 479">
              <a:extLst>
                <a:ext uri="{FF2B5EF4-FFF2-40B4-BE49-F238E27FC236}">
                  <a16:creationId xmlns:a16="http://schemas.microsoft.com/office/drawing/2014/main" id="{6A36C013-CAE9-D9C9-C1A5-11876CF71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6350" y="2346326"/>
              <a:ext cx="61913" cy="61913"/>
            </a:xfrm>
            <a:prstGeom prst="ellipse">
              <a:avLst/>
            </a:prstGeom>
            <a:solidFill>
              <a:srgbClr val="FFE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7" name="Oval 480">
              <a:extLst>
                <a:ext uri="{FF2B5EF4-FFF2-40B4-BE49-F238E27FC236}">
                  <a16:creationId xmlns:a16="http://schemas.microsoft.com/office/drawing/2014/main" id="{9C1140AA-1032-B25B-DE0E-412040ED4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938" y="2208213"/>
              <a:ext cx="61913" cy="61913"/>
            </a:xfrm>
            <a:prstGeom prst="ellipse">
              <a:avLst/>
            </a:prstGeom>
            <a:solidFill>
              <a:srgbClr val="EFFF0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" name="Oval 481">
              <a:extLst>
                <a:ext uri="{FF2B5EF4-FFF2-40B4-BE49-F238E27FC236}">
                  <a16:creationId xmlns:a16="http://schemas.microsoft.com/office/drawing/2014/main" id="{9AF1C913-C93A-2927-5D32-9A9DFB285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0963" y="1922463"/>
              <a:ext cx="61913" cy="61913"/>
            </a:xfrm>
            <a:prstGeom prst="ellipse">
              <a:avLst/>
            </a:prstGeom>
            <a:solidFill>
              <a:srgbClr val="FFD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9" name="Freeform 482">
              <a:extLst>
                <a:ext uri="{FF2B5EF4-FFF2-40B4-BE49-F238E27FC236}">
                  <a16:creationId xmlns:a16="http://schemas.microsoft.com/office/drawing/2014/main" id="{2656901D-C734-2D5C-DF0A-656116AAD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225" y="2981326"/>
              <a:ext cx="53975" cy="63500"/>
            </a:xfrm>
            <a:custGeom>
              <a:avLst/>
              <a:gdLst>
                <a:gd name="T0" fmla="*/ 0 w 34"/>
                <a:gd name="T1" fmla="*/ 10 h 40"/>
                <a:gd name="T2" fmla="*/ 12 w 34"/>
                <a:gd name="T3" fmla="*/ 10 h 40"/>
                <a:gd name="T4" fmla="*/ 17 w 34"/>
                <a:gd name="T5" fmla="*/ 0 h 40"/>
                <a:gd name="T6" fmla="*/ 23 w 34"/>
                <a:gd name="T7" fmla="*/ 10 h 40"/>
                <a:gd name="T8" fmla="*/ 34 w 34"/>
                <a:gd name="T9" fmla="*/ 10 h 40"/>
                <a:gd name="T10" fmla="*/ 27 w 34"/>
                <a:gd name="T11" fmla="*/ 20 h 40"/>
                <a:gd name="T12" fmla="*/ 34 w 34"/>
                <a:gd name="T13" fmla="*/ 30 h 40"/>
                <a:gd name="T14" fmla="*/ 23 w 34"/>
                <a:gd name="T15" fmla="*/ 30 h 40"/>
                <a:gd name="T16" fmla="*/ 17 w 34"/>
                <a:gd name="T17" fmla="*/ 40 h 40"/>
                <a:gd name="T18" fmla="*/ 12 w 34"/>
                <a:gd name="T19" fmla="*/ 30 h 40"/>
                <a:gd name="T20" fmla="*/ 0 w 34"/>
                <a:gd name="T21" fmla="*/ 30 h 40"/>
                <a:gd name="T22" fmla="*/ 8 w 34"/>
                <a:gd name="T23" fmla="*/ 20 h 40"/>
                <a:gd name="T24" fmla="*/ 0 w 34"/>
                <a:gd name="T2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0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40"/>
                  </a:lnTo>
                  <a:lnTo>
                    <a:pt x="12" y="30"/>
                  </a:lnTo>
                  <a:lnTo>
                    <a:pt x="0" y="30"/>
                  </a:lnTo>
                  <a:lnTo>
                    <a:pt x="8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FF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0" name="Freeform 483">
              <a:extLst>
                <a:ext uri="{FF2B5EF4-FFF2-40B4-BE49-F238E27FC236}">
                  <a16:creationId xmlns:a16="http://schemas.microsoft.com/office/drawing/2014/main" id="{E5857A4D-9B54-4AEE-FD5E-7AF343F63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265747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FFF2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1" name="Freeform 484">
              <a:extLst>
                <a:ext uri="{FF2B5EF4-FFF2-40B4-BE49-F238E27FC236}">
                  <a16:creationId xmlns:a16="http://schemas.microsoft.com/office/drawing/2014/main" id="{F04BF81E-D2F9-6D70-F607-43E2E4C31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0" y="2603501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2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2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FF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2" name="Freeform 485">
              <a:extLst>
                <a:ext uri="{FF2B5EF4-FFF2-40B4-BE49-F238E27FC236}">
                  <a16:creationId xmlns:a16="http://schemas.microsoft.com/office/drawing/2014/main" id="{743EC662-6A32-59A3-9CB9-901B1D41B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6035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5" name="Freeform 486">
              <a:extLst>
                <a:ext uri="{FF2B5EF4-FFF2-40B4-BE49-F238E27FC236}">
                  <a16:creationId xmlns:a16="http://schemas.microsoft.com/office/drawing/2014/main" id="{D63C0A07-AF28-8E29-390E-832005005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2738438"/>
              <a:ext cx="53975" cy="63500"/>
            </a:xfrm>
            <a:custGeom>
              <a:avLst/>
              <a:gdLst>
                <a:gd name="T0" fmla="*/ 0 w 34"/>
                <a:gd name="T1" fmla="*/ 10 h 40"/>
                <a:gd name="T2" fmla="*/ 12 w 34"/>
                <a:gd name="T3" fmla="*/ 10 h 40"/>
                <a:gd name="T4" fmla="*/ 17 w 34"/>
                <a:gd name="T5" fmla="*/ 0 h 40"/>
                <a:gd name="T6" fmla="*/ 23 w 34"/>
                <a:gd name="T7" fmla="*/ 10 h 40"/>
                <a:gd name="T8" fmla="*/ 34 w 34"/>
                <a:gd name="T9" fmla="*/ 10 h 40"/>
                <a:gd name="T10" fmla="*/ 27 w 34"/>
                <a:gd name="T11" fmla="*/ 20 h 40"/>
                <a:gd name="T12" fmla="*/ 34 w 34"/>
                <a:gd name="T13" fmla="*/ 30 h 40"/>
                <a:gd name="T14" fmla="*/ 23 w 34"/>
                <a:gd name="T15" fmla="*/ 30 h 40"/>
                <a:gd name="T16" fmla="*/ 17 w 34"/>
                <a:gd name="T17" fmla="*/ 40 h 40"/>
                <a:gd name="T18" fmla="*/ 12 w 34"/>
                <a:gd name="T19" fmla="*/ 30 h 40"/>
                <a:gd name="T20" fmla="*/ 0 w 34"/>
                <a:gd name="T21" fmla="*/ 30 h 40"/>
                <a:gd name="T22" fmla="*/ 7 w 34"/>
                <a:gd name="T23" fmla="*/ 20 h 40"/>
                <a:gd name="T24" fmla="*/ 0 w 34"/>
                <a:gd name="T2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0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40"/>
                  </a:lnTo>
                  <a:lnTo>
                    <a:pt x="12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6" name="Freeform 487">
              <a:extLst>
                <a:ext uri="{FF2B5EF4-FFF2-40B4-BE49-F238E27FC236}">
                  <a16:creationId xmlns:a16="http://schemas.microsoft.com/office/drawing/2014/main" id="{B2F31459-6FA5-6FF9-59CC-836ACB45B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0" y="2713038"/>
              <a:ext cx="52388" cy="61913"/>
            </a:xfrm>
            <a:custGeom>
              <a:avLst/>
              <a:gdLst>
                <a:gd name="T0" fmla="*/ 0 w 33"/>
                <a:gd name="T1" fmla="*/ 9 h 39"/>
                <a:gd name="T2" fmla="*/ 11 w 33"/>
                <a:gd name="T3" fmla="*/ 9 h 39"/>
                <a:gd name="T4" fmla="*/ 16 w 33"/>
                <a:gd name="T5" fmla="*/ 0 h 39"/>
                <a:gd name="T6" fmla="*/ 22 w 33"/>
                <a:gd name="T7" fmla="*/ 9 h 39"/>
                <a:gd name="T8" fmla="*/ 33 w 33"/>
                <a:gd name="T9" fmla="*/ 9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9"/>
                  </a:moveTo>
                  <a:lnTo>
                    <a:pt x="11" y="9"/>
                  </a:lnTo>
                  <a:lnTo>
                    <a:pt x="16" y="0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6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7" name="Freeform 488">
              <a:extLst>
                <a:ext uri="{FF2B5EF4-FFF2-40B4-BE49-F238E27FC236}">
                  <a16:creationId xmlns:a16="http://schemas.microsoft.com/office/drawing/2014/main" id="{591C17CF-0014-15B6-AEBA-D2F10215A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29083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8" name="Freeform 489">
              <a:extLst>
                <a:ext uri="{FF2B5EF4-FFF2-40B4-BE49-F238E27FC236}">
                  <a16:creationId xmlns:a16="http://schemas.microsoft.com/office/drawing/2014/main" id="{A738BB50-AF9C-9A20-8832-9A4DA019F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2865438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C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9" name="Freeform 490">
              <a:extLst>
                <a:ext uri="{FF2B5EF4-FFF2-40B4-BE49-F238E27FC236}">
                  <a16:creationId xmlns:a16="http://schemas.microsoft.com/office/drawing/2014/main" id="{4DF04EAA-B6E5-8485-75EE-E1E69978A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038" y="2921001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2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8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2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8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C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0" name="Freeform 491">
              <a:extLst>
                <a:ext uri="{FF2B5EF4-FFF2-40B4-BE49-F238E27FC236}">
                  <a16:creationId xmlns:a16="http://schemas.microsoft.com/office/drawing/2014/main" id="{3A759520-EA85-BC26-207D-A2779B69E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4363" y="26543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3 w 34"/>
                <a:gd name="T15" fmla="*/ 30 h 39"/>
                <a:gd name="T16" fmla="*/ 17 w 34"/>
                <a:gd name="T17" fmla="*/ 39 h 39"/>
                <a:gd name="T18" fmla="*/ 11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FFF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1" name="Freeform 492">
              <a:extLst>
                <a:ext uri="{FF2B5EF4-FFF2-40B4-BE49-F238E27FC236}">
                  <a16:creationId xmlns:a16="http://schemas.microsoft.com/office/drawing/2014/main" id="{C4DC3695-F2B7-4BCF-BD14-140419ACC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525" y="2452688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2" name="Freeform 493">
              <a:extLst>
                <a:ext uri="{FF2B5EF4-FFF2-40B4-BE49-F238E27FC236}">
                  <a16:creationId xmlns:a16="http://schemas.microsoft.com/office/drawing/2014/main" id="{2A696D54-737C-57B5-8896-D062468CB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25019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3" name="Freeform 494">
              <a:extLst>
                <a:ext uri="{FF2B5EF4-FFF2-40B4-BE49-F238E27FC236}">
                  <a16:creationId xmlns:a16="http://schemas.microsoft.com/office/drawing/2014/main" id="{85414063-72CB-3892-76F3-CC80642F7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1688" y="2535238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4" name="Freeform 495">
              <a:extLst>
                <a:ext uri="{FF2B5EF4-FFF2-40B4-BE49-F238E27FC236}">
                  <a16:creationId xmlns:a16="http://schemas.microsoft.com/office/drawing/2014/main" id="{1CDBDF49-91FD-774A-B1B5-4D5BBEAA1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5" y="2406651"/>
              <a:ext cx="53975" cy="63500"/>
            </a:xfrm>
            <a:custGeom>
              <a:avLst/>
              <a:gdLst>
                <a:gd name="T0" fmla="*/ 0 w 34"/>
                <a:gd name="T1" fmla="*/ 10 h 40"/>
                <a:gd name="T2" fmla="*/ 11 w 34"/>
                <a:gd name="T3" fmla="*/ 10 h 40"/>
                <a:gd name="T4" fmla="*/ 17 w 34"/>
                <a:gd name="T5" fmla="*/ 0 h 40"/>
                <a:gd name="T6" fmla="*/ 23 w 34"/>
                <a:gd name="T7" fmla="*/ 10 h 40"/>
                <a:gd name="T8" fmla="*/ 34 w 34"/>
                <a:gd name="T9" fmla="*/ 10 h 40"/>
                <a:gd name="T10" fmla="*/ 27 w 34"/>
                <a:gd name="T11" fmla="*/ 20 h 40"/>
                <a:gd name="T12" fmla="*/ 34 w 34"/>
                <a:gd name="T13" fmla="*/ 30 h 40"/>
                <a:gd name="T14" fmla="*/ 23 w 34"/>
                <a:gd name="T15" fmla="*/ 30 h 40"/>
                <a:gd name="T16" fmla="*/ 17 w 34"/>
                <a:gd name="T17" fmla="*/ 40 h 40"/>
                <a:gd name="T18" fmla="*/ 11 w 34"/>
                <a:gd name="T19" fmla="*/ 30 h 40"/>
                <a:gd name="T20" fmla="*/ 0 w 34"/>
                <a:gd name="T21" fmla="*/ 30 h 40"/>
                <a:gd name="T22" fmla="*/ 7 w 34"/>
                <a:gd name="T23" fmla="*/ 20 h 40"/>
                <a:gd name="T24" fmla="*/ 0 w 34"/>
                <a:gd name="T2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0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40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FFF6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5" name="Freeform 496">
              <a:extLst>
                <a:ext uri="{FF2B5EF4-FFF2-40B4-BE49-F238E27FC236}">
                  <a16:creationId xmlns:a16="http://schemas.microsoft.com/office/drawing/2014/main" id="{A6D73651-18B1-D823-F343-62D2B8C2D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563" y="2570163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19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19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6" name="Freeform 497">
              <a:extLst>
                <a:ext uri="{FF2B5EF4-FFF2-40B4-BE49-F238E27FC236}">
                  <a16:creationId xmlns:a16="http://schemas.microsoft.com/office/drawing/2014/main" id="{81BB6E25-0E4F-A313-ABE6-C3C2B29C2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5" y="2544763"/>
              <a:ext cx="52388" cy="60325"/>
            </a:xfrm>
            <a:custGeom>
              <a:avLst/>
              <a:gdLst>
                <a:gd name="T0" fmla="*/ 0 w 33"/>
                <a:gd name="T1" fmla="*/ 9 h 38"/>
                <a:gd name="T2" fmla="*/ 11 w 33"/>
                <a:gd name="T3" fmla="*/ 9 h 38"/>
                <a:gd name="T4" fmla="*/ 16 w 33"/>
                <a:gd name="T5" fmla="*/ 0 h 38"/>
                <a:gd name="T6" fmla="*/ 22 w 33"/>
                <a:gd name="T7" fmla="*/ 9 h 38"/>
                <a:gd name="T8" fmla="*/ 33 w 33"/>
                <a:gd name="T9" fmla="*/ 9 h 38"/>
                <a:gd name="T10" fmla="*/ 26 w 33"/>
                <a:gd name="T11" fmla="*/ 19 h 38"/>
                <a:gd name="T12" fmla="*/ 33 w 33"/>
                <a:gd name="T13" fmla="*/ 29 h 38"/>
                <a:gd name="T14" fmla="*/ 22 w 33"/>
                <a:gd name="T15" fmla="*/ 29 h 38"/>
                <a:gd name="T16" fmla="*/ 16 w 33"/>
                <a:gd name="T17" fmla="*/ 38 h 38"/>
                <a:gd name="T18" fmla="*/ 11 w 33"/>
                <a:gd name="T19" fmla="*/ 29 h 38"/>
                <a:gd name="T20" fmla="*/ 0 w 33"/>
                <a:gd name="T21" fmla="*/ 29 h 38"/>
                <a:gd name="T22" fmla="*/ 7 w 33"/>
                <a:gd name="T23" fmla="*/ 19 h 38"/>
                <a:gd name="T24" fmla="*/ 0 w 33"/>
                <a:gd name="T2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0" y="9"/>
                  </a:moveTo>
                  <a:lnTo>
                    <a:pt x="11" y="9"/>
                  </a:lnTo>
                  <a:lnTo>
                    <a:pt x="16" y="0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FFF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7" name="Freeform 498">
              <a:extLst>
                <a:ext uri="{FF2B5EF4-FFF2-40B4-BE49-F238E27FC236}">
                  <a16:creationId xmlns:a16="http://schemas.microsoft.com/office/drawing/2014/main" id="{ED746316-24E5-5195-A93C-ED2E69D5B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075" y="2535238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7FF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8" name="Freeform 499">
              <a:extLst>
                <a:ext uri="{FF2B5EF4-FFF2-40B4-BE49-F238E27FC236}">
                  <a16:creationId xmlns:a16="http://schemas.microsoft.com/office/drawing/2014/main" id="{A733FE9C-509E-A851-DE9F-4E94D275A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2646363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FFF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9" name="Freeform 500">
              <a:extLst>
                <a:ext uri="{FF2B5EF4-FFF2-40B4-BE49-F238E27FC236}">
                  <a16:creationId xmlns:a16="http://schemas.microsoft.com/office/drawing/2014/main" id="{078C76C8-8A16-476F-84F0-89D8D996F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0113" y="2463801"/>
              <a:ext cx="53975" cy="60325"/>
            </a:xfrm>
            <a:custGeom>
              <a:avLst/>
              <a:gdLst>
                <a:gd name="T0" fmla="*/ 0 w 34"/>
                <a:gd name="T1" fmla="*/ 9 h 38"/>
                <a:gd name="T2" fmla="*/ 11 w 34"/>
                <a:gd name="T3" fmla="*/ 9 h 38"/>
                <a:gd name="T4" fmla="*/ 16 w 34"/>
                <a:gd name="T5" fmla="*/ 0 h 38"/>
                <a:gd name="T6" fmla="*/ 22 w 34"/>
                <a:gd name="T7" fmla="*/ 9 h 38"/>
                <a:gd name="T8" fmla="*/ 34 w 34"/>
                <a:gd name="T9" fmla="*/ 9 h 38"/>
                <a:gd name="T10" fmla="*/ 26 w 34"/>
                <a:gd name="T11" fmla="*/ 19 h 38"/>
                <a:gd name="T12" fmla="*/ 34 w 34"/>
                <a:gd name="T13" fmla="*/ 29 h 38"/>
                <a:gd name="T14" fmla="*/ 22 w 34"/>
                <a:gd name="T15" fmla="*/ 29 h 38"/>
                <a:gd name="T16" fmla="*/ 16 w 34"/>
                <a:gd name="T17" fmla="*/ 38 h 38"/>
                <a:gd name="T18" fmla="*/ 11 w 34"/>
                <a:gd name="T19" fmla="*/ 29 h 38"/>
                <a:gd name="T20" fmla="*/ 0 w 34"/>
                <a:gd name="T21" fmla="*/ 29 h 38"/>
                <a:gd name="T22" fmla="*/ 7 w 34"/>
                <a:gd name="T23" fmla="*/ 19 h 38"/>
                <a:gd name="T24" fmla="*/ 0 w 34"/>
                <a:gd name="T2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8">
                  <a:moveTo>
                    <a:pt x="0" y="9"/>
                  </a:moveTo>
                  <a:lnTo>
                    <a:pt x="11" y="9"/>
                  </a:lnTo>
                  <a:lnTo>
                    <a:pt x="16" y="0"/>
                  </a:lnTo>
                  <a:lnTo>
                    <a:pt x="22" y="9"/>
                  </a:lnTo>
                  <a:lnTo>
                    <a:pt x="34" y="9"/>
                  </a:lnTo>
                  <a:lnTo>
                    <a:pt x="26" y="19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0" name="Freeform 501">
              <a:extLst>
                <a:ext uri="{FF2B5EF4-FFF2-40B4-BE49-F238E27FC236}">
                  <a16:creationId xmlns:a16="http://schemas.microsoft.com/office/drawing/2014/main" id="{87E09C54-AE07-B1CC-78B7-3EEE7DAF8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338" y="2541588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2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2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8FFF6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1" name="Freeform 502">
              <a:extLst>
                <a:ext uri="{FF2B5EF4-FFF2-40B4-BE49-F238E27FC236}">
                  <a16:creationId xmlns:a16="http://schemas.microsoft.com/office/drawing/2014/main" id="{4E34E74A-94E0-BBEB-920A-921A5D32A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275" y="2613026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7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20 h 39"/>
                <a:gd name="T12" fmla="*/ 33 w 33"/>
                <a:gd name="T13" fmla="*/ 29 h 39"/>
                <a:gd name="T14" fmla="*/ 22 w 33"/>
                <a:gd name="T15" fmla="*/ 29 h 39"/>
                <a:gd name="T16" fmla="*/ 17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20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20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2" name="Freeform 503">
              <a:extLst>
                <a:ext uri="{FF2B5EF4-FFF2-40B4-BE49-F238E27FC236}">
                  <a16:creationId xmlns:a16="http://schemas.microsoft.com/office/drawing/2014/main" id="{BB74A57A-8F17-5A89-1F06-1479E7C5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5" y="279082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3 w 34"/>
                <a:gd name="T15" fmla="*/ 30 h 39"/>
                <a:gd name="T16" fmla="*/ 17 w 34"/>
                <a:gd name="T17" fmla="*/ 39 h 39"/>
                <a:gd name="T18" fmla="*/ 12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39"/>
                  </a:lnTo>
                  <a:lnTo>
                    <a:pt x="12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FFF1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3" name="Freeform 504">
              <a:extLst>
                <a:ext uri="{FF2B5EF4-FFF2-40B4-BE49-F238E27FC236}">
                  <a16:creationId xmlns:a16="http://schemas.microsoft.com/office/drawing/2014/main" id="{EC938378-8C9C-DA1D-5EA9-67A825444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23622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4" name="Freeform 505">
              <a:extLst>
                <a:ext uri="{FF2B5EF4-FFF2-40B4-BE49-F238E27FC236}">
                  <a16:creationId xmlns:a16="http://schemas.microsoft.com/office/drawing/2014/main" id="{153B022B-FD17-6AE0-DDFE-045472FC6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275" y="268287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2 w 34"/>
                <a:gd name="T15" fmla="*/ 30 h 39"/>
                <a:gd name="T16" fmla="*/ 17 w 34"/>
                <a:gd name="T17" fmla="*/ 39 h 39"/>
                <a:gd name="T18" fmla="*/ 11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2" y="30"/>
                  </a:lnTo>
                  <a:lnTo>
                    <a:pt x="17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5" name="Freeform 506">
              <a:extLst>
                <a:ext uri="{FF2B5EF4-FFF2-40B4-BE49-F238E27FC236}">
                  <a16:creationId xmlns:a16="http://schemas.microsoft.com/office/drawing/2014/main" id="{3D45EBBA-C163-8DBF-A0F7-AF38ED892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74913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6" name="Freeform 507">
              <a:extLst>
                <a:ext uri="{FF2B5EF4-FFF2-40B4-BE49-F238E27FC236}">
                  <a16:creationId xmlns:a16="http://schemas.microsoft.com/office/drawing/2014/main" id="{6B3CB9CC-863B-BCF1-DCD0-343270AF2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392363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7" name="Freeform 508">
              <a:extLst>
                <a:ext uri="{FF2B5EF4-FFF2-40B4-BE49-F238E27FC236}">
                  <a16:creationId xmlns:a16="http://schemas.microsoft.com/office/drawing/2014/main" id="{ABDAF239-DF34-6DD8-E46B-652DD9580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438" y="260032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3 w 34"/>
                <a:gd name="T15" fmla="*/ 30 h 39"/>
                <a:gd name="T16" fmla="*/ 17 w 34"/>
                <a:gd name="T17" fmla="*/ 39 h 39"/>
                <a:gd name="T18" fmla="*/ 12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39"/>
                  </a:lnTo>
                  <a:lnTo>
                    <a:pt x="12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8" name="Freeform 509">
              <a:extLst>
                <a:ext uri="{FF2B5EF4-FFF2-40B4-BE49-F238E27FC236}">
                  <a16:creationId xmlns:a16="http://schemas.microsoft.com/office/drawing/2014/main" id="{A20FB5AA-FB2C-4628-FC3E-A3506BA48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5" y="2333626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6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6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FFF1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9" name="Freeform 510">
              <a:extLst>
                <a:ext uri="{FF2B5EF4-FFF2-40B4-BE49-F238E27FC236}">
                  <a16:creationId xmlns:a16="http://schemas.microsoft.com/office/drawing/2014/main" id="{F3408464-C428-4A9D-055A-F25AA3661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2379663"/>
              <a:ext cx="52388" cy="61913"/>
            </a:xfrm>
            <a:custGeom>
              <a:avLst/>
              <a:gdLst>
                <a:gd name="T0" fmla="*/ 0 w 33"/>
                <a:gd name="T1" fmla="*/ 9 h 39"/>
                <a:gd name="T2" fmla="*/ 11 w 33"/>
                <a:gd name="T3" fmla="*/ 9 h 39"/>
                <a:gd name="T4" fmla="*/ 17 w 33"/>
                <a:gd name="T5" fmla="*/ 0 h 39"/>
                <a:gd name="T6" fmla="*/ 22 w 33"/>
                <a:gd name="T7" fmla="*/ 9 h 39"/>
                <a:gd name="T8" fmla="*/ 33 w 33"/>
                <a:gd name="T9" fmla="*/ 9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7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0" name="Freeform 511">
              <a:extLst>
                <a:ext uri="{FF2B5EF4-FFF2-40B4-BE49-F238E27FC236}">
                  <a16:creationId xmlns:a16="http://schemas.microsoft.com/office/drawing/2014/main" id="{F9B2EB30-E38A-D317-7646-7CDC393CB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0" y="2435226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7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7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FFF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1" name="Freeform 512">
              <a:extLst>
                <a:ext uri="{FF2B5EF4-FFF2-40B4-BE49-F238E27FC236}">
                  <a16:creationId xmlns:a16="http://schemas.microsoft.com/office/drawing/2014/main" id="{7EBA2CA8-75F1-B1D4-A165-CB0008BAE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050" y="2462213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2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8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2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8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FFFA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2" name="Freeform 513">
              <a:extLst>
                <a:ext uri="{FF2B5EF4-FFF2-40B4-BE49-F238E27FC236}">
                  <a16:creationId xmlns:a16="http://schemas.microsoft.com/office/drawing/2014/main" id="{947D8454-C9B9-1D45-1156-9DCF7B8C6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13" y="2392363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2 w 34"/>
                <a:gd name="T3" fmla="*/ 9 h 39"/>
                <a:gd name="T4" fmla="*/ 17 w 34"/>
                <a:gd name="T5" fmla="*/ 0 h 39"/>
                <a:gd name="T6" fmla="*/ 23 w 34"/>
                <a:gd name="T7" fmla="*/ 9 h 39"/>
                <a:gd name="T8" fmla="*/ 34 w 34"/>
                <a:gd name="T9" fmla="*/ 9 h 39"/>
                <a:gd name="T10" fmla="*/ 27 w 34"/>
                <a:gd name="T11" fmla="*/ 19 h 39"/>
                <a:gd name="T12" fmla="*/ 34 w 34"/>
                <a:gd name="T13" fmla="*/ 29 h 39"/>
                <a:gd name="T14" fmla="*/ 23 w 34"/>
                <a:gd name="T15" fmla="*/ 29 h 39"/>
                <a:gd name="T16" fmla="*/ 17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8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2" y="9"/>
                  </a:lnTo>
                  <a:lnTo>
                    <a:pt x="17" y="0"/>
                  </a:lnTo>
                  <a:lnTo>
                    <a:pt x="23" y="9"/>
                  </a:lnTo>
                  <a:lnTo>
                    <a:pt x="34" y="9"/>
                  </a:lnTo>
                  <a:lnTo>
                    <a:pt x="27" y="19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7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8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FFF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3" name="Freeform 514">
              <a:extLst>
                <a:ext uri="{FF2B5EF4-FFF2-40B4-BE49-F238E27FC236}">
                  <a16:creationId xmlns:a16="http://schemas.microsoft.com/office/drawing/2014/main" id="{48D348E4-9B89-55C5-D501-EC9A04950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2374901"/>
              <a:ext cx="52388" cy="61913"/>
            </a:xfrm>
            <a:custGeom>
              <a:avLst/>
              <a:gdLst>
                <a:gd name="T0" fmla="*/ 0 w 33"/>
                <a:gd name="T1" fmla="*/ 10 h 39"/>
                <a:gd name="T2" fmla="*/ 11 w 33"/>
                <a:gd name="T3" fmla="*/ 10 h 39"/>
                <a:gd name="T4" fmla="*/ 16 w 33"/>
                <a:gd name="T5" fmla="*/ 0 h 39"/>
                <a:gd name="T6" fmla="*/ 22 w 33"/>
                <a:gd name="T7" fmla="*/ 10 h 39"/>
                <a:gd name="T8" fmla="*/ 33 w 33"/>
                <a:gd name="T9" fmla="*/ 10 h 39"/>
                <a:gd name="T10" fmla="*/ 26 w 33"/>
                <a:gd name="T11" fmla="*/ 20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20 h 39"/>
                <a:gd name="T24" fmla="*/ 0 w 33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10"/>
                  </a:moveTo>
                  <a:lnTo>
                    <a:pt x="11" y="10"/>
                  </a:lnTo>
                  <a:lnTo>
                    <a:pt x="16" y="0"/>
                  </a:lnTo>
                  <a:lnTo>
                    <a:pt x="22" y="10"/>
                  </a:lnTo>
                  <a:lnTo>
                    <a:pt x="33" y="10"/>
                  </a:lnTo>
                  <a:lnTo>
                    <a:pt x="26" y="20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4" name="Freeform 515">
              <a:extLst>
                <a:ext uri="{FF2B5EF4-FFF2-40B4-BE49-F238E27FC236}">
                  <a16:creationId xmlns:a16="http://schemas.microsoft.com/office/drawing/2014/main" id="{280A1530-E8C9-F7C2-66A0-06E55440F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7638" y="2359026"/>
              <a:ext cx="53975" cy="61913"/>
            </a:xfrm>
            <a:custGeom>
              <a:avLst/>
              <a:gdLst>
                <a:gd name="T0" fmla="*/ 0 w 34"/>
                <a:gd name="T1" fmla="*/ 9 h 39"/>
                <a:gd name="T2" fmla="*/ 11 w 34"/>
                <a:gd name="T3" fmla="*/ 9 h 39"/>
                <a:gd name="T4" fmla="*/ 17 w 34"/>
                <a:gd name="T5" fmla="*/ 0 h 39"/>
                <a:gd name="T6" fmla="*/ 22 w 34"/>
                <a:gd name="T7" fmla="*/ 9 h 39"/>
                <a:gd name="T8" fmla="*/ 34 w 34"/>
                <a:gd name="T9" fmla="*/ 9 h 39"/>
                <a:gd name="T10" fmla="*/ 26 w 34"/>
                <a:gd name="T11" fmla="*/ 19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19 h 39"/>
                <a:gd name="T24" fmla="*/ 0 w 34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9"/>
                  </a:moveTo>
                  <a:lnTo>
                    <a:pt x="11" y="9"/>
                  </a:lnTo>
                  <a:lnTo>
                    <a:pt x="17" y="0"/>
                  </a:lnTo>
                  <a:lnTo>
                    <a:pt x="22" y="9"/>
                  </a:lnTo>
                  <a:lnTo>
                    <a:pt x="34" y="9"/>
                  </a:lnTo>
                  <a:lnTo>
                    <a:pt x="26" y="19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5" name="Freeform 516">
              <a:extLst>
                <a:ext uri="{FF2B5EF4-FFF2-40B4-BE49-F238E27FC236}">
                  <a16:creationId xmlns:a16="http://schemas.microsoft.com/office/drawing/2014/main" id="{235A8C3B-10B5-41C0-6797-9877B01A7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800" y="2255838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30 h 39"/>
                <a:gd name="T14" fmla="*/ 23 w 34"/>
                <a:gd name="T15" fmla="*/ 30 h 39"/>
                <a:gd name="T16" fmla="*/ 17 w 34"/>
                <a:gd name="T17" fmla="*/ 39 h 39"/>
                <a:gd name="T18" fmla="*/ 11 w 34"/>
                <a:gd name="T19" fmla="*/ 30 h 39"/>
                <a:gd name="T20" fmla="*/ 0 w 34"/>
                <a:gd name="T21" fmla="*/ 30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30"/>
                  </a:lnTo>
                  <a:lnTo>
                    <a:pt x="23" y="30"/>
                  </a:lnTo>
                  <a:lnTo>
                    <a:pt x="17" y="39"/>
                  </a:lnTo>
                  <a:lnTo>
                    <a:pt x="11" y="30"/>
                  </a:lnTo>
                  <a:lnTo>
                    <a:pt x="0" y="30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FFF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6" name="Freeform 517">
              <a:extLst>
                <a:ext uri="{FF2B5EF4-FFF2-40B4-BE49-F238E27FC236}">
                  <a16:creationId xmlns:a16="http://schemas.microsoft.com/office/drawing/2014/main" id="{5F4A3AB9-204B-F4BD-B5E4-BB8A14A8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22479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7" name="Freeform 518">
              <a:extLst>
                <a:ext uri="{FF2B5EF4-FFF2-40B4-BE49-F238E27FC236}">
                  <a16:creationId xmlns:a16="http://schemas.microsoft.com/office/drawing/2014/main" id="{DFD0EBD1-606F-C5C1-2E9F-3B1B0185D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22606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2 w 34"/>
                <a:gd name="T3" fmla="*/ 10 h 39"/>
                <a:gd name="T4" fmla="*/ 18 w 34"/>
                <a:gd name="T5" fmla="*/ 0 h 39"/>
                <a:gd name="T6" fmla="*/ 23 w 34"/>
                <a:gd name="T7" fmla="*/ 10 h 39"/>
                <a:gd name="T8" fmla="*/ 34 w 34"/>
                <a:gd name="T9" fmla="*/ 10 h 39"/>
                <a:gd name="T10" fmla="*/ 27 w 34"/>
                <a:gd name="T11" fmla="*/ 20 h 39"/>
                <a:gd name="T12" fmla="*/ 34 w 34"/>
                <a:gd name="T13" fmla="*/ 29 h 39"/>
                <a:gd name="T14" fmla="*/ 23 w 34"/>
                <a:gd name="T15" fmla="*/ 29 h 39"/>
                <a:gd name="T16" fmla="*/ 18 w 34"/>
                <a:gd name="T17" fmla="*/ 39 h 39"/>
                <a:gd name="T18" fmla="*/ 12 w 34"/>
                <a:gd name="T19" fmla="*/ 29 h 39"/>
                <a:gd name="T20" fmla="*/ 0 w 34"/>
                <a:gd name="T21" fmla="*/ 29 h 39"/>
                <a:gd name="T22" fmla="*/ 8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2" y="10"/>
                  </a:lnTo>
                  <a:lnTo>
                    <a:pt x="18" y="0"/>
                  </a:lnTo>
                  <a:lnTo>
                    <a:pt x="23" y="10"/>
                  </a:lnTo>
                  <a:lnTo>
                    <a:pt x="34" y="10"/>
                  </a:lnTo>
                  <a:lnTo>
                    <a:pt x="27" y="20"/>
                  </a:lnTo>
                  <a:lnTo>
                    <a:pt x="34" y="29"/>
                  </a:lnTo>
                  <a:lnTo>
                    <a:pt x="23" y="29"/>
                  </a:lnTo>
                  <a:lnTo>
                    <a:pt x="18" y="39"/>
                  </a:lnTo>
                  <a:lnTo>
                    <a:pt x="12" y="29"/>
                  </a:lnTo>
                  <a:lnTo>
                    <a:pt x="0" y="29"/>
                  </a:lnTo>
                  <a:lnTo>
                    <a:pt x="8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FFF2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8" name="Freeform 519">
              <a:extLst>
                <a:ext uri="{FF2B5EF4-FFF2-40B4-BE49-F238E27FC236}">
                  <a16:creationId xmlns:a16="http://schemas.microsoft.com/office/drawing/2014/main" id="{7EF01F19-2B46-AC21-43FA-EB745BFAE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3225" y="2381251"/>
              <a:ext cx="52388" cy="61913"/>
            </a:xfrm>
            <a:custGeom>
              <a:avLst/>
              <a:gdLst>
                <a:gd name="T0" fmla="*/ 0 w 33"/>
                <a:gd name="T1" fmla="*/ 9 h 39"/>
                <a:gd name="T2" fmla="*/ 11 w 33"/>
                <a:gd name="T3" fmla="*/ 9 h 39"/>
                <a:gd name="T4" fmla="*/ 16 w 33"/>
                <a:gd name="T5" fmla="*/ 0 h 39"/>
                <a:gd name="T6" fmla="*/ 22 w 33"/>
                <a:gd name="T7" fmla="*/ 9 h 39"/>
                <a:gd name="T8" fmla="*/ 33 w 33"/>
                <a:gd name="T9" fmla="*/ 9 h 39"/>
                <a:gd name="T10" fmla="*/ 26 w 33"/>
                <a:gd name="T11" fmla="*/ 19 h 39"/>
                <a:gd name="T12" fmla="*/ 33 w 33"/>
                <a:gd name="T13" fmla="*/ 29 h 39"/>
                <a:gd name="T14" fmla="*/ 22 w 33"/>
                <a:gd name="T15" fmla="*/ 29 h 39"/>
                <a:gd name="T16" fmla="*/ 16 w 33"/>
                <a:gd name="T17" fmla="*/ 39 h 39"/>
                <a:gd name="T18" fmla="*/ 11 w 33"/>
                <a:gd name="T19" fmla="*/ 29 h 39"/>
                <a:gd name="T20" fmla="*/ 0 w 33"/>
                <a:gd name="T21" fmla="*/ 29 h 39"/>
                <a:gd name="T22" fmla="*/ 7 w 33"/>
                <a:gd name="T23" fmla="*/ 19 h 39"/>
                <a:gd name="T24" fmla="*/ 0 w 33"/>
                <a:gd name="T25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9">
                  <a:moveTo>
                    <a:pt x="0" y="9"/>
                  </a:moveTo>
                  <a:lnTo>
                    <a:pt x="11" y="9"/>
                  </a:lnTo>
                  <a:lnTo>
                    <a:pt x="16" y="0"/>
                  </a:lnTo>
                  <a:lnTo>
                    <a:pt x="22" y="9"/>
                  </a:lnTo>
                  <a:lnTo>
                    <a:pt x="33" y="9"/>
                  </a:lnTo>
                  <a:lnTo>
                    <a:pt x="26" y="19"/>
                  </a:lnTo>
                  <a:lnTo>
                    <a:pt x="33" y="29"/>
                  </a:lnTo>
                  <a:lnTo>
                    <a:pt x="22" y="29"/>
                  </a:lnTo>
                  <a:lnTo>
                    <a:pt x="16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1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C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9" name="Freeform 520">
              <a:extLst>
                <a:ext uri="{FF2B5EF4-FFF2-40B4-BE49-F238E27FC236}">
                  <a16:creationId xmlns:a16="http://schemas.microsoft.com/office/drawing/2014/main" id="{E170920D-5C2A-D16F-A92D-1C74EB59C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7750" y="2222501"/>
              <a:ext cx="53975" cy="61913"/>
            </a:xfrm>
            <a:custGeom>
              <a:avLst/>
              <a:gdLst>
                <a:gd name="T0" fmla="*/ 0 w 34"/>
                <a:gd name="T1" fmla="*/ 10 h 39"/>
                <a:gd name="T2" fmla="*/ 11 w 34"/>
                <a:gd name="T3" fmla="*/ 10 h 39"/>
                <a:gd name="T4" fmla="*/ 17 w 34"/>
                <a:gd name="T5" fmla="*/ 0 h 39"/>
                <a:gd name="T6" fmla="*/ 22 w 34"/>
                <a:gd name="T7" fmla="*/ 10 h 39"/>
                <a:gd name="T8" fmla="*/ 34 w 34"/>
                <a:gd name="T9" fmla="*/ 10 h 39"/>
                <a:gd name="T10" fmla="*/ 26 w 34"/>
                <a:gd name="T11" fmla="*/ 20 h 39"/>
                <a:gd name="T12" fmla="*/ 34 w 34"/>
                <a:gd name="T13" fmla="*/ 29 h 39"/>
                <a:gd name="T14" fmla="*/ 22 w 34"/>
                <a:gd name="T15" fmla="*/ 29 h 39"/>
                <a:gd name="T16" fmla="*/ 17 w 34"/>
                <a:gd name="T17" fmla="*/ 39 h 39"/>
                <a:gd name="T18" fmla="*/ 11 w 34"/>
                <a:gd name="T19" fmla="*/ 29 h 39"/>
                <a:gd name="T20" fmla="*/ 0 w 34"/>
                <a:gd name="T21" fmla="*/ 29 h 39"/>
                <a:gd name="T22" fmla="*/ 7 w 34"/>
                <a:gd name="T23" fmla="*/ 20 h 39"/>
                <a:gd name="T24" fmla="*/ 0 w 34"/>
                <a:gd name="T2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9">
                  <a:moveTo>
                    <a:pt x="0" y="10"/>
                  </a:moveTo>
                  <a:lnTo>
                    <a:pt x="11" y="10"/>
                  </a:lnTo>
                  <a:lnTo>
                    <a:pt x="17" y="0"/>
                  </a:lnTo>
                  <a:lnTo>
                    <a:pt x="22" y="10"/>
                  </a:lnTo>
                  <a:lnTo>
                    <a:pt x="34" y="10"/>
                  </a:lnTo>
                  <a:lnTo>
                    <a:pt x="26" y="20"/>
                  </a:lnTo>
                  <a:lnTo>
                    <a:pt x="34" y="29"/>
                  </a:lnTo>
                  <a:lnTo>
                    <a:pt x="22" y="29"/>
                  </a:lnTo>
                  <a:lnTo>
                    <a:pt x="17" y="39"/>
                  </a:lnTo>
                  <a:lnTo>
                    <a:pt x="11" y="29"/>
                  </a:lnTo>
                  <a:lnTo>
                    <a:pt x="0" y="29"/>
                  </a:lnTo>
                  <a:lnTo>
                    <a:pt x="7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4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0" name="Freeform 521">
              <a:extLst>
                <a:ext uri="{FF2B5EF4-FFF2-40B4-BE49-F238E27FC236}">
                  <a16:creationId xmlns:a16="http://schemas.microsoft.com/office/drawing/2014/main" id="{72C0CCF2-B90F-643F-1265-3EC1BA0D8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363" y="24606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1" name="Freeform 522">
              <a:extLst>
                <a:ext uri="{FF2B5EF4-FFF2-40B4-BE49-F238E27FC236}">
                  <a16:creationId xmlns:a16="http://schemas.microsoft.com/office/drawing/2014/main" id="{F2704940-E75F-10AB-4849-2449F318E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2220913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2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2" name="Freeform 523">
              <a:extLst>
                <a:ext uri="{FF2B5EF4-FFF2-40B4-BE49-F238E27FC236}">
                  <a16:creationId xmlns:a16="http://schemas.microsoft.com/office/drawing/2014/main" id="{43CABB55-5571-6FF8-BBD9-928C5D094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2189163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2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3" name="Freeform 524">
              <a:extLst>
                <a:ext uri="{FF2B5EF4-FFF2-40B4-BE49-F238E27FC236}">
                  <a16:creationId xmlns:a16="http://schemas.microsoft.com/office/drawing/2014/main" id="{8DCAF310-60AC-378B-A5BE-02B07F0C3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488" y="20955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4" name="Freeform 525">
              <a:extLst>
                <a:ext uri="{FF2B5EF4-FFF2-40B4-BE49-F238E27FC236}">
                  <a16:creationId xmlns:a16="http://schemas.microsoft.com/office/drawing/2014/main" id="{AE969A58-4767-4454-CC06-3D5CEAF0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22860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5" name="Freeform 526">
              <a:extLst>
                <a:ext uri="{FF2B5EF4-FFF2-40B4-BE49-F238E27FC236}">
                  <a16:creationId xmlns:a16="http://schemas.microsoft.com/office/drawing/2014/main" id="{99EDFB27-055C-1478-88B1-0C810012F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360613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6" name="Freeform 527">
              <a:extLst>
                <a:ext uri="{FF2B5EF4-FFF2-40B4-BE49-F238E27FC236}">
                  <a16:creationId xmlns:a16="http://schemas.microsoft.com/office/drawing/2014/main" id="{0A94A2A0-49C1-2FB1-9E03-EF00D9FDF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25" y="22225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FFF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7" name="Freeform 528">
              <a:extLst>
                <a:ext uri="{FF2B5EF4-FFF2-40B4-BE49-F238E27FC236}">
                  <a16:creationId xmlns:a16="http://schemas.microsoft.com/office/drawing/2014/main" id="{9108F505-CD9B-E1B0-07AE-FD886B6A0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2109788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" name="Freeform 529">
              <a:extLst>
                <a:ext uri="{FF2B5EF4-FFF2-40B4-BE49-F238E27FC236}">
                  <a16:creationId xmlns:a16="http://schemas.microsoft.com/office/drawing/2014/main" id="{709D62AE-C58B-46FD-9DB2-D44FBA2F3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3" y="2049463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5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" name="Freeform 530">
              <a:extLst>
                <a:ext uri="{FF2B5EF4-FFF2-40B4-BE49-F238E27FC236}">
                  <a16:creationId xmlns:a16="http://schemas.microsoft.com/office/drawing/2014/main" id="{7AFDCC35-E67D-F23B-63B6-8F925777A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813" y="20161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4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" name="Freeform 531">
              <a:extLst>
                <a:ext uri="{FF2B5EF4-FFF2-40B4-BE49-F238E27FC236}">
                  <a16:creationId xmlns:a16="http://schemas.microsoft.com/office/drawing/2014/main" id="{06349BBF-2F63-BA1E-B2D9-3B8C5EFB5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1450" y="2222501"/>
              <a:ext cx="61913" cy="82550"/>
            </a:xfrm>
            <a:custGeom>
              <a:avLst/>
              <a:gdLst>
                <a:gd name="T0" fmla="*/ 0 w 39"/>
                <a:gd name="T1" fmla="*/ 27 h 52"/>
                <a:gd name="T2" fmla="*/ 19 w 39"/>
                <a:gd name="T3" fmla="*/ 52 h 52"/>
                <a:gd name="T4" fmla="*/ 39 w 39"/>
                <a:gd name="T5" fmla="*/ 27 h 52"/>
                <a:gd name="T6" fmla="*/ 19 w 39"/>
                <a:gd name="T7" fmla="*/ 0 h 52"/>
                <a:gd name="T8" fmla="*/ 0 w 39"/>
                <a:gd name="T9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7"/>
                  </a:moveTo>
                  <a:lnTo>
                    <a:pt x="19" y="52"/>
                  </a:lnTo>
                  <a:lnTo>
                    <a:pt x="39" y="27"/>
                  </a:lnTo>
                  <a:lnTo>
                    <a:pt x="1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" name="Freeform 532">
              <a:extLst>
                <a:ext uri="{FF2B5EF4-FFF2-40B4-BE49-F238E27FC236}">
                  <a16:creationId xmlns:a16="http://schemas.microsoft.com/office/drawing/2014/main" id="{28CF1CB3-2609-9119-54D5-17EDFA6B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18891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2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" name="Freeform 533">
              <a:extLst>
                <a:ext uri="{FF2B5EF4-FFF2-40B4-BE49-F238E27FC236}">
                  <a16:creationId xmlns:a16="http://schemas.microsoft.com/office/drawing/2014/main" id="{6A79583B-B999-D689-CD74-57F2CD8AB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183197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4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" name="Freeform 534">
              <a:extLst>
                <a:ext uri="{FF2B5EF4-FFF2-40B4-BE49-F238E27FC236}">
                  <a16:creationId xmlns:a16="http://schemas.microsoft.com/office/drawing/2014/main" id="{7D820BF4-83BA-ACA3-8E20-DC8E8C937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21812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6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" name="Freeform 535">
              <a:extLst>
                <a:ext uri="{FF2B5EF4-FFF2-40B4-BE49-F238E27FC236}">
                  <a16:creationId xmlns:a16="http://schemas.microsoft.com/office/drawing/2014/main" id="{4BE150F0-2AA6-B218-7FBC-8F7C16D0B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215265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" name="Freeform 536">
              <a:extLst>
                <a:ext uri="{FF2B5EF4-FFF2-40B4-BE49-F238E27FC236}">
                  <a16:creationId xmlns:a16="http://schemas.microsoft.com/office/drawing/2014/main" id="{AD1362AC-284E-041C-1564-BA2294386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913" y="2127251"/>
              <a:ext cx="61913" cy="80963"/>
            </a:xfrm>
            <a:custGeom>
              <a:avLst/>
              <a:gdLst>
                <a:gd name="T0" fmla="*/ 0 w 39"/>
                <a:gd name="T1" fmla="*/ 25 h 51"/>
                <a:gd name="T2" fmla="*/ 20 w 39"/>
                <a:gd name="T3" fmla="*/ 51 h 51"/>
                <a:gd name="T4" fmla="*/ 39 w 39"/>
                <a:gd name="T5" fmla="*/ 25 h 51"/>
                <a:gd name="T6" fmla="*/ 20 w 39"/>
                <a:gd name="T7" fmla="*/ 0 h 51"/>
                <a:gd name="T8" fmla="*/ 0 w 39"/>
                <a:gd name="T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1">
                  <a:moveTo>
                    <a:pt x="0" y="25"/>
                  </a:moveTo>
                  <a:lnTo>
                    <a:pt x="20" y="51"/>
                  </a:lnTo>
                  <a:lnTo>
                    <a:pt x="39" y="25"/>
                  </a:lnTo>
                  <a:lnTo>
                    <a:pt x="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" name="Freeform 537">
              <a:extLst>
                <a:ext uri="{FF2B5EF4-FFF2-40B4-BE49-F238E27FC236}">
                  <a16:creationId xmlns:a16="http://schemas.microsoft.com/office/drawing/2014/main" id="{CF52F65F-7288-7C33-A6F2-92A84BB40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2071688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" name="Freeform 538">
              <a:extLst>
                <a:ext uri="{FF2B5EF4-FFF2-40B4-BE49-F238E27FC236}">
                  <a16:creationId xmlns:a16="http://schemas.microsoft.com/office/drawing/2014/main" id="{46A779B1-9EAD-33B8-95F2-69FB35BB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1841501"/>
              <a:ext cx="60325" cy="82550"/>
            </a:xfrm>
            <a:custGeom>
              <a:avLst/>
              <a:gdLst>
                <a:gd name="T0" fmla="*/ 0 w 38"/>
                <a:gd name="T1" fmla="*/ 26 h 52"/>
                <a:gd name="T2" fmla="*/ 19 w 38"/>
                <a:gd name="T3" fmla="*/ 52 h 52"/>
                <a:gd name="T4" fmla="*/ 38 w 38"/>
                <a:gd name="T5" fmla="*/ 26 h 52"/>
                <a:gd name="T6" fmla="*/ 19 w 38"/>
                <a:gd name="T7" fmla="*/ 0 h 52"/>
                <a:gd name="T8" fmla="*/ 0 w 38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2">
                  <a:moveTo>
                    <a:pt x="0" y="26"/>
                  </a:moveTo>
                  <a:lnTo>
                    <a:pt x="19" y="52"/>
                  </a:lnTo>
                  <a:lnTo>
                    <a:pt x="38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3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" name="Freeform 539">
              <a:extLst>
                <a:ext uri="{FF2B5EF4-FFF2-40B4-BE49-F238E27FC236}">
                  <a16:creationId xmlns:a16="http://schemas.microsoft.com/office/drawing/2014/main" id="{95EB5FF7-4715-2A5A-C779-3FAED9DA0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1858963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" name="Freeform 540">
              <a:extLst>
                <a:ext uri="{FF2B5EF4-FFF2-40B4-BE49-F238E27FC236}">
                  <a16:creationId xmlns:a16="http://schemas.microsoft.com/office/drawing/2014/main" id="{A93F2C22-01C0-24D0-AE66-FC8EC320D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063" y="1955801"/>
              <a:ext cx="61913" cy="82550"/>
            </a:xfrm>
            <a:custGeom>
              <a:avLst/>
              <a:gdLst>
                <a:gd name="T0" fmla="*/ 0 w 39"/>
                <a:gd name="T1" fmla="*/ 25 h 52"/>
                <a:gd name="T2" fmla="*/ 20 w 39"/>
                <a:gd name="T3" fmla="*/ 52 h 52"/>
                <a:gd name="T4" fmla="*/ 39 w 39"/>
                <a:gd name="T5" fmla="*/ 25 h 52"/>
                <a:gd name="T6" fmla="*/ 20 w 39"/>
                <a:gd name="T7" fmla="*/ 0 h 52"/>
                <a:gd name="T8" fmla="*/ 0 w 39"/>
                <a:gd name="T9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5"/>
                  </a:moveTo>
                  <a:lnTo>
                    <a:pt x="20" y="52"/>
                  </a:lnTo>
                  <a:lnTo>
                    <a:pt x="39" y="25"/>
                  </a:lnTo>
                  <a:lnTo>
                    <a:pt x="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3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" name="Freeform 541">
              <a:extLst>
                <a:ext uri="{FF2B5EF4-FFF2-40B4-BE49-F238E27FC236}">
                  <a16:creationId xmlns:a16="http://schemas.microsoft.com/office/drawing/2014/main" id="{903B673E-FFC6-7C4F-2C83-7F5964D0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5" y="19018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" name="Freeform 542">
              <a:extLst>
                <a:ext uri="{FF2B5EF4-FFF2-40B4-BE49-F238E27FC236}">
                  <a16:creationId xmlns:a16="http://schemas.microsoft.com/office/drawing/2014/main" id="{BF880E48-497C-7503-2028-0D131389C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625" y="1751013"/>
              <a:ext cx="60325" cy="82550"/>
            </a:xfrm>
            <a:custGeom>
              <a:avLst/>
              <a:gdLst>
                <a:gd name="T0" fmla="*/ 0 w 38"/>
                <a:gd name="T1" fmla="*/ 26 h 52"/>
                <a:gd name="T2" fmla="*/ 19 w 38"/>
                <a:gd name="T3" fmla="*/ 52 h 52"/>
                <a:gd name="T4" fmla="*/ 38 w 38"/>
                <a:gd name="T5" fmla="*/ 26 h 52"/>
                <a:gd name="T6" fmla="*/ 19 w 38"/>
                <a:gd name="T7" fmla="*/ 0 h 52"/>
                <a:gd name="T8" fmla="*/ 0 w 38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2">
                  <a:moveTo>
                    <a:pt x="0" y="26"/>
                  </a:moveTo>
                  <a:lnTo>
                    <a:pt x="19" y="52"/>
                  </a:lnTo>
                  <a:lnTo>
                    <a:pt x="38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" name="Freeform 543">
              <a:extLst>
                <a:ext uri="{FF2B5EF4-FFF2-40B4-BE49-F238E27FC236}">
                  <a16:creationId xmlns:a16="http://schemas.microsoft.com/office/drawing/2014/main" id="{E8CEDA86-98CB-7C5D-E1C0-36CDD7CF5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900" y="173990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3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" name="Freeform 544">
              <a:extLst>
                <a:ext uri="{FF2B5EF4-FFF2-40B4-BE49-F238E27FC236}">
                  <a16:creationId xmlns:a16="http://schemas.microsoft.com/office/drawing/2014/main" id="{2C4D055C-42B3-73C5-C4DC-C3309C11E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7775" y="1543051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" name="Freeform 545">
              <a:extLst>
                <a:ext uri="{FF2B5EF4-FFF2-40B4-BE49-F238E27FC236}">
                  <a16:creationId xmlns:a16="http://schemas.microsoft.com/office/drawing/2014/main" id="{BFC58498-467D-FD9E-78AC-64567476B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638" y="1836738"/>
              <a:ext cx="61913" cy="84138"/>
            </a:xfrm>
            <a:custGeom>
              <a:avLst/>
              <a:gdLst>
                <a:gd name="T0" fmla="*/ 0 w 39"/>
                <a:gd name="T1" fmla="*/ 27 h 53"/>
                <a:gd name="T2" fmla="*/ 20 w 39"/>
                <a:gd name="T3" fmla="*/ 53 h 53"/>
                <a:gd name="T4" fmla="*/ 39 w 39"/>
                <a:gd name="T5" fmla="*/ 27 h 53"/>
                <a:gd name="T6" fmla="*/ 20 w 39"/>
                <a:gd name="T7" fmla="*/ 0 h 53"/>
                <a:gd name="T8" fmla="*/ 0 w 39"/>
                <a:gd name="T9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3">
                  <a:moveTo>
                    <a:pt x="0" y="27"/>
                  </a:moveTo>
                  <a:lnTo>
                    <a:pt x="20" y="53"/>
                  </a:lnTo>
                  <a:lnTo>
                    <a:pt x="39" y="27"/>
                  </a:lnTo>
                  <a:lnTo>
                    <a:pt x="2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" name="Freeform 546">
              <a:extLst>
                <a:ext uri="{FF2B5EF4-FFF2-40B4-BE49-F238E27FC236}">
                  <a16:creationId xmlns:a16="http://schemas.microsoft.com/office/drawing/2014/main" id="{5B975053-C5EB-95FE-174A-1446B1B7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2947988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FFF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" name="Freeform 547">
              <a:extLst>
                <a:ext uri="{FF2B5EF4-FFF2-40B4-BE49-F238E27FC236}">
                  <a16:creationId xmlns:a16="http://schemas.microsoft.com/office/drawing/2014/main" id="{1CC1B61E-E335-7DFB-6DBD-D78C243B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6067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19 w 39"/>
                <a:gd name="T3" fmla="*/ 52 h 52"/>
                <a:gd name="T4" fmla="*/ 39 w 39"/>
                <a:gd name="T5" fmla="*/ 26 h 52"/>
                <a:gd name="T6" fmla="*/ 19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19" y="52"/>
                  </a:lnTo>
                  <a:lnTo>
                    <a:pt x="39" y="26"/>
                  </a:lnTo>
                  <a:lnTo>
                    <a:pt x="19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" name="Freeform 548">
              <a:extLst>
                <a:ext uri="{FF2B5EF4-FFF2-40B4-BE49-F238E27FC236}">
                  <a16:creationId xmlns:a16="http://schemas.microsoft.com/office/drawing/2014/main" id="{A109D23C-41E9-4520-A6B6-CAA913A76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2401888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2FFFC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" name="Freeform 549">
              <a:extLst>
                <a:ext uri="{FF2B5EF4-FFF2-40B4-BE49-F238E27FC236}">
                  <a16:creationId xmlns:a16="http://schemas.microsoft.com/office/drawing/2014/main" id="{4805CC23-85A0-6F2C-A62B-04176A465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7400" y="2693988"/>
              <a:ext cx="63500" cy="82550"/>
            </a:xfrm>
            <a:custGeom>
              <a:avLst/>
              <a:gdLst>
                <a:gd name="T0" fmla="*/ 0 w 40"/>
                <a:gd name="T1" fmla="*/ 26 h 52"/>
                <a:gd name="T2" fmla="*/ 20 w 40"/>
                <a:gd name="T3" fmla="*/ 52 h 52"/>
                <a:gd name="T4" fmla="*/ 40 w 40"/>
                <a:gd name="T5" fmla="*/ 26 h 52"/>
                <a:gd name="T6" fmla="*/ 20 w 40"/>
                <a:gd name="T7" fmla="*/ 0 h 52"/>
                <a:gd name="T8" fmla="*/ 0 w 40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2">
                  <a:moveTo>
                    <a:pt x="0" y="26"/>
                  </a:moveTo>
                  <a:lnTo>
                    <a:pt x="20" y="52"/>
                  </a:lnTo>
                  <a:lnTo>
                    <a:pt x="40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FFF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" name="Freeform 550">
              <a:extLst>
                <a:ext uri="{FF2B5EF4-FFF2-40B4-BE49-F238E27FC236}">
                  <a16:creationId xmlns:a16="http://schemas.microsoft.com/office/drawing/2014/main" id="{3E31381F-441C-DC02-AF58-0B424142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5" y="237807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8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" name="Freeform 551">
              <a:extLst>
                <a:ext uri="{FF2B5EF4-FFF2-40B4-BE49-F238E27FC236}">
                  <a16:creationId xmlns:a16="http://schemas.microsoft.com/office/drawing/2014/main" id="{FD007347-71BD-CF81-82DE-C37D86E63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5" y="2601913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" name="Freeform 552">
              <a:extLst>
                <a:ext uri="{FF2B5EF4-FFF2-40B4-BE49-F238E27FC236}">
                  <a16:creationId xmlns:a16="http://schemas.microsoft.com/office/drawing/2014/main" id="{EC375216-E727-9404-8E3B-B2F548EB5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2663826"/>
              <a:ext cx="61913" cy="82550"/>
            </a:xfrm>
            <a:custGeom>
              <a:avLst/>
              <a:gdLst>
                <a:gd name="T0" fmla="*/ 0 w 39"/>
                <a:gd name="T1" fmla="*/ 26 h 52"/>
                <a:gd name="T2" fmla="*/ 20 w 39"/>
                <a:gd name="T3" fmla="*/ 52 h 52"/>
                <a:gd name="T4" fmla="*/ 39 w 39"/>
                <a:gd name="T5" fmla="*/ 26 h 52"/>
                <a:gd name="T6" fmla="*/ 20 w 39"/>
                <a:gd name="T7" fmla="*/ 0 h 52"/>
                <a:gd name="T8" fmla="*/ 0 w 39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2">
                  <a:moveTo>
                    <a:pt x="0" y="26"/>
                  </a:moveTo>
                  <a:lnTo>
                    <a:pt x="20" y="52"/>
                  </a:lnTo>
                  <a:lnTo>
                    <a:pt x="39" y="26"/>
                  </a:lnTo>
                  <a:lnTo>
                    <a:pt x="2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FFF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" name="Freeform 553">
              <a:extLst>
                <a:ext uri="{FF2B5EF4-FFF2-40B4-BE49-F238E27FC236}">
                  <a16:creationId xmlns:a16="http://schemas.microsoft.com/office/drawing/2014/main" id="{91C703D0-4BA2-6D79-BD83-4325954B5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5" y="3279776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" name="Freeform 554">
              <a:extLst>
                <a:ext uri="{FF2B5EF4-FFF2-40B4-BE49-F238E27FC236}">
                  <a16:creationId xmlns:a16="http://schemas.microsoft.com/office/drawing/2014/main" id="{5C8DBF69-F269-0B63-AF60-58F33DECB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925" y="31591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" name="Freeform 555">
              <a:extLst>
                <a:ext uri="{FF2B5EF4-FFF2-40B4-BE49-F238E27FC236}">
                  <a16:creationId xmlns:a16="http://schemas.microsoft.com/office/drawing/2014/main" id="{DBA1D974-8392-1B9A-6E17-523900C3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913" y="3157538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FFF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" name="Freeform 556">
              <a:extLst>
                <a:ext uri="{FF2B5EF4-FFF2-40B4-BE49-F238E27FC236}">
                  <a16:creationId xmlns:a16="http://schemas.microsoft.com/office/drawing/2014/main" id="{64E5BEC6-8BEF-3D44-1445-524A1F463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3136901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7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" name="Freeform 557">
              <a:extLst>
                <a:ext uri="{FF2B5EF4-FFF2-40B4-BE49-F238E27FC236}">
                  <a16:creationId xmlns:a16="http://schemas.microsoft.com/office/drawing/2014/main" id="{C6B19E9F-73B1-9B00-BE3C-F9A684754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13" y="3111501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" name="Freeform 558">
              <a:extLst>
                <a:ext uri="{FF2B5EF4-FFF2-40B4-BE49-F238E27FC236}">
                  <a16:creationId xmlns:a16="http://schemas.microsoft.com/office/drawing/2014/main" id="{C6380207-03A8-504A-5526-0BAF13A5B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850" y="3111501"/>
              <a:ext cx="71438" cy="60325"/>
            </a:xfrm>
            <a:custGeom>
              <a:avLst/>
              <a:gdLst>
                <a:gd name="T0" fmla="*/ 22 w 45"/>
                <a:gd name="T1" fmla="*/ 0 h 38"/>
                <a:gd name="T2" fmla="*/ 0 w 45"/>
                <a:gd name="T3" fmla="*/ 38 h 38"/>
                <a:gd name="T4" fmla="*/ 45 w 45"/>
                <a:gd name="T5" fmla="*/ 38 h 38"/>
                <a:gd name="T6" fmla="*/ 22 w 45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8">
                  <a:moveTo>
                    <a:pt x="22" y="0"/>
                  </a:moveTo>
                  <a:lnTo>
                    <a:pt x="0" y="38"/>
                  </a:lnTo>
                  <a:lnTo>
                    <a:pt x="45" y="3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4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" name="Freeform 559">
              <a:extLst>
                <a:ext uri="{FF2B5EF4-FFF2-40B4-BE49-F238E27FC236}">
                  <a16:creationId xmlns:a16="http://schemas.microsoft.com/office/drawing/2014/main" id="{E2379355-0C69-480B-23D8-CC62FFD92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0829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" name="Freeform 560">
              <a:extLst>
                <a:ext uri="{FF2B5EF4-FFF2-40B4-BE49-F238E27FC236}">
                  <a16:creationId xmlns:a16="http://schemas.microsoft.com/office/drawing/2014/main" id="{BB8045E5-1034-15EA-C7B6-177F296E2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488" y="3065463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FFFE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" name="Freeform 561">
              <a:extLst>
                <a:ext uri="{FF2B5EF4-FFF2-40B4-BE49-F238E27FC236}">
                  <a16:creationId xmlns:a16="http://schemas.microsoft.com/office/drawing/2014/main" id="{499544A1-50E7-68C5-FE25-E7DD7B4B3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000" y="30575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" name="Freeform 562">
              <a:extLst>
                <a:ext uri="{FF2B5EF4-FFF2-40B4-BE49-F238E27FC236}">
                  <a16:creationId xmlns:a16="http://schemas.microsoft.com/office/drawing/2014/main" id="{3D22A96F-6434-8005-B67A-594FBE89D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3049588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C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" name="Freeform 563">
              <a:extLst>
                <a:ext uri="{FF2B5EF4-FFF2-40B4-BE49-F238E27FC236}">
                  <a16:creationId xmlns:a16="http://schemas.microsoft.com/office/drawing/2014/main" id="{B9ADDA32-4F8D-9F0A-1FD5-78711AAAF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325" y="3032126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3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" name="Freeform 564">
              <a:extLst>
                <a:ext uri="{FF2B5EF4-FFF2-40B4-BE49-F238E27FC236}">
                  <a16:creationId xmlns:a16="http://schemas.microsoft.com/office/drawing/2014/main" id="{7CD4243F-51E7-AEF2-0EE4-8C35FE47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088" y="298291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3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" name="Freeform 565">
              <a:extLst>
                <a:ext uri="{FF2B5EF4-FFF2-40B4-BE49-F238E27FC236}">
                  <a16:creationId xmlns:a16="http://schemas.microsoft.com/office/drawing/2014/main" id="{4FDAFD31-244E-99D1-E72D-C7E2C89D2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29813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A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" name="Freeform 566">
              <a:extLst>
                <a:ext uri="{FF2B5EF4-FFF2-40B4-BE49-F238E27FC236}">
                  <a16:creationId xmlns:a16="http://schemas.microsoft.com/office/drawing/2014/main" id="{830E7CEE-71DF-15DF-029D-98A739726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2967038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A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" name="Freeform 567">
              <a:extLst>
                <a:ext uri="{FF2B5EF4-FFF2-40B4-BE49-F238E27FC236}">
                  <a16:creationId xmlns:a16="http://schemas.microsoft.com/office/drawing/2014/main" id="{A02F3B9D-0CAD-CA29-683F-5CA98A8D3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2960688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4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" name="Freeform 568">
              <a:extLst>
                <a:ext uri="{FF2B5EF4-FFF2-40B4-BE49-F238E27FC236}">
                  <a16:creationId xmlns:a16="http://schemas.microsoft.com/office/drawing/2014/main" id="{09869014-BAEC-EE9E-CF53-1F956F6C6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550" y="29559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" name="Freeform 569">
              <a:extLst>
                <a:ext uri="{FF2B5EF4-FFF2-40B4-BE49-F238E27FC236}">
                  <a16:creationId xmlns:a16="http://schemas.microsoft.com/office/drawing/2014/main" id="{2DDA9A86-8568-C4C9-5A13-EDBEF03F8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163" y="2935288"/>
              <a:ext cx="71438" cy="63500"/>
            </a:xfrm>
            <a:custGeom>
              <a:avLst/>
              <a:gdLst>
                <a:gd name="T0" fmla="*/ 22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2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2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" name="Freeform 570">
              <a:extLst>
                <a:ext uri="{FF2B5EF4-FFF2-40B4-BE49-F238E27FC236}">
                  <a16:creationId xmlns:a16="http://schemas.microsoft.com/office/drawing/2014/main" id="{43225DA7-27E6-BB6E-AEC3-E43F79683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888" y="2922588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5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4" name="Freeform 571">
              <a:extLst>
                <a:ext uri="{FF2B5EF4-FFF2-40B4-BE49-F238E27FC236}">
                  <a16:creationId xmlns:a16="http://schemas.microsoft.com/office/drawing/2014/main" id="{1874D975-A52B-58D1-3647-653895C5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290036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5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5" name="Freeform 572">
              <a:extLst>
                <a:ext uri="{FF2B5EF4-FFF2-40B4-BE49-F238E27FC236}">
                  <a16:creationId xmlns:a16="http://schemas.microsoft.com/office/drawing/2014/main" id="{D9B75473-9AED-CB62-77CF-76ABC213C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2898776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6" name="Freeform 573">
              <a:extLst>
                <a:ext uri="{FF2B5EF4-FFF2-40B4-BE49-F238E27FC236}">
                  <a16:creationId xmlns:a16="http://schemas.microsoft.com/office/drawing/2014/main" id="{04D9F5F8-64E6-CF57-16AD-CE04C1E9C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538" y="2895601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7" name="Freeform 574">
              <a:extLst>
                <a:ext uri="{FF2B5EF4-FFF2-40B4-BE49-F238E27FC236}">
                  <a16:creationId xmlns:a16="http://schemas.microsoft.com/office/drawing/2014/main" id="{1D9B8416-8C2E-E606-4016-4ACA48756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525" y="2894013"/>
              <a:ext cx="73025" cy="61913"/>
            </a:xfrm>
            <a:custGeom>
              <a:avLst/>
              <a:gdLst>
                <a:gd name="T0" fmla="*/ 23 w 46"/>
                <a:gd name="T1" fmla="*/ 0 h 39"/>
                <a:gd name="T2" fmla="*/ 0 w 46"/>
                <a:gd name="T3" fmla="*/ 39 h 39"/>
                <a:gd name="T4" fmla="*/ 46 w 46"/>
                <a:gd name="T5" fmla="*/ 39 h 39"/>
                <a:gd name="T6" fmla="*/ 23 w 4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23" y="0"/>
                  </a:moveTo>
                  <a:lnTo>
                    <a:pt x="0" y="39"/>
                  </a:lnTo>
                  <a:lnTo>
                    <a:pt x="46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4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8" name="Freeform 575">
              <a:extLst>
                <a:ext uri="{FF2B5EF4-FFF2-40B4-BE49-F238E27FC236}">
                  <a16:creationId xmlns:a16="http://schemas.microsoft.com/office/drawing/2014/main" id="{935BF45B-412D-1F75-4D14-1B47986C3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2794001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C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9" name="Freeform 576">
              <a:extLst>
                <a:ext uri="{FF2B5EF4-FFF2-40B4-BE49-F238E27FC236}">
                  <a16:creationId xmlns:a16="http://schemas.microsoft.com/office/drawing/2014/main" id="{6D674342-D841-2B7D-681A-AC1863FE0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1088" y="274796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5FFF9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8" name="Freeform 577">
              <a:extLst>
                <a:ext uri="{FF2B5EF4-FFF2-40B4-BE49-F238E27FC236}">
                  <a16:creationId xmlns:a16="http://schemas.microsoft.com/office/drawing/2014/main" id="{3461AFF6-252D-FD71-5D35-1CEB30C9C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272891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A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9" name="Freeform 578">
              <a:extLst>
                <a:ext uri="{FF2B5EF4-FFF2-40B4-BE49-F238E27FC236}">
                  <a16:creationId xmlns:a16="http://schemas.microsoft.com/office/drawing/2014/main" id="{7C8D3181-54C0-62B1-8D51-9B2DBE99E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5" y="2722563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0" name="Freeform 579">
              <a:extLst>
                <a:ext uri="{FF2B5EF4-FFF2-40B4-BE49-F238E27FC236}">
                  <a16:creationId xmlns:a16="http://schemas.microsoft.com/office/drawing/2014/main" id="{297F19B3-CE68-6BBF-9866-50CB8BA5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713" y="264001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1" name="Freeform 580">
              <a:extLst>
                <a:ext uri="{FF2B5EF4-FFF2-40B4-BE49-F238E27FC236}">
                  <a16:creationId xmlns:a16="http://schemas.microsoft.com/office/drawing/2014/main" id="{69033D7A-0CDA-DC90-7030-04783575E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0" y="2616201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2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2" name="Freeform 581">
              <a:extLst>
                <a:ext uri="{FF2B5EF4-FFF2-40B4-BE49-F238E27FC236}">
                  <a16:creationId xmlns:a16="http://schemas.microsoft.com/office/drawing/2014/main" id="{0B29B68D-F641-8D3F-4515-6B5F10935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00" y="260191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9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3" name="Freeform 582">
              <a:extLst>
                <a:ext uri="{FF2B5EF4-FFF2-40B4-BE49-F238E27FC236}">
                  <a16:creationId xmlns:a16="http://schemas.microsoft.com/office/drawing/2014/main" id="{5B6647F0-DB14-0629-AED6-F4EBF59BF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438" y="251936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FFF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4" name="Freeform 583">
              <a:extLst>
                <a:ext uri="{FF2B5EF4-FFF2-40B4-BE49-F238E27FC236}">
                  <a16:creationId xmlns:a16="http://schemas.microsoft.com/office/drawing/2014/main" id="{6C7A704B-3CD4-1B1C-5063-D384BDDE7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0" y="2500313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CFFF2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5" name="Freeform 584">
              <a:extLst>
                <a:ext uri="{FF2B5EF4-FFF2-40B4-BE49-F238E27FC236}">
                  <a16:creationId xmlns:a16="http://schemas.microsoft.com/office/drawing/2014/main" id="{2F06F9A6-E970-6B5A-1FDB-5627E361E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2351088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BFFF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6" name="Freeform 585">
              <a:extLst>
                <a:ext uri="{FF2B5EF4-FFF2-40B4-BE49-F238E27FC236}">
                  <a16:creationId xmlns:a16="http://schemas.microsoft.com/office/drawing/2014/main" id="{2DEAB3BD-4E9E-67F7-CE06-8E52C2BB1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3" y="2320926"/>
              <a:ext cx="71438" cy="61913"/>
            </a:xfrm>
            <a:custGeom>
              <a:avLst/>
              <a:gdLst>
                <a:gd name="T0" fmla="*/ 23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3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3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7" name="Freeform 586">
              <a:extLst>
                <a:ext uri="{FF2B5EF4-FFF2-40B4-BE49-F238E27FC236}">
                  <a16:creationId xmlns:a16="http://schemas.microsoft.com/office/drawing/2014/main" id="{5034AAFC-1B7F-C1BD-CEBF-B6DC17B62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2238" y="2214563"/>
              <a:ext cx="71438" cy="63500"/>
            </a:xfrm>
            <a:custGeom>
              <a:avLst/>
              <a:gdLst>
                <a:gd name="T0" fmla="*/ 22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2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2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8" name="Freeform 587">
              <a:extLst>
                <a:ext uri="{FF2B5EF4-FFF2-40B4-BE49-F238E27FC236}">
                  <a16:creationId xmlns:a16="http://schemas.microsoft.com/office/drawing/2014/main" id="{FFA1379A-EE9D-DA02-73A3-230D55D2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2212976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9" name="Freeform 588">
              <a:extLst>
                <a:ext uri="{FF2B5EF4-FFF2-40B4-BE49-F238E27FC236}">
                  <a16:creationId xmlns:a16="http://schemas.microsoft.com/office/drawing/2014/main" id="{45A8478F-9182-47F7-7EDB-55308DE37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5" y="2178051"/>
              <a:ext cx="71438" cy="63500"/>
            </a:xfrm>
            <a:custGeom>
              <a:avLst/>
              <a:gdLst>
                <a:gd name="T0" fmla="*/ 23 w 45"/>
                <a:gd name="T1" fmla="*/ 0 h 40"/>
                <a:gd name="T2" fmla="*/ 0 w 45"/>
                <a:gd name="T3" fmla="*/ 40 h 40"/>
                <a:gd name="T4" fmla="*/ 45 w 45"/>
                <a:gd name="T5" fmla="*/ 40 h 40"/>
                <a:gd name="T6" fmla="*/ 23 w 45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0">
                  <a:moveTo>
                    <a:pt x="23" y="0"/>
                  </a:moveTo>
                  <a:lnTo>
                    <a:pt x="0" y="40"/>
                  </a:lnTo>
                  <a:lnTo>
                    <a:pt x="45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6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0" name="Freeform 589">
              <a:extLst>
                <a:ext uri="{FF2B5EF4-FFF2-40B4-BE49-F238E27FC236}">
                  <a16:creationId xmlns:a16="http://schemas.microsoft.com/office/drawing/2014/main" id="{7412E761-B386-E139-8D68-57A3F9A7D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2144713"/>
              <a:ext cx="73025" cy="61913"/>
            </a:xfrm>
            <a:custGeom>
              <a:avLst/>
              <a:gdLst>
                <a:gd name="T0" fmla="*/ 23 w 46"/>
                <a:gd name="T1" fmla="*/ 0 h 39"/>
                <a:gd name="T2" fmla="*/ 0 w 46"/>
                <a:gd name="T3" fmla="*/ 39 h 39"/>
                <a:gd name="T4" fmla="*/ 46 w 46"/>
                <a:gd name="T5" fmla="*/ 39 h 39"/>
                <a:gd name="T6" fmla="*/ 23 w 46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9">
                  <a:moveTo>
                    <a:pt x="23" y="0"/>
                  </a:moveTo>
                  <a:lnTo>
                    <a:pt x="0" y="39"/>
                  </a:lnTo>
                  <a:lnTo>
                    <a:pt x="46" y="3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1" name="Freeform 590">
              <a:extLst>
                <a:ext uri="{FF2B5EF4-FFF2-40B4-BE49-F238E27FC236}">
                  <a16:creationId xmlns:a16="http://schemas.microsoft.com/office/drawing/2014/main" id="{ABD7B965-07DD-E11B-7610-92E4F3334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513" y="2109788"/>
              <a:ext cx="71438" cy="61913"/>
            </a:xfrm>
            <a:custGeom>
              <a:avLst/>
              <a:gdLst>
                <a:gd name="T0" fmla="*/ 22 w 45"/>
                <a:gd name="T1" fmla="*/ 0 h 39"/>
                <a:gd name="T2" fmla="*/ 0 w 45"/>
                <a:gd name="T3" fmla="*/ 39 h 39"/>
                <a:gd name="T4" fmla="*/ 45 w 45"/>
                <a:gd name="T5" fmla="*/ 39 h 39"/>
                <a:gd name="T6" fmla="*/ 22 w 45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9">
                  <a:moveTo>
                    <a:pt x="22" y="0"/>
                  </a:moveTo>
                  <a:lnTo>
                    <a:pt x="0" y="39"/>
                  </a:lnTo>
                  <a:lnTo>
                    <a:pt x="45" y="3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84" name="Group 3983">
            <a:extLst>
              <a:ext uri="{FF2B5EF4-FFF2-40B4-BE49-F238E27FC236}">
                <a16:creationId xmlns:a16="http://schemas.microsoft.com/office/drawing/2014/main" id="{A7FABD02-B25D-9171-26DB-8D6A778A97E5}"/>
              </a:ext>
            </a:extLst>
          </p:cNvPr>
          <p:cNvGrpSpPr/>
          <p:nvPr/>
        </p:nvGrpSpPr>
        <p:grpSpPr>
          <a:xfrm>
            <a:off x="1332302" y="1513122"/>
            <a:ext cx="468838" cy="1064899"/>
            <a:chOff x="3928683" y="1397453"/>
            <a:chExt cx="468838" cy="1064899"/>
          </a:xfrm>
        </p:grpSpPr>
        <p:grpSp>
          <p:nvGrpSpPr>
            <p:cNvPr id="3985" name="Group 3984">
              <a:extLst>
                <a:ext uri="{FF2B5EF4-FFF2-40B4-BE49-F238E27FC236}">
                  <a16:creationId xmlns:a16="http://schemas.microsoft.com/office/drawing/2014/main" id="{A6CB6BB2-FAEA-ED3A-02DF-3D6081AAC4F6}"/>
                </a:ext>
              </a:extLst>
            </p:cNvPr>
            <p:cNvGrpSpPr/>
            <p:nvPr/>
          </p:nvGrpSpPr>
          <p:grpSpPr>
            <a:xfrm>
              <a:off x="3928683" y="1397453"/>
              <a:ext cx="298638" cy="1064899"/>
              <a:chOff x="3928683" y="1397453"/>
              <a:chExt cx="298638" cy="1064899"/>
            </a:xfrm>
          </p:grpSpPr>
          <p:pic>
            <p:nvPicPr>
              <p:cNvPr id="3987" name="Picture 323">
                <a:extLst>
                  <a:ext uri="{FF2B5EF4-FFF2-40B4-BE49-F238E27FC236}">
                    <a16:creationId xmlns:a16="http://schemas.microsoft.com/office/drawing/2014/main" id="{2EA03876-3D36-D967-EC70-883EAB07C4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8683" y="1400176"/>
                <a:ext cx="117855" cy="106217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988" name="Group 3987">
                <a:extLst>
                  <a:ext uri="{FF2B5EF4-FFF2-40B4-BE49-F238E27FC236}">
                    <a16:creationId xmlns:a16="http://schemas.microsoft.com/office/drawing/2014/main" id="{E98E3877-2945-DEC1-6478-9B5CF020D265}"/>
                  </a:ext>
                </a:extLst>
              </p:cNvPr>
              <p:cNvGrpSpPr/>
              <p:nvPr/>
            </p:nvGrpSpPr>
            <p:grpSpPr>
              <a:xfrm>
                <a:off x="4083051" y="1397453"/>
                <a:ext cx="144270" cy="1007220"/>
                <a:chOff x="4083051" y="1471613"/>
                <a:chExt cx="144270" cy="2136061"/>
              </a:xfrm>
            </p:grpSpPr>
            <p:sp>
              <p:nvSpPr>
                <p:cNvPr id="4003" name="Rectangle 305">
                  <a:extLst>
                    <a:ext uri="{FF2B5EF4-FFF2-40B4-BE49-F238E27FC236}">
                      <a16:creationId xmlns:a16="http://schemas.microsoft.com/office/drawing/2014/main" id="{DB7BD666-5294-E105-75B0-51590E5AB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3484563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04" name="Rectangle 306">
                  <a:extLst>
                    <a:ext uri="{FF2B5EF4-FFF2-40B4-BE49-F238E27FC236}">
                      <a16:creationId xmlns:a16="http://schemas.microsoft.com/office/drawing/2014/main" id="{B86DC487-DB31-F4A5-EFAD-124CE930DF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326231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1.2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05" name="Rectangle 307">
                  <a:extLst>
                    <a:ext uri="{FF2B5EF4-FFF2-40B4-BE49-F238E27FC236}">
                      <a16:creationId xmlns:a16="http://schemas.microsoft.com/office/drawing/2014/main" id="{F6C42355-F5C5-1684-3C7D-62988F615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304006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1.4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06" name="Rectangle 308">
                  <a:extLst>
                    <a:ext uri="{FF2B5EF4-FFF2-40B4-BE49-F238E27FC236}">
                      <a16:creationId xmlns:a16="http://schemas.microsoft.com/office/drawing/2014/main" id="{E100A707-2E76-DDB8-8AF7-4E3BD0390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281781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1.6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07" name="Rectangle 309">
                  <a:extLst>
                    <a:ext uri="{FF2B5EF4-FFF2-40B4-BE49-F238E27FC236}">
                      <a16:creationId xmlns:a16="http://schemas.microsoft.com/office/drawing/2014/main" id="{5090FF60-F1C8-8C3B-3A71-12EB134C6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258921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1.8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08" name="Rectangle 310">
                  <a:extLst>
                    <a:ext uri="{FF2B5EF4-FFF2-40B4-BE49-F238E27FC236}">
                      <a16:creationId xmlns:a16="http://schemas.microsoft.com/office/drawing/2014/main" id="{CA2EF15A-77AC-A674-2EED-0B38EE626E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2366963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09" name="Rectangle 311">
                  <a:extLst>
                    <a:ext uri="{FF2B5EF4-FFF2-40B4-BE49-F238E27FC236}">
                      <a16:creationId xmlns:a16="http://schemas.microsoft.com/office/drawing/2014/main" id="{92E3C147-BD12-3E33-1AC9-04B33A73D5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214471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2.2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10" name="Rectangle 312">
                  <a:extLst>
                    <a:ext uri="{FF2B5EF4-FFF2-40B4-BE49-F238E27FC236}">
                      <a16:creationId xmlns:a16="http://schemas.microsoft.com/office/drawing/2014/main" id="{EF5EC6C6-55D3-8974-A781-D00D333226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192246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2.4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11" name="Rectangle 313">
                  <a:extLst>
                    <a:ext uri="{FF2B5EF4-FFF2-40B4-BE49-F238E27FC236}">
                      <a16:creationId xmlns:a16="http://schemas.microsoft.com/office/drawing/2014/main" id="{16547A4D-3FED-ED94-8B9A-499062CD7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169386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2.6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12" name="Rectangle 314">
                  <a:extLst>
                    <a:ext uri="{FF2B5EF4-FFF2-40B4-BE49-F238E27FC236}">
                      <a16:creationId xmlns:a16="http://schemas.microsoft.com/office/drawing/2014/main" id="{75A09CC2-D170-51F4-26D4-B730E23405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3051" y="147161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2.8</a:t>
                  </a:r>
                  <a:endPara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989" name="Group 3988">
                <a:extLst>
                  <a:ext uri="{FF2B5EF4-FFF2-40B4-BE49-F238E27FC236}">
                    <a16:creationId xmlns:a16="http://schemas.microsoft.com/office/drawing/2014/main" id="{250E69E8-C3A6-59F4-500D-B6B03D08DF82}"/>
                  </a:ext>
                </a:extLst>
              </p:cNvPr>
              <p:cNvGrpSpPr/>
              <p:nvPr/>
            </p:nvGrpSpPr>
            <p:grpSpPr>
              <a:xfrm>
                <a:off x="4024313" y="1400176"/>
                <a:ext cx="22225" cy="1060704"/>
                <a:chOff x="4024313" y="1400176"/>
                <a:chExt cx="22225" cy="2249488"/>
              </a:xfrm>
            </p:grpSpPr>
            <p:sp>
              <p:nvSpPr>
                <p:cNvPr id="3990" name="Line 292">
                  <a:extLst>
                    <a:ext uri="{FF2B5EF4-FFF2-40B4-BE49-F238E27FC236}">
                      <a16:creationId xmlns:a16="http://schemas.microsoft.com/office/drawing/2014/main" id="{7600A226-C40B-9B27-59D7-6C75B05D4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46538" y="1400176"/>
                  <a:ext cx="0" cy="2249488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1" name="Line 294">
                  <a:extLst>
                    <a:ext uri="{FF2B5EF4-FFF2-40B4-BE49-F238E27FC236}">
                      <a16:creationId xmlns:a16="http://schemas.microsoft.com/office/drawing/2014/main" id="{165A6B5F-EBEF-75A0-126D-B10274CA9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46538" y="1400176"/>
                  <a:ext cx="0" cy="2249488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2" name="Line 295">
                  <a:extLst>
                    <a:ext uri="{FF2B5EF4-FFF2-40B4-BE49-F238E27FC236}">
                      <a16:creationId xmlns:a16="http://schemas.microsoft.com/office/drawing/2014/main" id="{38C5D771-19A2-9490-51C4-1E5BA8F958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3530601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3" name="Line 296">
                  <a:extLst>
                    <a:ext uri="{FF2B5EF4-FFF2-40B4-BE49-F238E27FC236}">
                      <a16:creationId xmlns:a16="http://schemas.microsoft.com/office/drawing/2014/main" id="{9D8C3D92-6D69-96DA-E043-85F184A224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3306763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4" name="Line 297">
                  <a:extLst>
                    <a:ext uri="{FF2B5EF4-FFF2-40B4-BE49-F238E27FC236}">
                      <a16:creationId xmlns:a16="http://schemas.microsoft.com/office/drawing/2014/main" id="{ABF158FA-350E-AE37-61F3-9BD4EBC31E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3082926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5" name="Line 298">
                  <a:extLst>
                    <a:ext uri="{FF2B5EF4-FFF2-40B4-BE49-F238E27FC236}">
                      <a16:creationId xmlns:a16="http://schemas.microsoft.com/office/drawing/2014/main" id="{81E2ABB0-A7B7-8E68-5664-5560F83B9B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2859088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6" name="Line 299">
                  <a:extLst>
                    <a:ext uri="{FF2B5EF4-FFF2-40B4-BE49-F238E27FC236}">
                      <a16:creationId xmlns:a16="http://schemas.microsoft.com/office/drawing/2014/main" id="{33800268-464E-7B92-EA16-2B994D3EF5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2635251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7" name="Line 300">
                  <a:extLst>
                    <a:ext uri="{FF2B5EF4-FFF2-40B4-BE49-F238E27FC236}">
                      <a16:creationId xmlns:a16="http://schemas.microsoft.com/office/drawing/2014/main" id="{E0AB079E-76D9-7B2F-4F4F-1C313D90C1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2411413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8" name="Line 301">
                  <a:extLst>
                    <a:ext uri="{FF2B5EF4-FFF2-40B4-BE49-F238E27FC236}">
                      <a16:creationId xmlns:a16="http://schemas.microsoft.com/office/drawing/2014/main" id="{0E281D3A-0232-47C2-1759-6E1EC2E8CC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2187576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9" name="Line 302">
                  <a:extLst>
                    <a:ext uri="{FF2B5EF4-FFF2-40B4-BE49-F238E27FC236}">
                      <a16:creationId xmlns:a16="http://schemas.microsoft.com/office/drawing/2014/main" id="{4E26DE58-30B4-175A-BC73-EB26553E4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1963738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0" name="Line 303">
                  <a:extLst>
                    <a:ext uri="{FF2B5EF4-FFF2-40B4-BE49-F238E27FC236}">
                      <a16:creationId xmlns:a16="http://schemas.microsoft.com/office/drawing/2014/main" id="{2AA193C8-7900-50D8-C88D-52995B3CAF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1739901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1" name="Line 304">
                  <a:extLst>
                    <a:ext uri="{FF2B5EF4-FFF2-40B4-BE49-F238E27FC236}">
                      <a16:creationId xmlns:a16="http://schemas.microsoft.com/office/drawing/2014/main" id="{31ED7FF0-6422-54DD-B65A-6F2AEB6FD6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24313" y="1516063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2" name="Line 318">
                  <a:extLst>
                    <a:ext uri="{FF2B5EF4-FFF2-40B4-BE49-F238E27FC236}">
                      <a16:creationId xmlns:a16="http://schemas.microsoft.com/office/drawing/2014/main" id="{C4FC1494-A4EE-9B27-077F-52CC741879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46538" y="1400176"/>
                  <a:ext cx="0" cy="2249488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986" name="Rectangle 38">
              <a:extLst>
                <a:ext uri="{FF2B5EF4-FFF2-40B4-BE49-F238E27FC236}">
                  <a16:creationId xmlns:a16="http://schemas.microsoft.com/office/drawing/2014/main" id="{F4384114-3A26-2BE5-77EC-803D12ED7B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67463" y="1875271"/>
              <a:ext cx="53700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Log</a:t>
              </a:r>
              <a:r>
                <a:rPr kumimoji="0" lang="en-US" altLang="en-US" sz="800" b="1" i="0" u="none" strike="noStrike" cap="none" normalizeH="0" baseline="-25000">
                  <a:ln>
                    <a:noFill/>
                  </a:ln>
                  <a:effectLst/>
                  <a:latin typeface="Arial" panose="020B0604020202020204" pitchFamily="34" charset="0"/>
                </a:rPr>
                <a:t>10</a:t>
              </a: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(PoA)</a:t>
              </a:r>
              <a:endParaRPr kumimoji="0" lang="en-US" altLang="en-US" sz="18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013" name="Group 4012">
            <a:extLst>
              <a:ext uri="{FF2B5EF4-FFF2-40B4-BE49-F238E27FC236}">
                <a16:creationId xmlns:a16="http://schemas.microsoft.com/office/drawing/2014/main" id="{E2757DC5-DB67-D330-8483-A9979CD51573}"/>
              </a:ext>
            </a:extLst>
          </p:cNvPr>
          <p:cNvGrpSpPr/>
          <p:nvPr/>
        </p:nvGrpSpPr>
        <p:grpSpPr>
          <a:xfrm>
            <a:off x="5354517" y="1522988"/>
            <a:ext cx="458259" cy="1062176"/>
            <a:chOff x="7960933" y="1400176"/>
            <a:chExt cx="458259" cy="1062176"/>
          </a:xfrm>
        </p:grpSpPr>
        <p:grpSp>
          <p:nvGrpSpPr>
            <p:cNvPr id="4014" name="Group 4013">
              <a:extLst>
                <a:ext uri="{FF2B5EF4-FFF2-40B4-BE49-F238E27FC236}">
                  <a16:creationId xmlns:a16="http://schemas.microsoft.com/office/drawing/2014/main" id="{887BB4D5-4935-FC15-6E5C-1EEA230431A6}"/>
                </a:ext>
              </a:extLst>
            </p:cNvPr>
            <p:cNvGrpSpPr/>
            <p:nvPr/>
          </p:nvGrpSpPr>
          <p:grpSpPr>
            <a:xfrm>
              <a:off x="7960933" y="1400176"/>
              <a:ext cx="298637" cy="1062176"/>
              <a:chOff x="7960933" y="1400176"/>
              <a:chExt cx="298637" cy="1062176"/>
            </a:xfrm>
          </p:grpSpPr>
          <p:pic>
            <p:nvPicPr>
              <p:cNvPr id="4016" name="Picture 323">
                <a:extLst>
                  <a:ext uri="{FF2B5EF4-FFF2-40B4-BE49-F238E27FC236}">
                    <a16:creationId xmlns:a16="http://schemas.microsoft.com/office/drawing/2014/main" id="{91CFC9A5-60B0-E800-38D2-F01B713243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933" y="1400176"/>
                <a:ext cx="117855" cy="106217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017" name="Group 4016">
                <a:extLst>
                  <a:ext uri="{FF2B5EF4-FFF2-40B4-BE49-F238E27FC236}">
                    <a16:creationId xmlns:a16="http://schemas.microsoft.com/office/drawing/2014/main" id="{F1EA7BC1-B838-3475-B2A5-0D9B0747CDFD}"/>
                  </a:ext>
                </a:extLst>
              </p:cNvPr>
              <p:cNvGrpSpPr/>
              <p:nvPr/>
            </p:nvGrpSpPr>
            <p:grpSpPr>
              <a:xfrm>
                <a:off x="8115300" y="1457131"/>
                <a:ext cx="144270" cy="943593"/>
                <a:chOff x="8115300" y="1592263"/>
                <a:chExt cx="144270" cy="2001124"/>
              </a:xfrm>
            </p:grpSpPr>
            <p:sp>
              <p:nvSpPr>
                <p:cNvPr id="4030" name="Rectangle 617">
                  <a:extLst>
                    <a:ext uri="{FF2B5EF4-FFF2-40B4-BE49-F238E27FC236}">
                      <a16:creationId xmlns:a16="http://schemas.microsoft.com/office/drawing/2014/main" id="{6BC270EC-5EE6-5870-6F69-B0E440E59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3470276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1.4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31" name="Rectangle 618">
                  <a:extLst>
                    <a:ext uri="{FF2B5EF4-FFF2-40B4-BE49-F238E27FC236}">
                      <a16:creationId xmlns:a16="http://schemas.microsoft.com/office/drawing/2014/main" id="{81FBF444-D2E0-164A-FBEE-83F2EC7C5A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320516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1.6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32" name="Rectangle 619">
                  <a:extLst>
                    <a:ext uri="{FF2B5EF4-FFF2-40B4-BE49-F238E27FC236}">
                      <a16:creationId xmlns:a16="http://schemas.microsoft.com/office/drawing/2014/main" id="{8C27CA2A-AE29-BFDD-B0EA-51197D6C60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2940051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1.8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33" name="Rectangle 620">
                  <a:extLst>
                    <a:ext uri="{FF2B5EF4-FFF2-40B4-BE49-F238E27FC236}">
                      <a16:creationId xmlns:a16="http://schemas.microsoft.com/office/drawing/2014/main" id="{C5975CCA-E69C-3CAF-F9D8-B2CFAE40A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2668588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34" name="Rectangle 621">
                  <a:extLst>
                    <a:ext uri="{FF2B5EF4-FFF2-40B4-BE49-F238E27FC236}">
                      <a16:creationId xmlns:a16="http://schemas.microsoft.com/office/drawing/2014/main" id="{6985F01A-D3BD-09F8-F93D-22363556A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2403476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2.2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35" name="Rectangle 622">
                  <a:extLst>
                    <a:ext uri="{FF2B5EF4-FFF2-40B4-BE49-F238E27FC236}">
                      <a16:creationId xmlns:a16="http://schemas.microsoft.com/office/drawing/2014/main" id="{19FD371D-EC8C-F58E-230A-A2E72AD3ED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2130426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2.4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36" name="Rectangle 623">
                  <a:extLst>
                    <a:ext uri="{FF2B5EF4-FFF2-40B4-BE49-F238E27FC236}">
                      <a16:creationId xmlns:a16="http://schemas.microsoft.com/office/drawing/2014/main" id="{58A1C586-9AB4-9455-2E50-2E295699B0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186531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2.6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37" name="Rectangle 624">
                  <a:extLst>
                    <a:ext uri="{FF2B5EF4-FFF2-40B4-BE49-F238E27FC236}">
                      <a16:creationId xmlns:a16="http://schemas.microsoft.com/office/drawing/2014/main" id="{283BF798-2DFB-53E5-51BD-6913189EB6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5300" y="1592263"/>
                  <a:ext cx="144270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0" i="0" u="none" strike="noStrike" cap="none" normalizeH="0" baseline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latin typeface="Arial" panose="020B0604020202020204" pitchFamily="34" charset="0"/>
                    </a:rPr>
                    <a:t>2.8</a:t>
                  </a:r>
                  <a:endPara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018" name="Group 4017">
                <a:extLst>
                  <a:ext uri="{FF2B5EF4-FFF2-40B4-BE49-F238E27FC236}">
                    <a16:creationId xmlns:a16="http://schemas.microsoft.com/office/drawing/2014/main" id="{43B40EEC-9634-55EB-76DD-553052A7FED4}"/>
                  </a:ext>
                </a:extLst>
              </p:cNvPr>
              <p:cNvGrpSpPr/>
              <p:nvPr/>
            </p:nvGrpSpPr>
            <p:grpSpPr>
              <a:xfrm>
                <a:off x="8056563" y="1400176"/>
                <a:ext cx="22225" cy="1060704"/>
                <a:chOff x="8056563" y="1400176"/>
                <a:chExt cx="22225" cy="2249488"/>
              </a:xfrm>
            </p:grpSpPr>
            <p:sp>
              <p:nvSpPr>
                <p:cNvPr id="4019" name="Line 605">
                  <a:extLst>
                    <a:ext uri="{FF2B5EF4-FFF2-40B4-BE49-F238E27FC236}">
                      <a16:creationId xmlns:a16="http://schemas.microsoft.com/office/drawing/2014/main" id="{77829595-D83F-0151-BBAA-DB95BA5821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78788" y="1400176"/>
                  <a:ext cx="0" cy="2249488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0" name="Line 608">
                  <a:extLst>
                    <a:ext uri="{FF2B5EF4-FFF2-40B4-BE49-F238E27FC236}">
                      <a16:creationId xmlns:a16="http://schemas.microsoft.com/office/drawing/2014/main" id="{94542125-42AC-8FC2-3BEE-09E4447DEA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78788" y="1400176"/>
                  <a:ext cx="0" cy="2249488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1" name="Line 609">
                  <a:extLst>
                    <a:ext uri="{FF2B5EF4-FFF2-40B4-BE49-F238E27FC236}">
                      <a16:creationId xmlns:a16="http://schemas.microsoft.com/office/drawing/2014/main" id="{B771BAA8-61A1-FA0A-F97F-0EF479E66E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3517901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2" name="Line 610">
                  <a:extLst>
                    <a:ext uri="{FF2B5EF4-FFF2-40B4-BE49-F238E27FC236}">
                      <a16:creationId xmlns:a16="http://schemas.microsoft.com/office/drawing/2014/main" id="{A899FC57-2925-403E-1C96-430BB948DB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3249613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3" name="Line 611">
                  <a:extLst>
                    <a:ext uri="{FF2B5EF4-FFF2-40B4-BE49-F238E27FC236}">
                      <a16:creationId xmlns:a16="http://schemas.microsoft.com/office/drawing/2014/main" id="{7421FC25-E78F-7C91-5475-7B07E1CF3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2981326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4" name="Line 612">
                  <a:extLst>
                    <a:ext uri="{FF2B5EF4-FFF2-40B4-BE49-F238E27FC236}">
                      <a16:creationId xmlns:a16="http://schemas.microsoft.com/office/drawing/2014/main" id="{FEA178BC-5AAE-EFC3-ED33-C1D660126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2713038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5" name="Line 613">
                  <a:extLst>
                    <a:ext uri="{FF2B5EF4-FFF2-40B4-BE49-F238E27FC236}">
                      <a16:creationId xmlns:a16="http://schemas.microsoft.com/office/drawing/2014/main" id="{741A24AD-6260-F3FE-CD54-52522A736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2444751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6" name="Line 614">
                  <a:extLst>
                    <a:ext uri="{FF2B5EF4-FFF2-40B4-BE49-F238E27FC236}">
                      <a16:creationId xmlns:a16="http://schemas.microsoft.com/office/drawing/2014/main" id="{6EA54BA7-FF38-79C7-E144-71C30137A5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2176463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7" name="Line 615">
                  <a:extLst>
                    <a:ext uri="{FF2B5EF4-FFF2-40B4-BE49-F238E27FC236}">
                      <a16:creationId xmlns:a16="http://schemas.microsoft.com/office/drawing/2014/main" id="{4A993A84-2C03-256B-BE0C-B6A1D215B4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1908176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8" name="Line 616">
                  <a:extLst>
                    <a:ext uri="{FF2B5EF4-FFF2-40B4-BE49-F238E27FC236}">
                      <a16:creationId xmlns:a16="http://schemas.microsoft.com/office/drawing/2014/main" id="{23DEA6C7-FAD2-9C5F-77CE-7F50FEB6E7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056563" y="1639888"/>
                  <a:ext cx="22225" cy="0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9" name="Line 628">
                  <a:extLst>
                    <a:ext uri="{FF2B5EF4-FFF2-40B4-BE49-F238E27FC236}">
                      <a16:creationId xmlns:a16="http://schemas.microsoft.com/office/drawing/2014/main" id="{8B13FB7E-0230-6E7E-AC80-F244CF26D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78788" y="1400176"/>
                  <a:ext cx="0" cy="2249488"/>
                </a:xfrm>
                <a:prstGeom prst="line">
                  <a:avLst/>
                </a:prstGeom>
                <a:noFill/>
                <a:ln w="4763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015" name="Rectangle 38">
              <a:extLst>
                <a:ext uri="{FF2B5EF4-FFF2-40B4-BE49-F238E27FC236}">
                  <a16:creationId xmlns:a16="http://schemas.microsoft.com/office/drawing/2014/main" id="{97D49FC8-4B3D-5ED7-0DFC-0BAA905470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974519" y="1891906"/>
              <a:ext cx="76623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Log</a:t>
              </a:r>
              <a:r>
                <a:rPr kumimoji="0" lang="en-US" altLang="en-US" sz="800" b="1" i="0" u="none" strike="noStrike" cap="none" normalizeH="0" baseline="-25000">
                  <a:ln>
                    <a:noFill/>
                  </a:ln>
                  <a:effectLst/>
                  <a:latin typeface="Arial" panose="020B0604020202020204" pitchFamily="34" charset="0"/>
                </a:rPr>
                <a:t>10</a:t>
              </a: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</a:rPr>
                <a:t>(DomSize)</a:t>
              </a:r>
              <a:endParaRPr kumimoji="0" lang="en-US" altLang="en-US" sz="18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A8C2EA-3DF3-7981-A436-20F580EB2C5C}"/>
              </a:ext>
            </a:extLst>
          </p:cNvPr>
          <p:cNvSpPr txBox="1"/>
          <p:nvPr/>
        </p:nvSpPr>
        <p:spPr>
          <a:xfrm>
            <a:off x="7536059" y="4881890"/>
            <a:ext cx="15728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from Weger et.al., 2024</a:t>
            </a:r>
          </a:p>
        </p:txBody>
      </p:sp>
      <p:grpSp>
        <p:nvGrpSpPr>
          <p:cNvPr id="4044" name="Group 4043">
            <a:extLst>
              <a:ext uri="{FF2B5EF4-FFF2-40B4-BE49-F238E27FC236}">
                <a16:creationId xmlns:a16="http://schemas.microsoft.com/office/drawing/2014/main" id="{D9D33083-FDDF-3D1F-6157-CBCB475FB484}"/>
              </a:ext>
            </a:extLst>
          </p:cNvPr>
          <p:cNvGrpSpPr/>
          <p:nvPr/>
        </p:nvGrpSpPr>
        <p:grpSpPr>
          <a:xfrm>
            <a:off x="2056784" y="806148"/>
            <a:ext cx="6515715" cy="3815497"/>
            <a:chOff x="2056784" y="806148"/>
            <a:chExt cx="6515715" cy="3815497"/>
          </a:xfrm>
        </p:grpSpPr>
        <p:pic>
          <p:nvPicPr>
            <p:cNvPr id="1347" name="Picture 1346">
              <a:extLst>
                <a:ext uri="{FF2B5EF4-FFF2-40B4-BE49-F238E27FC236}">
                  <a16:creationId xmlns:a16="http://schemas.microsoft.com/office/drawing/2014/main" id="{F23E6283-EC93-7577-3B83-5BBC9F519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1174"/>
            <a:stretch>
              <a:fillRect/>
            </a:stretch>
          </p:blipFill>
          <p:spPr>
            <a:xfrm>
              <a:off x="4618060" y="806148"/>
              <a:ext cx="3954439" cy="3815497"/>
            </a:xfrm>
            <a:prstGeom prst="rect">
              <a:avLst/>
            </a:prstGeom>
          </p:spPr>
        </p:pic>
        <p:grpSp>
          <p:nvGrpSpPr>
            <p:cNvPr id="4043" name="Group 4042">
              <a:extLst>
                <a:ext uri="{FF2B5EF4-FFF2-40B4-BE49-F238E27FC236}">
                  <a16:creationId xmlns:a16="http://schemas.microsoft.com/office/drawing/2014/main" id="{17DA32B0-FD7F-2B3A-A257-098A47E93BCF}"/>
                </a:ext>
              </a:extLst>
            </p:cNvPr>
            <p:cNvGrpSpPr/>
            <p:nvPr/>
          </p:nvGrpSpPr>
          <p:grpSpPr>
            <a:xfrm>
              <a:off x="2056784" y="1522084"/>
              <a:ext cx="1861347" cy="2297987"/>
              <a:chOff x="2056784" y="1522084"/>
              <a:chExt cx="1861347" cy="2297987"/>
            </a:xfrm>
          </p:grpSpPr>
          <p:sp>
            <p:nvSpPr>
              <p:cNvPr id="4039" name="Rectangle 4038">
                <a:extLst>
                  <a:ext uri="{FF2B5EF4-FFF2-40B4-BE49-F238E27FC236}">
                    <a16:creationId xmlns:a16="http://schemas.microsoft.com/office/drawing/2014/main" id="{6A573175-3E94-1421-8695-6390C07A808C}"/>
                  </a:ext>
                </a:extLst>
              </p:cNvPr>
              <p:cNvSpPr/>
              <p:nvPr/>
            </p:nvSpPr>
            <p:spPr>
              <a:xfrm>
                <a:off x="2056784" y="1969758"/>
                <a:ext cx="152959" cy="185031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0" name="Rectangle 4039">
                <a:extLst>
                  <a:ext uri="{FF2B5EF4-FFF2-40B4-BE49-F238E27FC236}">
                    <a16:creationId xmlns:a16="http://schemas.microsoft.com/office/drawing/2014/main" id="{F5F96433-B0C6-A72A-FE66-5918C7F2038E}"/>
                  </a:ext>
                </a:extLst>
              </p:cNvPr>
              <p:cNvSpPr/>
              <p:nvPr/>
            </p:nvSpPr>
            <p:spPr>
              <a:xfrm>
                <a:off x="2685434" y="1788783"/>
                <a:ext cx="152959" cy="185031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1" name="Rectangle 4040">
                <a:extLst>
                  <a:ext uri="{FF2B5EF4-FFF2-40B4-BE49-F238E27FC236}">
                    <a16:creationId xmlns:a16="http://schemas.microsoft.com/office/drawing/2014/main" id="{CE275EB6-C861-386B-EA8E-B8C487B689BD}"/>
                  </a:ext>
                </a:extLst>
              </p:cNvPr>
              <p:cNvSpPr/>
              <p:nvPr/>
            </p:nvSpPr>
            <p:spPr>
              <a:xfrm>
                <a:off x="3342659" y="1626858"/>
                <a:ext cx="167098" cy="167764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2" name="Rectangle 4041">
                <a:extLst>
                  <a:ext uri="{FF2B5EF4-FFF2-40B4-BE49-F238E27FC236}">
                    <a16:creationId xmlns:a16="http://schemas.microsoft.com/office/drawing/2014/main" id="{B8614852-1740-E894-C042-6DCC55003E1C}"/>
                  </a:ext>
                </a:extLst>
              </p:cNvPr>
              <p:cNvSpPr/>
              <p:nvPr/>
            </p:nvSpPr>
            <p:spPr>
              <a:xfrm>
                <a:off x="3761759" y="1522084"/>
                <a:ext cx="156372" cy="152021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074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468B-97B6-219F-A35C-6CEAFDA0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EBT on log 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B7489-5A76-5142-367A-EB517624E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260" y="2358998"/>
            <a:ext cx="3547118" cy="258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0CA28-2AC4-96A6-AABB-97274D957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48" y="756076"/>
            <a:ext cx="4487476" cy="1782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2500CA-FE52-33A9-CBCA-DFE5303D8F24}"/>
              </a:ext>
            </a:extLst>
          </p:cNvPr>
          <p:cNvSpPr txBox="1"/>
          <p:nvPr/>
        </p:nvSpPr>
        <p:spPr>
          <a:xfrm>
            <a:off x="683880" y="3164042"/>
            <a:ext cx="418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From well log sonic data to permeability estimates using Extended Biot Theory</a:t>
            </a:r>
          </a:p>
        </p:txBody>
      </p:sp>
    </p:spTree>
    <p:extLst>
      <p:ext uri="{BB962C8B-B14F-4D97-AF65-F5344CB8AC3E}">
        <p14:creationId xmlns:p14="http://schemas.microsoft.com/office/powerpoint/2010/main" val="387328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F23C0A-15DA-3F4D-DDEE-23112EAAC4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4384" y="901073"/>
            <a:ext cx="256469" cy="1092783"/>
          </a:xfrm>
          <a:prstGeom prst="rect">
            <a:avLst/>
          </a:prstGeom>
        </p:spPr>
      </p:pic>
      <p:pic>
        <p:nvPicPr>
          <p:cNvPr id="16" name="Kindi 3Dcube-1">
            <a:hlinkClick r:id="" action="ppaction://media"/>
            <a:extLst>
              <a:ext uri="{FF2B5EF4-FFF2-40B4-BE49-F238E27FC236}">
                <a16:creationId xmlns:a16="http://schemas.microsoft.com/office/drawing/2014/main" id="{5CB116A0-FC32-0A30-1F47-9207C0ED7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b="4493"/>
          <a:stretch/>
        </p:blipFill>
        <p:spPr>
          <a:xfrm>
            <a:off x="2243209" y="1065950"/>
            <a:ext cx="4381500" cy="3939020"/>
          </a:xfrm>
          <a:prstGeom prst="rect">
            <a:avLst/>
          </a:prstGeom>
        </p:spPr>
      </p:pic>
      <p:pic>
        <p:nvPicPr>
          <p:cNvPr id="12" name="Gamma 3Dcube 1-2">
            <a:hlinkClick r:id="" action="ppaction://media"/>
            <a:extLst>
              <a:ext uri="{FF2B5EF4-FFF2-40B4-BE49-F238E27FC236}">
                <a16:creationId xmlns:a16="http://schemas.microsoft.com/office/drawing/2014/main" id="{62D4FE7F-09EA-5A5F-B5A4-EC38A3F29C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8066" y="832711"/>
            <a:ext cx="2331052" cy="1176219"/>
          </a:xfrm>
          <a:prstGeom prst="rect">
            <a:avLst/>
          </a:prstGeom>
        </p:spPr>
      </p:pic>
      <p:sp>
        <p:nvSpPr>
          <p:cNvPr id="432132" name="Rectangle 4">
            <a:extLst>
              <a:ext uri="{FF2B5EF4-FFF2-40B4-BE49-F238E27FC236}">
                <a16:creationId xmlns:a16="http://schemas.microsoft.com/office/drawing/2014/main" id="{89FC955F-098A-A836-9196-B0FD1EAFD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11708" y="78553"/>
            <a:ext cx="7259556" cy="55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" tIns="45706" rIns="91411" bIns="45706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Futura Medium" pitchFamily="2" charset="0"/>
              </a:defRPr>
            </a:lvl9pPr>
          </a:lstStyle>
          <a:p>
            <a:r>
              <a:rPr lang="en-US" altLang="en-US" sz="2400" b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</a:t>
            </a:r>
            <a:r>
              <a:rPr lang="en-US" altLang="en-US" sz="2400" b="0">
                <a:latin typeface="Arial" panose="020B0604020202020204" pitchFamily="34" charset="0"/>
                <a:cs typeface="Arial" panose="020B0604020202020204" pitchFamily="34" charset="0"/>
              </a:rPr>
              <a:t> and Permeability Indicator from Seismic Data</a:t>
            </a:r>
            <a:endParaRPr lang="en-US" altLang="en-US" sz="2400" b="0">
              <a:solidFill>
                <a:srgbClr val="005C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Left-Right-Up 13">
            <a:extLst>
              <a:ext uri="{FF2B5EF4-FFF2-40B4-BE49-F238E27FC236}">
                <a16:creationId xmlns:a16="http://schemas.microsoft.com/office/drawing/2014/main" id="{D41E2FA5-4CFB-23F7-D455-153E9A66A3D1}"/>
              </a:ext>
            </a:extLst>
          </p:cNvPr>
          <p:cNvSpPr/>
          <p:nvPr/>
        </p:nvSpPr>
        <p:spPr>
          <a:xfrm flipV="1">
            <a:off x="3642209" y="899719"/>
            <a:ext cx="1477626" cy="707887"/>
          </a:xfrm>
          <a:custGeom>
            <a:avLst/>
            <a:gdLst>
              <a:gd name="connsiteX0" fmla="*/ 0 w 1686703"/>
              <a:gd name="connsiteY0" fmla="*/ 943212 h 1257616"/>
              <a:gd name="connsiteX1" fmla="*/ 314404 w 1686703"/>
              <a:gd name="connsiteY1" fmla="*/ 628808 h 1257616"/>
              <a:gd name="connsiteX2" fmla="*/ 314404 w 1686703"/>
              <a:gd name="connsiteY2" fmla="*/ 786010 h 1257616"/>
              <a:gd name="connsiteX3" fmla="*/ 686150 w 1686703"/>
              <a:gd name="connsiteY3" fmla="*/ 786010 h 1257616"/>
              <a:gd name="connsiteX4" fmla="*/ 686150 w 1686703"/>
              <a:gd name="connsiteY4" fmla="*/ 314404 h 1257616"/>
              <a:gd name="connsiteX5" fmla="*/ 528948 w 1686703"/>
              <a:gd name="connsiteY5" fmla="*/ 314404 h 1257616"/>
              <a:gd name="connsiteX6" fmla="*/ 843352 w 1686703"/>
              <a:gd name="connsiteY6" fmla="*/ 0 h 1257616"/>
              <a:gd name="connsiteX7" fmla="*/ 1157756 w 1686703"/>
              <a:gd name="connsiteY7" fmla="*/ 314404 h 1257616"/>
              <a:gd name="connsiteX8" fmla="*/ 1000554 w 1686703"/>
              <a:gd name="connsiteY8" fmla="*/ 314404 h 1257616"/>
              <a:gd name="connsiteX9" fmla="*/ 1000554 w 1686703"/>
              <a:gd name="connsiteY9" fmla="*/ 786010 h 1257616"/>
              <a:gd name="connsiteX10" fmla="*/ 1372299 w 1686703"/>
              <a:gd name="connsiteY10" fmla="*/ 786010 h 1257616"/>
              <a:gd name="connsiteX11" fmla="*/ 1372299 w 1686703"/>
              <a:gd name="connsiteY11" fmla="*/ 628808 h 1257616"/>
              <a:gd name="connsiteX12" fmla="*/ 1686703 w 1686703"/>
              <a:gd name="connsiteY12" fmla="*/ 943212 h 1257616"/>
              <a:gd name="connsiteX13" fmla="*/ 1372299 w 1686703"/>
              <a:gd name="connsiteY13" fmla="*/ 1257616 h 1257616"/>
              <a:gd name="connsiteX14" fmla="*/ 1372299 w 1686703"/>
              <a:gd name="connsiteY14" fmla="*/ 1100414 h 1257616"/>
              <a:gd name="connsiteX15" fmla="*/ 314404 w 1686703"/>
              <a:gd name="connsiteY15" fmla="*/ 1100414 h 1257616"/>
              <a:gd name="connsiteX16" fmla="*/ 314404 w 1686703"/>
              <a:gd name="connsiteY16" fmla="*/ 1257616 h 1257616"/>
              <a:gd name="connsiteX17" fmla="*/ 0 w 1686703"/>
              <a:gd name="connsiteY17" fmla="*/ 943212 h 1257616"/>
              <a:gd name="connsiteX0" fmla="*/ 0 w 1372299"/>
              <a:gd name="connsiteY0" fmla="*/ 1257616 h 1257616"/>
              <a:gd name="connsiteX1" fmla="*/ 0 w 1372299"/>
              <a:gd name="connsiteY1" fmla="*/ 628808 h 1257616"/>
              <a:gd name="connsiteX2" fmla="*/ 0 w 1372299"/>
              <a:gd name="connsiteY2" fmla="*/ 786010 h 1257616"/>
              <a:gd name="connsiteX3" fmla="*/ 371746 w 1372299"/>
              <a:gd name="connsiteY3" fmla="*/ 786010 h 1257616"/>
              <a:gd name="connsiteX4" fmla="*/ 371746 w 1372299"/>
              <a:gd name="connsiteY4" fmla="*/ 314404 h 1257616"/>
              <a:gd name="connsiteX5" fmla="*/ 214544 w 1372299"/>
              <a:gd name="connsiteY5" fmla="*/ 314404 h 1257616"/>
              <a:gd name="connsiteX6" fmla="*/ 528948 w 1372299"/>
              <a:gd name="connsiteY6" fmla="*/ 0 h 1257616"/>
              <a:gd name="connsiteX7" fmla="*/ 843352 w 1372299"/>
              <a:gd name="connsiteY7" fmla="*/ 314404 h 1257616"/>
              <a:gd name="connsiteX8" fmla="*/ 686150 w 1372299"/>
              <a:gd name="connsiteY8" fmla="*/ 314404 h 1257616"/>
              <a:gd name="connsiteX9" fmla="*/ 686150 w 1372299"/>
              <a:gd name="connsiteY9" fmla="*/ 786010 h 1257616"/>
              <a:gd name="connsiteX10" fmla="*/ 1057895 w 1372299"/>
              <a:gd name="connsiteY10" fmla="*/ 786010 h 1257616"/>
              <a:gd name="connsiteX11" fmla="*/ 1057895 w 1372299"/>
              <a:gd name="connsiteY11" fmla="*/ 628808 h 1257616"/>
              <a:gd name="connsiteX12" fmla="*/ 1372299 w 1372299"/>
              <a:gd name="connsiteY12" fmla="*/ 943212 h 1257616"/>
              <a:gd name="connsiteX13" fmla="*/ 1057895 w 1372299"/>
              <a:gd name="connsiteY13" fmla="*/ 1257616 h 1257616"/>
              <a:gd name="connsiteX14" fmla="*/ 1057895 w 1372299"/>
              <a:gd name="connsiteY14" fmla="*/ 1100414 h 1257616"/>
              <a:gd name="connsiteX15" fmla="*/ 0 w 1372299"/>
              <a:gd name="connsiteY15" fmla="*/ 1100414 h 1257616"/>
              <a:gd name="connsiteX16" fmla="*/ 0 w 1372299"/>
              <a:gd name="connsiteY16" fmla="*/ 1257616 h 1257616"/>
              <a:gd name="connsiteX0" fmla="*/ 0 w 1372299"/>
              <a:gd name="connsiteY0" fmla="*/ 1257616 h 1257616"/>
              <a:gd name="connsiteX1" fmla="*/ 0 w 1372299"/>
              <a:gd name="connsiteY1" fmla="*/ 628808 h 1257616"/>
              <a:gd name="connsiteX2" fmla="*/ 0 w 1372299"/>
              <a:gd name="connsiteY2" fmla="*/ 786010 h 1257616"/>
              <a:gd name="connsiteX3" fmla="*/ 371746 w 1372299"/>
              <a:gd name="connsiteY3" fmla="*/ 786010 h 1257616"/>
              <a:gd name="connsiteX4" fmla="*/ 371746 w 1372299"/>
              <a:gd name="connsiteY4" fmla="*/ 314404 h 1257616"/>
              <a:gd name="connsiteX5" fmla="*/ 214544 w 1372299"/>
              <a:gd name="connsiteY5" fmla="*/ 314404 h 1257616"/>
              <a:gd name="connsiteX6" fmla="*/ 528948 w 1372299"/>
              <a:gd name="connsiteY6" fmla="*/ 0 h 1257616"/>
              <a:gd name="connsiteX7" fmla="*/ 843352 w 1372299"/>
              <a:gd name="connsiteY7" fmla="*/ 314404 h 1257616"/>
              <a:gd name="connsiteX8" fmla="*/ 686150 w 1372299"/>
              <a:gd name="connsiteY8" fmla="*/ 314404 h 1257616"/>
              <a:gd name="connsiteX9" fmla="*/ 686150 w 1372299"/>
              <a:gd name="connsiteY9" fmla="*/ 786010 h 1257616"/>
              <a:gd name="connsiteX10" fmla="*/ 1057895 w 1372299"/>
              <a:gd name="connsiteY10" fmla="*/ 786010 h 1257616"/>
              <a:gd name="connsiteX11" fmla="*/ 1057895 w 1372299"/>
              <a:gd name="connsiteY11" fmla="*/ 628808 h 1257616"/>
              <a:gd name="connsiteX12" fmla="*/ 1372299 w 1372299"/>
              <a:gd name="connsiteY12" fmla="*/ 943212 h 1257616"/>
              <a:gd name="connsiteX13" fmla="*/ 1057895 w 1372299"/>
              <a:gd name="connsiteY13" fmla="*/ 1257616 h 1257616"/>
              <a:gd name="connsiteX14" fmla="*/ 1057895 w 1372299"/>
              <a:gd name="connsiteY14" fmla="*/ 1100414 h 1257616"/>
              <a:gd name="connsiteX15" fmla="*/ 0 w 1372299"/>
              <a:gd name="connsiteY15" fmla="*/ 1100414 h 1257616"/>
              <a:gd name="connsiteX16" fmla="*/ 0 w 1372299"/>
              <a:gd name="connsiteY16" fmla="*/ 1257616 h 1257616"/>
              <a:gd name="connsiteX0" fmla="*/ 0 w 1372299"/>
              <a:gd name="connsiteY0" fmla="*/ 1100414 h 1257616"/>
              <a:gd name="connsiteX1" fmla="*/ 0 w 1372299"/>
              <a:gd name="connsiteY1" fmla="*/ 628808 h 1257616"/>
              <a:gd name="connsiteX2" fmla="*/ 0 w 1372299"/>
              <a:gd name="connsiteY2" fmla="*/ 786010 h 1257616"/>
              <a:gd name="connsiteX3" fmla="*/ 371746 w 1372299"/>
              <a:gd name="connsiteY3" fmla="*/ 786010 h 1257616"/>
              <a:gd name="connsiteX4" fmla="*/ 371746 w 1372299"/>
              <a:gd name="connsiteY4" fmla="*/ 314404 h 1257616"/>
              <a:gd name="connsiteX5" fmla="*/ 214544 w 1372299"/>
              <a:gd name="connsiteY5" fmla="*/ 314404 h 1257616"/>
              <a:gd name="connsiteX6" fmla="*/ 528948 w 1372299"/>
              <a:gd name="connsiteY6" fmla="*/ 0 h 1257616"/>
              <a:gd name="connsiteX7" fmla="*/ 843352 w 1372299"/>
              <a:gd name="connsiteY7" fmla="*/ 314404 h 1257616"/>
              <a:gd name="connsiteX8" fmla="*/ 686150 w 1372299"/>
              <a:gd name="connsiteY8" fmla="*/ 314404 h 1257616"/>
              <a:gd name="connsiteX9" fmla="*/ 686150 w 1372299"/>
              <a:gd name="connsiteY9" fmla="*/ 786010 h 1257616"/>
              <a:gd name="connsiteX10" fmla="*/ 1057895 w 1372299"/>
              <a:gd name="connsiteY10" fmla="*/ 786010 h 1257616"/>
              <a:gd name="connsiteX11" fmla="*/ 1057895 w 1372299"/>
              <a:gd name="connsiteY11" fmla="*/ 628808 h 1257616"/>
              <a:gd name="connsiteX12" fmla="*/ 1372299 w 1372299"/>
              <a:gd name="connsiteY12" fmla="*/ 943212 h 1257616"/>
              <a:gd name="connsiteX13" fmla="*/ 1057895 w 1372299"/>
              <a:gd name="connsiteY13" fmla="*/ 1257616 h 1257616"/>
              <a:gd name="connsiteX14" fmla="*/ 1057895 w 1372299"/>
              <a:gd name="connsiteY14" fmla="*/ 1100414 h 1257616"/>
              <a:gd name="connsiteX15" fmla="*/ 0 w 1372299"/>
              <a:gd name="connsiteY15" fmla="*/ 1100414 h 1257616"/>
              <a:gd name="connsiteX0" fmla="*/ 0 w 1372299"/>
              <a:gd name="connsiteY0" fmla="*/ 1100414 h 1257616"/>
              <a:gd name="connsiteX1" fmla="*/ 0 w 1372299"/>
              <a:gd name="connsiteY1" fmla="*/ 786010 h 1257616"/>
              <a:gd name="connsiteX2" fmla="*/ 371746 w 1372299"/>
              <a:gd name="connsiteY2" fmla="*/ 786010 h 1257616"/>
              <a:gd name="connsiteX3" fmla="*/ 371746 w 1372299"/>
              <a:gd name="connsiteY3" fmla="*/ 314404 h 1257616"/>
              <a:gd name="connsiteX4" fmla="*/ 214544 w 1372299"/>
              <a:gd name="connsiteY4" fmla="*/ 314404 h 1257616"/>
              <a:gd name="connsiteX5" fmla="*/ 528948 w 1372299"/>
              <a:gd name="connsiteY5" fmla="*/ 0 h 1257616"/>
              <a:gd name="connsiteX6" fmla="*/ 843352 w 1372299"/>
              <a:gd name="connsiteY6" fmla="*/ 314404 h 1257616"/>
              <a:gd name="connsiteX7" fmla="*/ 686150 w 1372299"/>
              <a:gd name="connsiteY7" fmla="*/ 314404 h 1257616"/>
              <a:gd name="connsiteX8" fmla="*/ 686150 w 1372299"/>
              <a:gd name="connsiteY8" fmla="*/ 786010 h 1257616"/>
              <a:gd name="connsiteX9" fmla="*/ 1057895 w 1372299"/>
              <a:gd name="connsiteY9" fmla="*/ 786010 h 1257616"/>
              <a:gd name="connsiteX10" fmla="*/ 1057895 w 1372299"/>
              <a:gd name="connsiteY10" fmla="*/ 628808 h 1257616"/>
              <a:gd name="connsiteX11" fmla="*/ 1372299 w 1372299"/>
              <a:gd name="connsiteY11" fmla="*/ 943212 h 1257616"/>
              <a:gd name="connsiteX12" fmla="*/ 1057895 w 1372299"/>
              <a:gd name="connsiteY12" fmla="*/ 1257616 h 1257616"/>
              <a:gd name="connsiteX13" fmla="*/ 1057895 w 1372299"/>
              <a:gd name="connsiteY13" fmla="*/ 1100414 h 1257616"/>
              <a:gd name="connsiteX14" fmla="*/ 0 w 1372299"/>
              <a:gd name="connsiteY14" fmla="*/ 1100414 h 1257616"/>
              <a:gd name="connsiteX0" fmla="*/ 0 w 1372299"/>
              <a:gd name="connsiteY0" fmla="*/ 1100414 h 1257616"/>
              <a:gd name="connsiteX1" fmla="*/ 0 w 1372299"/>
              <a:gd name="connsiteY1" fmla="*/ 786010 h 1257616"/>
              <a:gd name="connsiteX2" fmla="*/ 371746 w 1372299"/>
              <a:gd name="connsiteY2" fmla="*/ 786010 h 1257616"/>
              <a:gd name="connsiteX3" fmla="*/ 371746 w 1372299"/>
              <a:gd name="connsiteY3" fmla="*/ 314404 h 1257616"/>
              <a:gd name="connsiteX4" fmla="*/ 214544 w 1372299"/>
              <a:gd name="connsiteY4" fmla="*/ 314404 h 1257616"/>
              <a:gd name="connsiteX5" fmla="*/ 528948 w 1372299"/>
              <a:gd name="connsiteY5" fmla="*/ 0 h 1257616"/>
              <a:gd name="connsiteX6" fmla="*/ 843352 w 1372299"/>
              <a:gd name="connsiteY6" fmla="*/ 314404 h 1257616"/>
              <a:gd name="connsiteX7" fmla="*/ 686150 w 1372299"/>
              <a:gd name="connsiteY7" fmla="*/ 314404 h 1257616"/>
              <a:gd name="connsiteX8" fmla="*/ 686150 w 1372299"/>
              <a:gd name="connsiteY8" fmla="*/ 786010 h 1257616"/>
              <a:gd name="connsiteX9" fmla="*/ 1057895 w 1372299"/>
              <a:gd name="connsiteY9" fmla="*/ 786010 h 1257616"/>
              <a:gd name="connsiteX10" fmla="*/ 1057895 w 1372299"/>
              <a:gd name="connsiteY10" fmla="*/ 628808 h 1257616"/>
              <a:gd name="connsiteX11" fmla="*/ 1372299 w 1372299"/>
              <a:gd name="connsiteY11" fmla="*/ 943212 h 1257616"/>
              <a:gd name="connsiteX12" fmla="*/ 1057895 w 1372299"/>
              <a:gd name="connsiteY12" fmla="*/ 1257616 h 1257616"/>
              <a:gd name="connsiteX13" fmla="*/ 1057895 w 1372299"/>
              <a:gd name="connsiteY13" fmla="*/ 1100414 h 1257616"/>
              <a:gd name="connsiteX14" fmla="*/ 0 w 1372299"/>
              <a:gd name="connsiteY14" fmla="*/ 1100414 h 1257616"/>
              <a:gd name="connsiteX0" fmla="*/ 0 w 1372299"/>
              <a:gd name="connsiteY0" fmla="*/ 1100414 h 1257616"/>
              <a:gd name="connsiteX1" fmla="*/ 0 w 1372299"/>
              <a:gd name="connsiteY1" fmla="*/ 786010 h 1257616"/>
              <a:gd name="connsiteX2" fmla="*/ 371746 w 1372299"/>
              <a:gd name="connsiteY2" fmla="*/ 786010 h 1257616"/>
              <a:gd name="connsiteX3" fmla="*/ 371746 w 1372299"/>
              <a:gd name="connsiteY3" fmla="*/ 314404 h 1257616"/>
              <a:gd name="connsiteX4" fmla="*/ 214544 w 1372299"/>
              <a:gd name="connsiteY4" fmla="*/ 314404 h 1257616"/>
              <a:gd name="connsiteX5" fmla="*/ 528948 w 1372299"/>
              <a:gd name="connsiteY5" fmla="*/ 0 h 1257616"/>
              <a:gd name="connsiteX6" fmla="*/ 843352 w 1372299"/>
              <a:gd name="connsiteY6" fmla="*/ 314404 h 1257616"/>
              <a:gd name="connsiteX7" fmla="*/ 686150 w 1372299"/>
              <a:gd name="connsiteY7" fmla="*/ 314404 h 1257616"/>
              <a:gd name="connsiteX8" fmla="*/ 686150 w 1372299"/>
              <a:gd name="connsiteY8" fmla="*/ 786010 h 1257616"/>
              <a:gd name="connsiteX9" fmla="*/ 1057895 w 1372299"/>
              <a:gd name="connsiteY9" fmla="*/ 786010 h 1257616"/>
              <a:gd name="connsiteX10" fmla="*/ 1372299 w 1372299"/>
              <a:gd name="connsiteY10" fmla="*/ 943212 h 1257616"/>
              <a:gd name="connsiteX11" fmla="*/ 1057895 w 1372299"/>
              <a:gd name="connsiteY11" fmla="*/ 1257616 h 1257616"/>
              <a:gd name="connsiteX12" fmla="*/ 1057895 w 1372299"/>
              <a:gd name="connsiteY12" fmla="*/ 1100414 h 1257616"/>
              <a:gd name="connsiteX13" fmla="*/ 0 w 1372299"/>
              <a:gd name="connsiteY13" fmla="*/ 1100414 h 1257616"/>
              <a:gd name="connsiteX0" fmla="*/ 0 w 1057895"/>
              <a:gd name="connsiteY0" fmla="*/ 1100414 h 1257616"/>
              <a:gd name="connsiteX1" fmla="*/ 0 w 1057895"/>
              <a:gd name="connsiteY1" fmla="*/ 786010 h 1257616"/>
              <a:gd name="connsiteX2" fmla="*/ 371746 w 1057895"/>
              <a:gd name="connsiteY2" fmla="*/ 786010 h 1257616"/>
              <a:gd name="connsiteX3" fmla="*/ 371746 w 1057895"/>
              <a:gd name="connsiteY3" fmla="*/ 314404 h 1257616"/>
              <a:gd name="connsiteX4" fmla="*/ 214544 w 1057895"/>
              <a:gd name="connsiteY4" fmla="*/ 314404 h 1257616"/>
              <a:gd name="connsiteX5" fmla="*/ 528948 w 1057895"/>
              <a:gd name="connsiteY5" fmla="*/ 0 h 1257616"/>
              <a:gd name="connsiteX6" fmla="*/ 843352 w 1057895"/>
              <a:gd name="connsiteY6" fmla="*/ 314404 h 1257616"/>
              <a:gd name="connsiteX7" fmla="*/ 686150 w 1057895"/>
              <a:gd name="connsiteY7" fmla="*/ 314404 h 1257616"/>
              <a:gd name="connsiteX8" fmla="*/ 686150 w 1057895"/>
              <a:gd name="connsiteY8" fmla="*/ 786010 h 1257616"/>
              <a:gd name="connsiteX9" fmla="*/ 1057895 w 1057895"/>
              <a:gd name="connsiteY9" fmla="*/ 786010 h 1257616"/>
              <a:gd name="connsiteX10" fmla="*/ 1057895 w 1057895"/>
              <a:gd name="connsiteY10" fmla="*/ 1257616 h 1257616"/>
              <a:gd name="connsiteX11" fmla="*/ 1057895 w 1057895"/>
              <a:gd name="connsiteY11" fmla="*/ 1100414 h 1257616"/>
              <a:gd name="connsiteX12" fmla="*/ 0 w 1057895"/>
              <a:gd name="connsiteY12" fmla="*/ 1100414 h 1257616"/>
              <a:gd name="connsiteX0" fmla="*/ 0 w 1057895"/>
              <a:gd name="connsiteY0" fmla="*/ 1100414 h 1100414"/>
              <a:gd name="connsiteX1" fmla="*/ 0 w 1057895"/>
              <a:gd name="connsiteY1" fmla="*/ 786010 h 1100414"/>
              <a:gd name="connsiteX2" fmla="*/ 371746 w 1057895"/>
              <a:gd name="connsiteY2" fmla="*/ 786010 h 1100414"/>
              <a:gd name="connsiteX3" fmla="*/ 371746 w 1057895"/>
              <a:gd name="connsiteY3" fmla="*/ 314404 h 1100414"/>
              <a:gd name="connsiteX4" fmla="*/ 214544 w 1057895"/>
              <a:gd name="connsiteY4" fmla="*/ 314404 h 1100414"/>
              <a:gd name="connsiteX5" fmla="*/ 528948 w 1057895"/>
              <a:gd name="connsiteY5" fmla="*/ 0 h 1100414"/>
              <a:gd name="connsiteX6" fmla="*/ 843352 w 1057895"/>
              <a:gd name="connsiteY6" fmla="*/ 314404 h 1100414"/>
              <a:gd name="connsiteX7" fmla="*/ 686150 w 1057895"/>
              <a:gd name="connsiteY7" fmla="*/ 314404 h 1100414"/>
              <a:gd name="connsiteX8" fmla="*/ 686150 w 1057895"/>
              <a:gd name="connsiteY8" fmla="*/ 786010 h 1100414"/>
              <a:gd name="connsiteX9" fmla="*/ 1057895 w 1057895"/>
              <a:gd name="connsiteY9" fmla="*/ 786010 h 1100414"/>
              <a:gd name="connsiteX10" fmla="*/ 1057895 w 1057895"/>
              <a:gd name="connsiteY10" fmla="*/ 1100414 h 1100414"/>
              <a:gd name="connsiteX11" fmla="*/ 0 w 1057895"/>
              <a:gd name="connsiteY11" fmla="*/ 1100414 h 110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895" h="1100414">
                <a:moveTo>
                  <a:pt x="0" y="1100414"/>
                </a:moveTo>
                <a:lnTo>
                  <a:pt x="0" y="786010"/>
                </a:lnTo>
                <a:lnTo>
                  <a:pt x="371746" y="786010"/>
                </a:lnTo>
                <a:lnTo>
                  <a:pt x="371746" y="314404"/>
                </a:lnTo>
                <a:lnTo>
                  <a:pt x="214544" y="314404"/>
                </a:lnTo>
                <a:lnTo>
                  <a:pt x="528948" y="0"/>
                </a:lnTo>
                <a:lnTo>
                  <a:pt x="843352" y="314404"/>
                </a:lnTo>
                <a:lnTo>
                  <a:pt x="686150" y="314404"/>
                </a:lnTo>
                <a:lnTo>
                  <a:pt x="686150" y="786010"/>
                </a:lnTo>
                <a:lnTo>
                  <a:pt x="1057895" y="786010"/>
                </a:lnTo>
                <a:lnTo>
                  <a:pt x="1057895" y="1100414"/>
                </a:lnTo>
                <a:lnTo>
                  <a:pt x="0" y="1100414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B4181-403C-6829-436F-3DCAD38C579C}"/>
              </a:ext>
            </a:extLst>
          </p:cNvPr>
          <p:cNvSpPr txBox="1"/>
          <p:nvPr/>
        </p:nvSpPr>
        <p:spPr>
          <a:xfrm>
            <a:off x="0" y="4598370"/>
            <a:ext cx="7052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Eberli, G. P., </a:t>
            </a:r>
            <a:r>
              <a:rPr lang="en-US" sz="7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Massaferro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, J.‐L., </a:t>
            </a:r>
            <a:r>
              <a:rPr lang="en-US" sz="700" b="1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Weger, R. J.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, Sun, Y. F., Baechle, G. T., and Bracco Gartner, G., </a:t>
            </a:r>
          </a:p>
          <a:p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Permeability from Seismic in Carbonate Reservoirs, Part I: Dream or Reality?, in Proceedings AAPG Annual Convention 2006.</a:t>
            </a:r>
          </a:p>
          <a:p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Bracco Gartner, G. L., </a:t>
            </a:r>
            <a:r>
              <a:rPr lang="en-US" sz="700" b="1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Weger, R. J.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, Nasser, M., </a:t>
            </a:r>
            <a:r>
              <a:rPr lang="en-US" sz="7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Leguijt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, J., van der Kolk, K., </a:t>
            </a:r>
            <a:r>
              <a:rPr lang="en-US" sz="7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Hillgaertner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, H., </a:t>
            </a:r>
            <a:r>
              <a:rPr lang="en-US" sz="7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Asyee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, W., Eberli, G. P., Sun Y. F., and Wagner, P.,</a:t>
            </a:r>
          </a:p>
          <a:p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7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Permeability from Seismic in Carbonate Reservoirs, Part II: The Field Example, in Proceedings AAPG Annual Convention 2006.</a:t>
            </a:r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FD3C326-30AF-F7D2-DCC2-FEC3967DF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562" y="1366309"/>
            <a:ext cx="364331" cy="3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5CC2"/>
                </a:solidFill>
                <a:latin typeface="Symbol" panose="05050102010706020507" pitchFamily="18" charset="2"/>
              </a:rPr>
              <a:t>g</a:t>
            </a:r>
            <a:r>
              <a:rPr lang="en-US" altLang="en-US" b="1" baseline="-25000">
                <a:solidFill>
                  <a:srgbClr val="005CC2"/>
                </a:solidFill>
                <a:latin typeface="Arial" panose="020B0604020202020204" pitchFamily="34" charset="0"/>
              </a:rPr>
              <a:t>k</a:t>
            </a:r>
          </a:p>
        </p:txBody>
      </p:sp>
      <p:pic>
        <p:nvPicPr>
          <p:cNvPr id="15" name="Phi 3Dcube 1-1">
            <a:hlinkClick r:id="" action="ppaction://media"/>
            <a:extLst>
              <a:ext uri="{FF2B5EF4-FFF2-40B4-BE49-F238E27FC236}">
                <a16:creationId xmlns:a16="http://schemas.microsoft.com/office/drawing/2014/main" id="{0F6E9DF1-52FE-C16D-E344-A28CE05F31C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3948" y="830387"/>
            <a:ext cx="2445874" cy="1234157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3F03BD99-2903-8461-66E4-BA5CC0C0C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2781544"/>
            <a:ext cx="121379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50" b="1" dirty="0">
                <a:solidFill>
                  <a:srgbClr val="005CC2"/>
                </a:solidFill>
                <a:latin typeface="Arial" panose="020B0604020202020204" pitchFamily="34" charset="0"/>
              </a:rPr>
              <a:t>Permeability</a:t>
            </a:r>
          </a:p>
          <a:p>
            <a:pPr algn="ctr"/>
            <a:r>
              <a:rPr lang="en-US" altLang="en-US" sz="1350" b="1" dirty="0">
                <a:solidFill>
                  <a:srgbClr val="005CC2"/>
                </a:solidFill>
                <a:latin typeface="Arial" panose="020B0604020202020204" pitchFamily="34" charset="0"/>
              </a:rPr>
              <a:t>Indicator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0FF85-37C9-2E2E-1AD1-007BE19D0E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730" y="899719"/>
            <a:ext cx="281192" cy="1113522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28D984ED-3ADF-C697-4888-F2A1936EA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22" y="1950645"/>
            <a:ext cx="877491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50" b="1">
                <a:solidFill>
                  <a:srgbClr val="005CC2"/>
                </a:solidFill>
                <a:latin typeface="Arial" panose="020B0604020202020204" pitchFamily="34" charset="0"/>
              </a:rPr>
              <a:t>Porosity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A77E1C-57B3-CDE6-D709-C1D3D056F2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1115" y="2356302"/>
            <a:ext cx="316886" cy="1445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FEB77D-DAC3-CF92-33A6-406576C09DE0}"/>
              </a:ext>
            </a:extLst>
          </p:cNvPr>
          <p:cNvSpPr txBox="1"/>
          <p:nvPr/>
        </p:nvSpPr>
        <p:spPr>
          <a:xfrm>
            <a:off x="123691" y="2483922"/>
            <a:ext cx="2144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Applying EBT to reservoir scale QI on high resolution Seismic data can be used to </a:t>
            </a:r>
            <a:r>
              <a:rPr lang="en-US" sz="1600" b="1" dirty="0"/>
              <a:t>determine volumes and producibility.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322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6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id="{D80EF884-E535-4032-8336-6FD6A904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67" y="1178565"/>
            <a:ext cx="5097775" cy="2321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0928D-F824-2DF7-F442-7DA87C24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898" y="78553"/>
            <a:ext cx="5127172" cy="555292"/>
          </a:xfrm>
        </p:spPr>
        <p:txBody>
          <a:bodyPr/>
          <a:lstStyle/>
          <a:p>
            <a:r>
              <a:rPr lang="en-US" b="1" dirty="0"/>
              <a:t>The Challenge: </a:t>
            </a:r>
            <a:endParaRPr lang="en-US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1B7F06A-072C-D25D-E106-062DE2BA6B27}"/>
              </a:ext>
            </a:extLst>
          </p:cNvPr>
          <p:cNvSpPr txBox="1"/>
          <p:nvPr/>
        </p:nvSpPr>
        <p:spPr>
          <a:xfrm>
            <a:off x="1025434" y="745612"/>
            <a:ext cx="694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Distinguish Simple Pore Space Geometries (stiff rocks) that have </a:t>
            </a:r>
            <a:r>
              <a:rPr lang="en-US" u="sng" dirty="0"/>
              <a:t>connected pore networks</a:t>
            </a:r>
            <a:r>
              <a:rPr lang="en-US" dirty="0"/>
              <a:t> from those with </a:t>
            </a:r>
            <a:r>
              <a:rPr lang="en-US" u="sng" dirty="0"/>
              <a:t>unconnected pore networks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F096746-31F9-87BE-14D8-5E948307C365}"/>
              </a:ext>
            </a:extLst>
          </p:cNvPr>
          <p:cNvSpPr txBox="1"/>
          <p:nvPr/>
        </p:nvSpPr>
        <p:spPr>
          <a:xfrm>
            <a:off x="279722" y="3542395"/>
            <a:ext cx="4055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 of these rocks have: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</a:t>
            </a:r>
            <a:r>
              <a:rPr lang="en-US" dirty="0" err="1"/>
              <a:t>PoA</a:t>
            </a:r>
            <a:r>
              <a:rPr lang="en-US" dirty="0"/>
              <a:t> and high DOM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velocities for their given porosity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</a:t>
            </a:r>
            <a:r>
              <a:rPr lang="en-US" dirty="0" err="1"/>
              <a:t>γ</a:t>
            </a:r>
            <a:r>
              <a:rPr lang="en-US" baseline="-25000" dirty="0" err="1"/>
              <a:t>k</a:t>
            </a:r>
            <a:endParaRPr lang="en-US" baseline="-250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B0CBDC8-3872-0E7C-5772-B53E6B398FE0}"/>
              </a:ext>
            </a:extLst>
          </p:cNvPr>
          <p:cNvSpPr txBox="1"/>
          <p:nvPr/>
        </p:nvSpPr>
        <p:spPr>
          <a:xfrm>
            <a:off x="4265396" y="2147237"/>
            <a:ext cx="53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vs.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3C8EA94-E50A-7140-7939-4FF602DB9AF2}"/>
              </a:ext>
            </a:extLst>
          </p:cNvPr>
          <p:cNvSpPr txBox="1"/>
          <p:nvPr/>
        </p:nvSpPr>
        <p:spPr>
          <a:xfrm>
            <a:off x="5106836" y="3542395"/>
            <a:ext cx="394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Almost all rocks fitting this description have excellent flow properties, 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43DE1BD-81B5-1784-7C05-1619CAEF8C0C}"/>
              </a:ext>
            </a:extLst>
          </p:cNvPr>
          <p:cNvSpPr txBox="1"/>
          <p:nvPr/>
        </p:nvSpPr>
        <p:spPr>
          <a:xfrm>
            <a:off x="5106836" y="4096393"/>
            <a:ext cx="2970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But,</a:t>
            </a:r>
          </a:p>
          <a:p>
            <a:r>
              <a:rPr lang="en-US" dirty="0"/>
              <a:t>some </a:t>
            </a:r>
            <a:r>
              <a:rPr lang="en-US" dirty="0" err="1"/>
              <a:t>oomoldic</a:t>
            </a:r>
            <a:r>
              <a:rPr lang="en-US" dirty="0"/>
              <a:t>/</a:t>
            </a:r>
            <a:r>
              <a:rPr lang="en-US" dirty="0" err="1"/>
              <a:t>moldic</a:t>
            </a:r>
            <a:r>
              <a:rPr lang="en-US" dirty="0"/>
              <a:t> rocks have little to no Permeability</a:t>
            </a:r>
          </a:p>
        </p:txBody>
      </p:sp>
    </p:spTree>
    <p:extLst>
      <p:ext uri="{BB962C8B-B14F-4D97-AF65-F5344CB8AC3E}">
        <p14:creationId xmlns:p14="http://schemas.microsoft.com/office/powerpoint/2010/main" val="11330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60" grpId="0"/>
      <p:bldP spid="1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2DB6C4-D870-20C1-034E-86D23F8D2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54AB8F1-751D-617D-6B09-C4ADAC4F3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2" b="86688"/>
          <a:stretch>
            <a:fillRect/>
          </a:stretch>
        </p:blipFill>
        <p:spPr bwMode="auto">
          <a:xfrm>
            <a:off x="320770" y="1141817"/>
            <a:ext cx="8502459" cy="20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C27ABDAE-3EBC-0319-34BC-E8490E925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834" y="731437"/>
            <a:ext cx="3441152" cy="27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Aragonite vs calcite seas </a:t>
            </a:r>
          </a:p>
          <a:p>
            <a:pPr algn="ctr"/>
            <a:endParaRPr lang="en-GB" alt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96A479D-419F-3B08-6768-D5946242A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14032" r="6941" b="83344"/>
          <a:stretch>
            <a:fillRect/>
          </a:stretch>
        </p:blipFill>
        <p:spPr bwMode="auto">
          <a:xfrm>
            <a:off x="504202" y="3379454"/>
            <a:ext cx="7708307" cy="41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93F53-6164-0A13-AD12-F533F2512775}"/>
              </a:ext>
            </a:extLst>
          </p:cNvPr>
          <p:cNvSpPr txBox="1"/>
          <p:nvPr/>
        </p:nvSpPr>
        <p:spPr>
          <a:xfrm>
            <a:off x="3614870" y="4001838"/>
            <a:ext cx="134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Potential for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moldic</a:t>
            </a:r>
            <a:r>
              <a:rPr lang="en-US" dirty="0">
                <a:solidFill>
                  <a:schemeClr val="bg1"/>
                </a:solidFill>
              </a:rPr>
              <a:t> rocks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6B8F02A3-71EB-39EC-120A-B95D698187ED}"/>
              </a:ext>
            </a:extLst>
          </p:cNvPr>
          <p:cNvSpPr/>
          <p:nvPr/>
        </p:nvSpPr>
        <p:spPr>
          <a:xfrm>
            <a:off x="3367043" y="4001838"/>
            <a:ext cx="222190" cy="64633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88F21-D19F-91B9-6F02-6FCF5DA158D8}"/>
              </a:ext>
            </a:extLst>
          </p:cNvPr>
          <p:cNvSpPr txBox="1"/>
          <p:nvPr/>
        </p:nvSpPr>
        <p:spPr>
          <a:xfrm>
            <a:off x="7819466" y="4001838"/>
            <a:ext cx="134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Potential for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moldic</a:t>
            </a:r>
            <a:r>
              <a:rPr lang="en-US" dirty="0">
                <a:solidFill>
                  <a:schemeClr val="bg1"/>
                </a:solidFill>
              </a:rPr>
              <a:t> rocks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6F1FA725-E498-5CB1-436E-C43A52A27D89}"/>
              </a:ext>
            </a:extLst>
          </p:cNvPr>
          <p:cNvSpPr/>
          <p:nvPr/>
        </p:nvSpPr>
        <p:spPr>
          <a:xfrm>
            <a:off x="7640005" y="4001838"/>
            <a:ext cx="222190" cy="64633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7E8E22-2402-8081-8BA0-8BF307D4FD52}"/>
              </a:ext>
            </a:extLst>
          </p:cNvPr>
          <p:cNvSpPr txBox="1"/>
          <p:nvPr/>
        </p:nvSpPr>
        <p:spPr>
          <a:xfrm>
            <a:off x="261714" y="4001838"/>
            <a:ext cx="134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Potential for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moldic</a:t>
            </a:r>
            <a:r>
              <a:rPr lang="en-US" dirty="0">
                <a:solidFill>
                  <a:schemeClr val="bg1"/>
                </a:solidFill>
              </a:rPr>
              <a:t> rocks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F75B0C2A-EB92-DC9C-5DF3-2E57157E65CE}"/>
              </a:ext>
            </a:extLst>
          </p:cNvPr>
          <p:cNvSpPr/>
          <p:nvPr/>
        </p:nvSpPr>
        <p:spPr>
          <a:xfrm>
            <a:off x="82253" y="4001838"/>
            <a:ext cx="222190" cy="64633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65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417">
            <a:extLst>
              <a:ext uri="{FF2B5EF4-FFF2-40B4-BE49-F238E27FC236}">
                <a16:creationId xmlns:a16="http://schemas.microsoft.com/office/drawing/2014/main" id="{A87CE85C-905B-AC16-47AA-973708EAD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5" y="1151039"/>
            <a:ext cx="3577331" cy="31501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04D1FD-3FF5-1206-C298-98E03353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6" y="78553"/>
            <a:ext cx="6781218" cy="555292"/>
          </a:xfrm>
        </p:spPr>
        <p:txBody>
          <a:bodyPr/>
          <a:lstStyle/>
          <a:p>
            <a:r>
              <a:rPr lang="en-US" dirty="0"/>
              <a:t>Same high velocity but different permeability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446EF3-0A77-0D3C-8F1F-733E909A595E}"/>
              </a:ext>
            </a:extLst>
          </p:cNvPr>
          <p:cNvGrpSpPr/>
          <p:nvPr/>
        </p:nvGrpSpPr>
        <p:grpSpPr>
          <a:xfrm>
            <a:off x="2970187" y="2473712"/>
            <a:ext cx="412277" cy="1293717"/>
            <a:chOff x="4258002" y="2774257"/>
            <a:chExt cx="498855" cy="1293717"/>
          </a:xfrm>
        </p:grpSpPr>
        <p:grpSp>
          <p:nvGrpSpPr>
            <p:cNvPr id="7" name="Graphic 3">
              <a:extLst>
                <a:ext uri="{FF2B5EF4-FFF2-40B4-BE49-F238E27FC236}">
                  <a16:creationId xmlns:a16="http://schemas.microsoft.com/office/drawing/2014/main" id="{ACC4E948-29B5-A122-B028-A05C2776A98E}"/>
                </a:ext>
              </a:extLst>
            </p:cNvPr>
            <p:cNvGrpSpPr/>
            <p:nvPr/>
          </p:nvGrpSpPr>
          <p:grpSpPr>
            <a:xfrm>
              <a:off x="4271623" y="2778951"/>
              <a:ext cx="97345" cy="1219485"/>
              <a:chOff x="4438650" y="1962150"/>
              <a:chExt cx="97345" cy="1219485"/>
            </a:xfrm>
            <a:solidFill>
              <a:srgbClr val="232020"/>
            </a:soli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D37FCDD-0E04-7E2E-D2F6-42F305752F7F}"/>
                  </a:ext>
                </a:extLst>
              </p:cNvPr>
              <p:cNvSpPr/>
              <p:nvPr/>
            </p:nvSpPr>
            <p:spPr>
              <a:xfrm>
                <a:off x="4487322" y="2032158"/>
                <a:ext cx="9525" cy="1079468"/>
              </a:xfrm>
              <a:custGeom>
                <a:avLst/>
                <a:gdLst>
                  <a:gd name="connsiteX0" fmla="*/ 0 w 9525"/>
                  <a:gd name="connsiteY0" fmla="*/ 1079468 h 1079468"/>
                  <a:gd name="connsiteX1" fmla="*/ 0 w 9525"/>
                  <a:gd name="connsiteY1" fmla="*/ 0 h 1079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079468">
                    <a:moveTo>
                      <a:pt x="0" y="1079468"/>
                    </a:moveTo>
                    <a:lnTo>
                      <a:pt x="0" y="0"/>
                    </a:lnTo>
                  </a:path>
                </a:pathLst>
              </a:custGeom>
              <a:ln w="19526" cap="flat">
                <a:solidFill>
                  <a:srgbClr val="23202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DB3BA24-1881-95FA-6B8F-FCDCE18C7328}"/>
                  </a:ext>
                </a:extLst>
              </p:cNvPr>
              <p:cNvSpPr/>
              <p:nvPr/>
            </p:nvSpPr>
            <p:spPr>
              <a:xfrm>
                <a:off x="4438650" y="3097339"/>
                <a:ext cx="97345" cy="84296"/>
              </a:xfrm>
              <a:custGeom>
                <a:avLst/>
                <a:gdLst>
                  <a:gd name="connsiteX0" fmla="*/ 97346 w 97345"/>
                  <a:gd name="connsiteY0" fmla="*/ 0 h 84296"/>
                  <a:gd name="connsiteX1" fmla="*/ 48673 w 97345"/>
                  <a:gd name="connsiteY1" fmla="*/ 84296 h 84296"/>
                  <a:gd name="connsiteX2" fmla="*/ 0 w 97345"/>
                  <a:gd name="connsiteY2" fmla="*/ 0 h 84296"/>
                  <a:gd name="connsiteX3" fmla="*/ 97346 w 97345"/>
                  <a:gd name="connsiteY3" fmla="*/ 0 h 84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45" h="84296">
                    <a:moveTo>
                      <a:pt x="97346" y="0"/>
                    </a:moveTo>
                    <a:lnTo>
                      <a:pt x="48673" y="84296"/>
                    </a:lnTo>
                    <a:lnTo>
                      <a:pt x="0" y="0"/>
                    </a:lnTo>
                    <a:lnTo>
                      <a:pt x="97346" y="0"/>
                    </a:lnTo>
                    <a:close/>
                  </a:path>
                </a:pathLst>
              </a:custGeom>
              <a:solidFill>
                <a:srgbClr val="2320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392FBA4-F64E-FBE5-D609-75A2B4133269}"/>
                  </a:ext>
                </a:extLst>
              </p:cNvPr>
              <p:cNvSpPr/>
              <p:nvPr/>
            </p:nvSpPr>
            <p:spPr>
              <a:xfrm>
                <a:off x="4438650" y="1962150"/>
                <a:ext cx="97345" cy="84296"/>
              </a:xfrm>
              <a:custGeom>
                <a:avLst/>
                <a:gdLst>
                  <a:gd name="connsiteX0" fmla="*/ 97346 w 97345"/>
                  <a:gd name="connsiteY0" fmla="*/ 84296 h 84296"/>
                  <a:gd name="connsiteX1" fmla="*/ 48673 w 97345"/>
                  <a:gd name="connsiteY1" fmla="*/ 0 h 84296"/>
                  <a:gd name="connsiteX2" fmla="*/ 0 w 97345"/>
                  <a:gd name="connsiteY2" fmla="*/ 84296 h 84296"/>
                  <a:gd name="connsiteX3" fmla="*/ 97346 w 97345"/>
                  <a:gd name="connsiteY3" fmla="*/ 84296 h 84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45" h="84296">
                    <a:moveTo>
                      <a:pt x="97346" y="84296"/>
                    </a:moveTo>
                    <a:lnTo>
                      <a:pt x="48673" y="0"/>
                    </a:lnTo>
                    <a:lnTo>
                      <a:pt x="0" y="84296"/>
                    </a:lnTo>
                    <a:lnTo>
                      <a:pt x="97346" y="84296"/>
                    </a:lnTo>
                    <a:close/>
                  </a:path>
                </a:pathLst>
              </a:custGeom>
              <a:solidFill>
                <a:srgbClr val="2320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CD3C8D-5A85-24DE-06DE-322D00AF03BA}"/>
                </a:ext>
              </a:extLst>
            </p:cNvPr>
            <p:cNvSpPr txBox="1"/>
            <p:nvPr/>
          </p:nvSpPr>
          <p:spPr>
            <a:xfrm>
              <a:off x="4271337" y="2774257"/>
              <a:ext cx="4539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spc="0" baseline="0" dirty="0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lower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54E3FC-BA91-7489-FD26-2CA53DA4794D}"/>
                </a:ext>
              </a:extLst>
            </p:cNvPr>
            <p:cNvSpPr txBox="1"/>
            <p:nvPr/>
          </p:nvSpPr>
          <p:spPr>
            <a:xfrm>
              <a:off x="4289611" y="2884790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spc="0" baseline="0" dirty="0" err="1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Po</a:t>
              </a:r>
              <a:r>
                <a:rPr lang="en-US" sz="800" b="1" dirty="0" err="1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A</a:t>
              </a:r>
              <a:endParaRPr lang="en-US" sz="800" b="1" spc="0" baseline="0" dirty="0">
                <a:ln/>
                <a:solidFill>
                  <a:srgbClr val="010101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DF687F-57C6-C7CA-06AA-10ADD16339EA}"/>
                </a:ext>
              </a:extLst>
            </p:cNvPr>
            <p:cNvSpPr txBox="1"/>
            <p:nvPr/>
          </p:nvSpPr>
          <p:spPr>
            <a:xfrm>
              <a:off x="4258002" y="3557636"/>
              <a:ext cx="4988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spc="0" baseline="0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higher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36BD3A-FFFF-EA3A-0DFA-54FA45076FEE}"/>
                </a:ext>
              </a:extLst>
            </p:cNvPr>
            <p:cNvSpPr txBox="1"/>
            <p:nvPr/>
          </p:nvSpPr>
          <p:spPr>
            <a:xfrm>
              <a:off x="4289604" y="3664438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spc="0" baseline="0" dirty="0" err="1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PoA</a:t>
              </a:r>
              <a:endParaRPr lang="en-US" sz="800" b="1" spc="0" baseline="0" dirty="0">
                <a:ln/>
                <a:solidFill>
                  <a:srgbClr val="010101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4922F3-87FD-7EE7-BB8C-89C23CC4604A}"/>
                </a:ext>
              </a:extLst>
            </p:cNvPr>
            <p:cNvSpPr txBox="1"/>
            <p:nvPr/>
          </p:nvSpPr>
          <p:spPr>
            <a:xfrm>
              <a:off x="4271337" y="2983088"/>
              <a:ext cx="4539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spc="0" baseline="0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lower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76578D-FDCE-4636-498A-B5D4658C09C5}"/>
                </a:ext>
              </a:extLst>
            </p:cNvPr>
            <p:cNvSpPr txBox="1"/>
            <p:nvPr/>
          </p:nvSpPr>
          <p:spPr>
            <a:xfrm>
              <a:off x="4326942" y="3050204"/>
              <a:ext cx="2600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spc="0" baseline="0" dirty="0">
                  <a:ln/>
                  <a:solidFill>
                    <a:srgbClr val="010101"/>
                  </a:solidFill>
                  <a:latin typeface="Arial"/>
                  <a:cs typeface="Arial"/>
                  <a:sym typeface="Symbol" panose="05050102010706020507" pitchFamily="18" charset="2"/>
                  <a:rtl val="0"/>
                </a:rPr>
                <a:t></a:t>
              </a:r>
              <a:r>
                <a:rPr lang="en-US" sz="800" spc="0" baseline="-25000" dirty="0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CAF4F0-2FD0-2323-9C66-EE87E41F21C0}"/>
                </a:ext>
              </a:extLst>
            </p:cNvPr>
            <p:cNvSpPr txBox="1"/>
            <p:nvPr/>
          </p:nvSpPr>
          <p:spPr>
            <a:xfrm>
              <a:off x="4258002" y="3797094"/>
              <a:ext cx="4988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spc="0" baseline="0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higher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F101A4-6AF0-5C07-F1AF-025A2C846B8C}"/>
                </a:ext>
              </a:extLst>
            </p:cNvPr>
            <p:cNvSpPr txBox="1"/>
            <p:nvPr/>
          </p:nvSpPr>
          <p:spPr>
            <a:xfrm>
              <a:off x="4320295" y="3852530"/>
              <a:ext cx="2600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spc="0" baseline="0" dirty="0">
                  <a:ln/>
                  <a:solidFill>
                    <a:srgbClr val="010101"/>
                  </a:solidFill>
                  <a:latin typeface="Arial"/>
                  <a:cs typeface="Arial"/>
                  <a:sym typeface="Symbol" panose="05050102010706020507" pitchFamily="18" charset="2"/>
                  <a:rtl val="0"/>
                </a:rPr>
                <a:t></a:t>
              </a:r>
              <a:r>
                <a:rPr lang="en-US" sz="800" spc="0" baseline="-25000" dirty="0">
                  <a:ln/>
                  <a:solidFill>
                    <a:srgbClr val="010101"/>
                  </a:solidFill>
                  <a:latin typeface="Arial"/>
                  <a:cs typeface="Arial"/>
                  <a:sym typeface="Arial"/>
                  <a:rtl val="0"/>
                </a:rPr>
                <a:t>k</a:t>
              </a:r>
            </a:p>
          </p:txBody>
        </p:sp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4841C678-687E-A15A-10F7-1FA968440252}"/>
              </a:ext>
            </a:extLst>
          </p:cNvPr>
          <p:cNvGrpSpPr/>
          <p:nvPr/>
        </p:nvGrpSpPr>
        <p:grpSpPr>
          <a:xfrm>
            <a:off x="796912" y="1214539"/>
            <a:ext cx="2928240" cy="2698923"/>
            <a:chOff x="796912" y="1214539"/>
            <a:chExt cx="2928240" cy="2698923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2963156-B69B-61BB-F949-75D7782A2979}"/>
                </a:ext>
              </a:extLst>
            </p:cNvPr>
            <p:cNvGrpSpPr/>
            <p:nvPr/>
          </p:nvGrpSpPr>
          <p:grpSpPr>
            <a:xfrm>
              <a:off x="796912" y="1214539"/>
              <a:ext cx="2928240" cy="2698923"/>
              <a:chOff x="4572000" y="1584247"/>
              <a:chExt cx="3255821" cy="250274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9811DE-D6E4-42CC-96D4-49C7B9061328}"/>
                  </a:ext>
                </a:extLst>
              </p:cNvPr>
              <p:cNvSpPr/>
              <p:nvPr/>
            </p:nvSpPr>
            <p:spPr>
              <a:xfrm>
                <a:off x="5182274" y="2000725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443B97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12B8978-7D17-5894-20CD-460865413AE2}"/>
                  </a:ext>
                </a:extLst>
              </p:cNvPr>
              <p:cNvSpPr/>
              <p:nvPr/>
            </p:nvSpPr>
            <p:spPr>
              <a:xfrm>
                <a:off x="5185340" y="2003791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30" y="95850"/>
                      <a:pt x="0" y="74388"/>
                      <a:pt x="0" y="47925"/>
                    </a:cubicBezTo>
                    <a:cubicBezTo>
                      <a:pt x="0" y="21461"/>
                      <a:pt x="22430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443B97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2199AB4-D970-92C9-A692-84E9043B7024}"/>
                  </a:ext>
                </a:extLst>
              </p:cNvPr>
              <p:cNvSpPr/>
              <p:nvPr/>
            </p:nvSpPr>
            <p:spPr>
              <a:xfrm>
                <a:off x="5179370" y="1997981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443B97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E1E051C-8383-725F-469F-47EC0DB1E54B}"/>
                  </a:ext>
                </a:extLst>
              </p:cNvPr>
              <p:cNvSpPr/>
              <p:nvPr/>
            </p:nvSpPr>
            <p:spPr>
              <a:xfrm>
                <a:off x="5249724" y="2076565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5EBE7C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6EF5CC6-2F33-9B5D-68A7-B4184F6B3BF7}"/>
                  </a:ext>
                </a:extLst>
              </p:cNvPr>
              <p:cNvSpPr/>
              <p:nvPr/>
            </p:nvSpPr>
            <p:spPr>
              <a:xfrm>
                <a:off x="5252951" y="2079470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5EBE7C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56F06A2-B739-214A-A26C-D6D7553F7A72}"/>
                  </a:ext>
                </a:extLst>
              </p:cNvPr>
              <p:cNvSpPr/>
              <p:nvPr/>
            </p:nvSpPr>
            <p:spPr>
              <a:xfrm>
                <a:off x="5246981" y="2073661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5EBE7C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4860A04-1BF3-DB36-140A-B827C5C402FD}"/>
                  </a:ext>
                </a:extLst>
              </p:cNvPr>
              <p:cNvSpPr/>
              <p:nvPr/>
            </p:nvSpPr>
            <p:spPr>
              <a:xfrm>
                <a:off x="5686050" y="2039613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4E50A2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BE19985-FE79-5B41-4CD9-BB8E590BBBA1}"/>
                  </a:ext>
                </a:extLst>
              </p:cNvPr>
              <p:cNvSpPr/>
              <p:nvPr/>
            </p:nvSpPr>
            <p:spPr>
              <a:xfrm>
                <a:off x="5689116" y="2042518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4E50A2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313F1D4-AC6E-D4AA-9042-70DEBE95701E}"/>
                  </a:ext>
                </a:extLst>
              </p:cNvPr>
              <p:cNvSpPr/>
              <p:nvPr/>
            </p:nvSpPr>
            <p:spPr>
              <a:xfrm>
                <a:off x="5683145" y="2036709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4E50A2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63D25CE-B9CA-5460-E8F0-E3E0CECFF930}"/>
                  </a:ext>
                </a:extLst>
              </p:cNvPr>
              <p:cNvSpPr/>
              <p:nvPr/>
            </p:nvSpPr>
            <p:spPr>
              <a:xfrm>
                <a:off x="6091394" y="2137238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6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6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28BCB3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709BD34-B67D-37D5-714E-2817DF63F608}"/>
                  </a:ext>
                </a:extLst>
              </p:cNvPr>
              <p:cNvSpPr/>
              <p:nvPr/>
            </p:nvSpPr>
            <p:spPr>
              <a:xfrm>
                <a:off x="6094460" y="2140142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28BCB3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7419C3D-E03B-715E-70E1-47EB61D84C14}"/>
                  </a:ext>
                </a:extLst>
              </p:cNvPr>
              <p:cNvSpPr/>
              <p:nvPr/>
            </p:nvSpPr>
            <p:spPr>
              <a:xfrm>
                <a:off x="6088489" y="2134333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28BCB3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C251FD9-2724-5DDD-CD45-C2256F28E72B}"/>
                  </a:ext>
                </a:extLst>
              </p:cNvPr>
              <p:cNvSpPr/>
              <p:nvPr/>
            </p:nvSpPr>
            <p:spPr>
              <a:xfrm>
                <a:off x="6243559" y="2047036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5161AC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B24BE49-EBB3-E467-D40D-3B8F4388D5D9}"/>
                  </a:ext>
                </a:extLst>
              </p:cNvPr>
              <p:cNvSpPr/>
              <p:nvPr/>
            </p:nvSpPr>
            <p:spPr>
              <a:xfrm>
                <a:off x="6246786" y="2049940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5161AC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BF5393C-D0B5-94A6-52C7-503A5E7704CE}"/>
                  </a:ext>
                </a:extLst>
              </p:cNvPr>
              <p:cNvSpPr/>
              <p:nvPr/>
            </p:nvSpPr>
            <p:spPr>
              <a:xfrm>
                <a:off x="6240816" y="2044293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5161AC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43706B3-350A-86F7-E225-3B79C656D085}"/>
                  </a:ext>
                </a:extLst>
              </p:cNvPr>
              <p:cNvSpPr/>
              <p:nvPr/>
            </p:nvSpPr>
            <p:spPr>
              <a:xfrm>
                <a:off x="6359256" y="2174674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4C7BBE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06B6E4A-EA8D-0B5F-2B67-4C459AD8F01D}"/>
                  </a:ext>
                </a:extLst>
              </p:cNvPr>
              <p:cNvSpPr/>
              <p:nvPr/>
            </p:nvSpPr>
            <p:spPr>
              <a:xfrm>
                <a:off x="6362322" y="2177579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4C7BBE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55367D86-A066-F89B-2CF7-504BEE1DA547}"/>
                  </a:ext>
                </a:extLst>
              </p:cNvPr>
              <p:cNvSpPr/>
              <p:nvPr/>
            </p:nvSpPr>
            <p:spPr>
              <a:xfrm>
                <a:off x="6356352" y="2171931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4C7BBE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A69ECF5-A760-3046-BA6B-789A792D079A}"/>
                  </a:ext>
                </a:extLst>
              </p:cNvPr>
              <p:cNvSpPr/>
              <p:nvPr/>
            </p:nvSpPr>
            <p:spPr>
              <a:xfrm>
                <a:off x="6408795" y="2316190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F3EA28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E78AFA9-F3CF-5EFB-110B-140934A07E41}"/>
                  </a:ext>
                </a:extLst>
              </p:cNvPr>
              <p:cNvSpPr/>
              <p:nvPr/>
            </p:nvSpPr>
            <p:spPr>
              <a:xfrm>
                <a:off x="6412022" y="2319094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F3EA28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3FB6A42-4097-7B54-8F92-4ABE9606B4C2}"/>
                  </a:ext>
                </a:extLst>
              </p:cNvPr>
              <p:cNvSpPr/>
              <p:nvPr/>
            </p:nvSpPr>
            <p:spPr>
              <a:xfrm>
                <a:off x="6406052" y="2313285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F3EA28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3437CD-8F8E-2CE2-BD50-1295A16A4371}"/>
                  </a:ext>
                </a:extLst>
              </p:cNvPr>
              <p:cNvSpPr/>
              <p:nvPr/>
            </p:nvSpPr>
            <p:spPr>
              <a:xfrm>
                <a:off x="6614855" y="2410587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1" y="0"/>
                      <a:pt x="0" y="22752"/>
                      <a:pt x="0" y="50829"/>
                    </a:cubicBezTo>
                    <a:cubicBezTo>
                      <a:pt x="0" y="78907"/>
                      <a:pt x="23721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AAC638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5508CC3-688D-50EC-4BDB-3D30803CCD54}"/>
                  </a:ext>
                </a:extLst>
              </p:cNvPr>
              <p:cNvSpPr/>
              <p:nvPr/>
            </p:nvSpPr>
            <p:spPr>
              <a:xfrm>
                <a:off x="6617921" y="2413491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AAC638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090AEF1-FFA4-DA14-528A-8CB04CE2695B}"/>
                  </a:ext>
                </a:extLst>
              </p:cNvPr>
              <p:cNvSpPr/>
              <p:nvPr/>
            </p:nvSpPr>
            <p:spPr>
              <a:xfrm>
                <a:off x="6611951" y="2407682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AAC638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3492E02-73C5-E919-A4B8-4E54B19D60C3}"/>
                  </a:ext>
                </a:extLst>
              </p:cNvPr>
              <p:cNvSpPr/>
              <p:nvPr/>
            </p:nvSpPr>
            <p:spPr>
              <a:xfrm>
                <a:off x="6707639" y="2299246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309FDA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5C95B5D-1C9B-D248-366E-B2DFBF81F88B}"/>
                  </a:ext>
                </a:extLst>
              </p:cNvPr>
              <p:cNvSpPr/>
              <p:nvPr/>
            </p:nvSpPr>
            <p:spPr>
              <a:xfrm>
                <a:off x="6710705" y="2302151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309FDA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9FC85F2-62CE-A6CE-7DDA-772CEDB7A1C9}"/>
                  </a:ext>
                </a:extLst>
              </p:cNvPr>
              <p:cNvSpPr/>
              <p:nvPr/>
            </p:nvSpPr>
            <p:spPr>
              <a:xfrm>
                <a:off x="6704735" y="2296342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309FDA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9EB85A7-03ED-05E1-90A5-E4CAEE13B7D2}"/>
                  </a:ext>
                </a:extLst>
              </p:cNvPr>
              <p:cNvSpPr/>
              <p:nvPr/>
            </p:nvSpPr>
            <p:spPr>
              <a:xfrm>
                <a:off x="6870293" y="2228569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9 w 106176"/>
                  <a:gd name="connsiteY1" fmla="*/ 0 h 101658"/>
                  <a:gd name="connsiteX2" fmla="*/ 0 w 106176"/>
                  <a:gd name="connsiteY2" fmla="*/ 50829 h 101658"/>
                  <a:gd name="connsiteX3" fmla="*/ 53089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9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9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75C267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C43967C-680A-B24A-6590-F49B78E9ED5E}"/>
                  </a:ext>
                </a:extLst>
              </p:cNvPr>
              <p:cNvSpPr/>
              <p:nvPr/>
            </p:nvSpPr>
            <p:spPr>
              <a:xfrm>
                <a:off x="6873520" y="2231474"/>
                <a:ext cx="100045" cy="95849"/>
              </a:xfrm>
              <a:custGeom>
                <a:avLst/>
                <a:gdLst>
                  <a:gd name="connsiteX0" fmla="*/ 50022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2 w 100045"/>
                  <a:gd name="connsiteY3" fmla="*/ 95850 h 95849"/>
                  <a:gd name="connsiteX4" fmla="*/ 0 w 100045"/>
                  <a:gd name="connsiteY4" fmla="*/ 47925 h 95849"/>
                  <a:gd name="connsiteX5" fmla="*/ 50022 w 100045"/>
                  <a:gd name="connsiteY5" fmla="*/ 0 h 95849"/>
                  <a:gd name="connsiteX6" fmla="*/ 50022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2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2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2" y="0"/>
                    </a:cubicBezTo>
                    <a:lnTo>
                      <a:pt x="50022" y="0"/>
                    </a:lnTo>
                    <a:close/>
                  </a:path>
                </a:pathLst>
              </a:custGeom>
              <a:solidFill>
                <a:srgbClr val="75C267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46DFE79-BA1C-5A8C-DA76-CDB3A2CB6EC6}"/>
                  </a:ext>
                </a:extLst>
              </p:cNvPr>
              <p:cNvSpPr/>
              <p:nvPr/>
            </p:nvSpPr>
            <p:spPr>
              <a:xfrm>
                <a:off x="6867550" y="2225665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75C267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6F2B187-7CFC-24C2-665E-EA5F725D625F}"/>
                  </a:ext>
                </a:extLst>
              </p:cNvPr>
              <p:cNvSpPr/>
              <p:nvPr/>
            </p:nvSpPr>
            <p:spPr>
              <a:xfrm>
                <a:off x="7055215" y="2454962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8 w 106176"/>
                  <a:gd name="connsiteY1" fmla="*/ 0 h 101658"/>
                  <a:gd name="connsiteX2" fmla="*/ 0 w 106176"/>
                  <a:gd name="connsiteY2" fmla="*/ 50829 h 101658"/>
                  <a:gd name="connsiteX3" fmla="*/ 53088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8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8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2BA2DB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049B0734-224C-D39A-0B2E-734B95FC9978}"/>
                  </a:ext>
                </a:extLst>
              </p:cNvPr>
              <p:cNvSpPr/>
              <p:nvPr/>
            </p:nvSpPr>
            <p:spPr>
              <a:xfrm>
                <a:off x="7058281" y="2457866"/>
                <a:ext cx="100045" cy="95849"/>
              </a:xfrm>
              <a:custGeom>
                <a:avLst/>
                <a:gdLst>
                  <a:gd name="connsiteX0" fmla="*/ 50022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2 w 100045"/>
                  <a:gd name="connsiteY3" fmla="*/ 95850 h 95849"/>
                  <a:gd name="connsiteX4" fmla="*/ 0 w 100045"/>
                  <a:gd name="connsiteY4" fmla="*/ 47925 h 95849"/>
                  <a:gd name="connsiteX5" fmla="*/ 50022 w 100045"/>
                  <a:gd name="connsiteY5" fmla="*/ 0 h 95849"/>
                  <a:gd name="connsiteX6" fmla="*/ 50022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2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2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2" y="0"/>
                    </a:cubicBezTo>
                    <a:lnTo>
                      <a:pt x="50022" y="0"/>
                    </a:lnTo>
                    <a:close/>
                  </a:path>
                </a:pathLst>
              </a:custGeom>
              <a:solidFill>
                <a:srgbClr val="2BA2DB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64DD107-91F1-AA3D-3D2E-3C6F3B8C4966}"/>
                  </a:ext>
                </a:extLst>
              </p:cNvPr>
              <p:cNvSpPr/>
              <p:nvPr/>
            </p:nvSpPr>
            <p:spPr>
              <a:xfrm>
                <a:off x="7052311" y="2452219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2BA2DB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308E2DE-2A01-8F48-6D7A-09E656BC07C9}"/>
                  </a:ext>
                </a:extLst>
              </p:cNvPr>
              <p:cNvSpPr/>
              <p:nvPr/>
            </p:nvSpPr>
            <p:spPr>
              <a:xfrm>
                <a:off x="7483311" y="2816738"/>
                <a:ext cx="106176" cy="101658"/>
              </a:xfrm>
              <a:custGeom>
                <a:avLst/>
                <a:gdLst>
                  <a:gd name="connsiteX0" fmla="*/ 106177 w 106176"/>
                  <a:gd name="connsiteY0" fmla="*/ 50829 h 101658"/>
                  <a:gd name="connsiteX1" fmla="*/ 53089 w 106176"/>
                  <a:gd name="connsiteY1" fmla="*/ 0 h 101658"/>
                  <a:gd name="connsiteX2" fmla="*/ 0 w 106176"/>
                  <a:gd name="connsiteY2" fmla="*/ 50829 h 101658"/>
                  <a:gd name="connsiteX3" fmla="*/ 53089 w 106176"/>
                  <a:gd name="connsiteY3" fmla="*/ 101659 h 101658"/>
                  <a:gd name="connsiteX4" fmla="*/ 106177 w 106176"/>
                  <a:gd name="connsiteY4" fmla="*/ 50829 h 101658"/>
                  <a:gd name="connsiteX5" fmla="*/ 106177 w 106176"/>
                  <a:gd name="connsiteY5" fmla="*/ 50829 h 10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76" h="101658">
                    <a:moveTo>
                      <a:pt x="106177" y="50829"/>
                    </a:moveTo>
                    <a:cubicBezTo>
                      <a:pt x="106177" y="22752"/>
                      <a:pt x="82457" y="0"/>
                      <a:pt x="53089" y="0"/>
                    </a:cubicBezTo>
                    <a:cubicBezTo>
                      <a:pt x="23720" y="0"/>
                      <a:pt x="0" y="22752"/>
                      <a:pt x="0" y="50829"/>
                    </a:cubicBezTo>
                    <a:cubicBezTo>
                      <a:pt x="0" y="78907"/>
                      <a:pt x="23720" y="101659"/>
                      <a:pt x="53089" y="101659"/>
                    </a:cubicBezTo>
                    <a:cubicBezTo>
                      <a:pt x="82457" y="101659"/>
                      <a:pt x="106177" y="78907"/>
                      <a:pt x="106177" y="50829"/>
                    </a:cubicBezTo>
                    <a:lnTo>
                      <a:pt x="106177" y="50829"/>
                    </a:lnTo>
                    <a:close/>
                  </a:path>
                </a:pathLst>
              </a:custGeom>
              <a:solidFill>
                <a:srgbClr val="58BD83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08AF462-4915-7911-C7C6-4C2C61C41DAB}"/>
                  </a:ext>
                </a:extLst>
              </p:cNvPr>
              <p:cNvSpPr/>
              <p:nvPr/>
            </p:nvSpPr>
            <p:spPr>
              <a:xfrm>
                <a:off x="7486377" y="2819642"/>
                <a:ext cx="100045" cy="95849"/>
              </a:xfrm>
              <a:custGeom>
                <a:avLst/>
                <a:gdLst>
                  <a:gd name="connsiteX0" fmla="*/ 50023 w 100045"/>
                  <a:gd name="connsiteY0" fmla="*/ 0 h 95849"/>
                  <a:gd name="connsiteX1" fmla="*/ 100045 w 100045"/>
                  <a:gd name="connsiteY1" fmla="*/ 47925 h 95849"/>
                  <a:gd name="connsiteX2" fmla="*/ 100045 w 100045"/>
                  <a:gd name="connsiteY2" fmla="*/ 47925 h 95849"/>
                  <a:gd name="connsiteX3" fmla="*/ 50023 w 100045"/>
                  <a:gd name="connsiteY3" fmla="*/ 95850 h 95849"/>
                  <a:gd name="connsiteX4" fmla="*/ 0 w 100045"/>
                  <a:gd name="connsiteY4" fmla="*/ 47925 h 95849"/>
                  <a:gd name="connsiteX5" fmla="*/ 50023 w 100045"/>
                  <a:gd name="connsiteY5" fmla="*/ 0 h 95849"/>
                  <a:gd name="connsiteX6" fmla="*/ 50023 w 100045"/>
                  <a:gd name="connsiteY6" fmla="*/ 0 h 9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5" h="95849">
                    <a:moveTo>
                      <a:pt x="50023" y="0"/>
                    </a:moveTo>
                    <a:cubicBezTo>
                      <a:pt x="77616" y="0"/>
                      <a:pt x="100045" y="21461"/>
                      <a:pt x="100045" y="47925"/>
                    </a:cubicBezTo>
                    <a:lnTo>
                      <a:pt x="100045" y="47925"/>
                    </a:lnTo>
                    <a:cubicBezTo>
                      <a:pt x="100045" y="74388"/>
                      <a:pt x="77616" y="95850"/>
                      <a:pt x="50023" y="95850"/>
                    </a:cubicBezTo>
                    <a:cubicBezTo>
                      <a:pt x="22429" y="95850"/>
                      <a:pt x="0" y="74388"/>
                      <a:pt x="0" y="47925"/>
                    </a:cubicBezTo>
                    <a:cubicBezTo>
                      <a:pt x="0" y="21461"/>
                      <a:pt x="22429" y="0"/>
                      <a:pt x="50023" y="0"/>
                    </a:cubicBezTo>
                    <a:lnTo>
                      <a:pt x="50023" y="0"/>
                    </a:lnTo>
                    <a:close/>
                  </a:path>
                </a:pathLst>
              </a:custGeom>
              <a:solidFill>
                <a:srgbClr val="58BD83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D1E4F8A-F46B-ABA1-406F-B22A00DBECDF}"/>
                  </a:ext>
                </a:extLst>
              </p:cNvPr>
              <p:cNvSpPr/>
              <p:nvPr/>
            </p:nvSpPr>
            <p:spPr>
              <a:xfrm>
                <a:off x="7480407" y="2813833"/>
                <a:ext cx="111985" cy="107467"/>
              </a:xfrm>
              <a:custGeom>
                <a:avLst/>
                <a:gdLst>
                  <a:gd name="connsiteX0" fmla="*/ 55993 w 111985"/>
                  <a:gd name="connsiteY0" fmla="*/ 0 h 107467"/>
                  <a:gd name="connsiteX1" fmla="*/ 0 w 111985"/>
                  <a:gd name="connsiteY1" fmla="*/ 53734 h 107467"/>
                  <a:gd name="connsiteX2" fmla="*/ 55993 w 111985"/>
                  <a:gd name="connsiteY2" fmla="*/ 107468 h 107467"/>
                  <a:gd name="connsiteX3" fmla="*/ 111986 w 111985"/>
                  <a:gd name="connsiteY3" fmla="*/ 53734 h 107467"/>
                  <a:gd name="connsiteX4" fmla="*/ 111986 w 111985"/>
                  <a:gd name="connsiteY4" fmla="*/ 53734 h 107467"/>
                  <a:gd name="connsiteX5" fmla="*/ 55993 w 111985"/>
                  <a:gd name="connsiteY5" fmla="*/ 0 h 107467"/>
                  <a:gd name="connsiteX6" fmla="*/ 55993 w 111985"/>
                  <a:gd name="connsiteY6" fmla="*/ 0 h 10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85" h="107467">
                    <a:moveTo>
                      <a:pt x="55993" y="0"/>
                    </a:moveTo>
                    <a:cubicBezTo>
                      <a:pt x="25011" y="0"/>
                      <a:pt x="0" y="24043"/>
                      <a:pt x="0" y="53734"/>
                    </a:cubicBezTo>
                    <a:cubicBezTo>
                      <a:pt x="0" y="83425"/>
                      <a:pt x="25173" y="107468"/>
                      <a:pt x="55993" y="107468"/>
                    </a:cubicBezTo>
                    <a:cubicBezTo>
                      <a:pt x="86813" y="107468"/>
                      <a:pt x="111986" y="83425"/>
                      <a:pt x="111986" y="53734"/>
                    </a:cubicBezTo>
                    <a:lnTo>
                      <a:pt x="111986" y="53734"/>
                    </a:lnTo>
                    <a:cubicBezTo>
                      <a:pt x="111986" y="24043"/>
                      <a:pt x="86813" y="0"/>
                      <a:pt x="55993" y="0"/>
                    </a:cubicBezTo>
                    <a:lnTo>
                      <a:pt x="55993" y="0"/>
                    </a:lnTo>
                    <a:close/>
                  </a:path>
                </a:pathLst>
              </a:custGeom>
              <a:solidFill>
                <a:srgbClr val="58BD83"/>
              </a:solidFill>
              <a:ln w="31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BC55850-7C14-9869-28EE-12BC7741AAEC}"/>
                  </a:ext>
                </a:extLst>
              </p:cNvPr>
              <p:cNvSpPr/>
              <p:nvPr/>
            </p:nvSpPr>
            <p:spPr>
              <a:xfrm>
                <a:off x="4572000" y="1584247"/>
                <a:ext cx="3255821" cy="2502741"/>
              </a:xfrm>
              <a:custGeom>
                <a:avLst/>
                <a:gdLst>
                  <a:gd name="connsiteX0" fmla="*/ 0 w 3255821"/>
                  <a:gd name="connsiteY0" fmla="*/ 0 h 2502741"/>
                  <a:gd name="connsiteX1" fmla="*/ 3255822 w 3255821"/>
                  <a:gd name="connsiteY1" fmla="*/ 0 h 2502741"/>
                  <a:gd name="connsiteX2" fmla="*/ 3255822 w 3255821"/>
                  <a:gd name="connsiteY2" fmla="*/ 2502742 h 2502741"/>
                  <a:gd name="connsiteX3" fmla="*/ 0 w 3255821"/>
                  <a:gd name="connsiteY3" fmla="*/ 2502742 h 2502741"/>
                  <a:gd name="connsiteX4" fmla="*/ 0 w 3255821"/>
                  <a:gd name="connsiteY4" fmla="*/ 0 h 2502741"/>
                  <a:gd name="connsiteX5" fmla="*/ 0 w 3255821"/>
                  <a:gd name="connsiteY5" fmla="*/ 0 h 250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5821" h="2502741">
                    <a:moveTo>
                      <a:pt x="0" y="0"/>
                    </a:moveTo>
                    <a:lnTo>
                      <a:pt x="3255822" y="0"/>
                    </a:lnTo>
                    <a:lnTo>
                      <a:pt x="3255822" y="2502742"/>
                    </a:lnTo>
                    <a:lnTo>
                      <a:pt x="0" y="25027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61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BBD701AC-DAEA-0D94-6DAE-69AEA4A020FA}"/>
                </a:ext>
              </a:extLst>
            </p:cNvPr>
            <p:cNvGrpSpPr/>
            <p:nvPr/>
          </p:nvGrpSpPr>
          <p:grpSpPr>
            <a:xfrm>
              <a:off x="3310436" y="1317720"/>
              <a:ext cx="350924" cy="855455"/>
              <a:chOff x="5402696" y="1493366"/>
              <a:chExt cx="424618" cy="855455"/>
            </a:xfrm>
          </p:grpSpPr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DDE0F123-C7D8-7430-6DDE-F05800919396}"/>
                  </a:ext>
                </a:extLst>
              </p:cNvPr>
              <p:cNvSpPr/>
              <p:nvPr/>
            </p:nvSpPr>
            <p:spPr>
              <a:xfrm>
                <a:off x="5402696" y="2313428"/>
                <a:ext cx="95543" cy="14653"/>
              </a:xfrm>
              <a:custGeom>
                <a:avLst/>
                <a:gdLst>
                  <a:gd name="connsiteX0" fmla="*/ 0 w 95543"/>
                  <a:gd name="connsiteY0" fmla="*/ 0 h 14653"/>
                  <a:gd name="connsiteX1" fmla="*/ 95543 w 95543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543" h="14653">
                    <a:moveTo>
                      <a:pt x="0" y="0"/>
                    </a:moveTo>
                    <a:lnTo>
                      <a:pt x="95543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5F35AB5B-1AB7-9363-846D-2641A52C721A}"/>
                  </a:ext>
                </a:extLst>
              </p:cNvPr>
              <p:cNvSpPr/>
              <p:nvPr/>
            </p:nvSpPr>
            <p:spPr>
              <a:xfrm>
                <a:off x="5402696" y="1536627"/>
                <a:ext cx="95543" cy="14653"/>
              </a:xfrm>
              <a:custGeom>
                <a:avLst/>
                <a:gdLst>
                  <a:gd name="connsiteX0" fmla="*/ 0 w 95543"/>
                  <a:gd name="connsiteY0" fmla="*/ 0 h 14653"/>
                  <a:gd name="connsiteX1" fmla="*/ 95543 w 95543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543" h="14653">
                    <a:moveTo>
                      <a:pt x="0" y="0"/>
                    </a:moveTo>
                    <a:lnTo>
                      <a:pt x="95543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6E756B95-5C1C-F017-B049-F5537913618D}"/>
                  </a:ext>
                </a:extLst>
              </p:cNvPr>
              <p:cNvSpPr/>
              <p:nvPr/>
            </p:nvSpPr>
            <p:spPr>
              <a:xfrm>
                <a:off x="5402696" y="1536627"/>
                <a:ext cx="14653" cy="776800"/>
              </a:xfrm>
              <a:custGeom>
                <a:avLst/>
                <a:gdLst>
                  <a:gd name="connsiteX0" fmla="*/ 0 w 14653"/>
                  <a:gd name="connsiteY0" fmla="*/ 776801 h 776800"/>
                  <a:gd name="connsiteX1" fmla="*/ 0 w 14653"/>
                  <a:gd name="connsiteY1" fmla="*/ 0 h 7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3" h="776800">
                    <a:moveTo>
                      <a:pt x="0" y="776801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AE4078E1-0874-100F-B3F8-B4C03E2A64BB}"/>
                  </a:ext>
                </a:extLst>
              </p:cNvPr>
              <p:cNvSpPr/>
              <p:nvPr/>
            </p:nvSpPr>
            <p:spPr>
              <a:xfrm>
                <a:off x="5498239" y="1536627"/>
                <a:ext cx="14653" cy="776800"/>
              </a:xfrm>
              <a:custGeom>
                <a:avLst/>
                <a:gdLst>
                  <a:gd name="connsiteX0" fmla="*/ 0 w 14653"/>
                  <a:gd name="connsiteY0" fmla="*/ 776801 h 776800"/>
                  <a:gd name="connsiteX1" fmla="*/ 0 w 14653"/>
                  <a:gd name="connsiteY1" fmla="*/ 0 h 7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3" h="776800">
                    <a:moveTo>
                      <a:pt x="0" y="776801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24" name="Picture 423">
                <a:extLst>
                  <a:ext uri="{FF2B5EF4-FFF2-40B4-BE49-F238E27FC236}">
                    <a16:creationId xmlns:a16="http://schemas.microsoft.com/office/drawing/2014/main" id="{E6AE4CDC-6E6B-11D4-F21D-C05D0A06C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2696" y="1536627"/>
                <a:ext cx="98473" cy="776800"/>
              </a:xfrm>
              <a:custGeom>
                <a:avLst/>
                <a:gdLst>
                  <a:gd name="connsiteX0" fmla="*/ -18 w 98473"/>
                  <a:gd name="connsiteY0" fmla="*/ -183 h 803910"/>
                  <a:gd name="connsiteX1" fmla="*/ 98456 w 98473"/>
                  <a:gd name="connsiteY1" fmla="*/ -183 h 803910"/>
                  <a:gd name="connsiteX2" fmla="*/ 98456 w 98473"/>
                  <a:gd name="connsiteY2" fmla="*/ 803727 h 803910"/>
                  <a:gd name="connsiteX3" fmla="*/ -18 w 98473"/>
                  <a:gd name="connsiteY3" fmla="*/ 803727 h 80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473" h="803910">
                    <a:moveTo>
                      <a:pt x="-18" y="-183"/>
                    </a:moveTo>
                    <a:lnTo>
                      <a:pt x="98456" y="-183"/>
                    </a:lnTo>
                    <a:lnTo>
                      <a:pt x="98456" y="803727"/>
                    </a:lnTo>
                    <a:lnTo>
                      <a:pt x="-18" y="803727"/>
                    </a:lnTo>
                    <a:close/>
                  </a:path>
                </a:pathLst>
              </a:custGeom>
            </p:spPr>
          </p:pic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A18C24C9-D528-7A89-1E00-A7361C731526}"/>
                  </a:ext>
                </a:extLst>
              </p:cNvPr>
              <p:cNvSpPr/>
              <p:nvPr/>
            </p:nvSpPr>
            <p:spPr>
              <a:xfrm>
                <a:off x="5498239" y="1536627"/>
                <a:ext cx="14653" cy="776800"/>
              </a:xfrm>
              <a:custGeom>
                <a:avLst/>
                <a:gdLst>
                  <a:gd name="connsiteX0" fmla="*/ 0 w 14653"/>
                  <a:gd name="connsiteY0" fmla="*/ 776801 h 776800"/>
                  <a:gd name="connsiteX1" fmla="*/ 0 w 14653"/>
                  <a:gd name="connsiteY1" fmla="*/ 0 h 7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3" h="776800">
                    <a:moveTo>
                      <a:pt x="0" y="776801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26ADF3-1BCC-1180-8DAB-A13BEA97AC73}"/>
                  </a:ext>
                </a:extLst>
              </p:cNvPr>
              <p:cNvSpPr/>
              <p:nvPr/>
            </p:nvSpPr>
            <p:spPr>
              <a:xfrm>
                <a:off x="5488568" y="2232685"/>
                <a:ext cx="9671" cy="14653"/>
              </a:xfrm>
              <a:custGeom>
                <a:avLst/>
                <a:gdLst>
                  <a:gd name="connsiteX0" fmla="*/ 9672 w 9671"/>
                  <a:gd name="connsiteY0" fmla="*/ 0 h 14653"/>
                  <a:gd name="connsiteX1" fmla="*/ 0 w 9671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1" h="14653">
                    <a:moveTo>
                      <a:pt x="9672" y="0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E6112516-3AEA-25F8-4B89-3D5F4B33ABC5}"/>
                  </a:ext>
                </a:extLst>
              </p:cNvPr>
              <p:cNvSpPr/>
              <p:nvPr/>
            </p:nvSpPr>
            <p:spPr>
              <a:xfrm>
                <a:off x="5488568" y="2106076"/>
                <a:ext cx="9671" cy="14653"/>
              </a:xfrm>
              <a:custGeom>
                <a:avLst/>
                <a:gdLst>
                  <a:gd name="connsiteX0" fmla="*/ 9672 w 9671"/>
                  <a:gd name="connsiteY0" fmla="*/ 0 h 14653"/>
                  <a:gd name="connsiteX1" fmla="*/ 0 w 9671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1" h="14653">
                    <a:moveTo>
                      <a:pt x="9672" y="0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1AAA1C38-5779-B455-B13A-2A65C2CC2833}"/>
                  </a:ext>
                </a:extLst>
              </p:cNvPr>
              <p:cNvSpPr/>
              <p:nvPr/>
            </p:nvSpPr>
            <p:spPr>
              <a:xfrm>
                <a:off x="5488568" y="1979467"/>
                <a:ext cx="9671" cy="14653"/>
              </a:xfrm>
              <a:custGeom>
                <a:avLst/>
                <a:gdLst>
                  <a:gd name="connsiteX0" fmla="*/ 9672 w 9671"/>
                  <a:gd name="connsiteY0" fmla="*/ 0 h 14653"/>
                  <a:gd name="connsiteX1" fmla="*/ 0 w 9671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1" h="14653">
                    <a:moveTo>
                      <a:pt x="9672" y="0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FB432A5F-7DEE-5CAA-EA08-209276C5AEDB}"/>
                  </a:ext>
                </a:extLst>
              </p:cNvPr>
              <p:cNvSpPr/>
              <p:nvPr/>
            </p:nvSpPr>
            <p:spPr>
              <a:xfrm>
                <a:off x="5488568" y="1852857"/>
                <a:ext cx="9671" cy="14653"/>
              </a:xfrm>
              <a:custGeom>
                <a:avLst/>
                <a:gdLst>
                  <a:gd name="connsiteX0" fmla="*/ 9672 w 9671"/>
                  <a:gd name="connsiteY0" fmla="*/ 0 h 14653"/>
                  <a:gd name="connsiteX1" fmla="*/ 0 w 9671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1" h="14653">
                    <a:moveTo>
                      <a:pt x="9672" y="0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1529BCD5-8F37-5C71-9C59-6E59B163B864}"/>
                  </a:ext>
                </a:extLst>
              </p:cNvPr>
              <p:cNvSpPr/>
              <p:nvPr/>
            </p:nvSpPr>
            <p:spPr>
              <a:xfrm>
                <a:off x="5488568" y="1726248"/>
                <a:ext cx="9671" cy="14653"/>
              </a:xfrm>
              <a:custGeom>
                <a:avLst/>
                <a:gdLst>
                  <a:gd name="connsiteX0" fmla="*/ 9672 w 9671"/>
                  <a:gd name="connsiteY0" fmla="*/ 0 h 14653"/>
                  <a:gd name="connsiteX1" fmla="*/ 0 w 9671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1" h="14653">
                    <a:moveTo>
                      <a:pt x="9672" y="0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E6F47E8-6613-499A-65F3-F4D6465B28A9}"/>
                  </a:ext>
                </a:extLst>
              </p:cNvPr>
              <p:cNvSpPr/>
              <p:nvPr/>
            </p:nvSpPr>
            <p:spPr>
              <a:xfrm>
                <a:off x="5488568" y="1599639"/>
                <a:ext cx="9671" cy="14653"/>
              </a:xfrm>
              <a:custGeom>
                <a:avLst/>
                <a:gdLst>
                  <a:gd name="connsiteX0" fmla="*/ 9672 w 9671"/>
                  <a:gd name="connsiteY0" fmla="*/ 0 h 14653"/>
                  <a:gd name="connsiteX1" fmla="*/ 0 w 9671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71" h="14653">
                    <a:moveTo>
                      <a:pt x="9672" y="0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E1D60296-8E0D-E3B7-7541-E5E1CC8A8467}"/>
                  </a:ext>
                </a:extLst>
              </p:cNvPr>
              <p:cNvSpPr txBox="1"/>
              <p:nvPr/>
            </p:nvSpPr>
            <p:spPr>
              <a:xfrm>
                <a:off x="5429220" y="2126413"/>
                <a:ext cx="287116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-1</a:t>
                </a:r>
              </a:p>
            </p:txBody>
          </p:sp>
          <p:sp>
            <p:nvSpPr>
              <p:cNvPr id="433" name="TextBox 432">
                <a:extLst>
                  <a:ext uri="{FF2B5EF4-FFF2-40B4-BE49-F238E27FC236}">
                    <a16:creationId xmlns:a16="http://schemas.microsoft.com/office/drawing/2014/main" id="{AE6F1907-F4C3-4DEA-8635-B9E298B5653E}"/>
                  </a:ext>
                </a:extLst>
              </p:cNvPr>
              <p:cNvSpPr txBox="1"/>
              <p:nvPr/>
            </p:nvSpPr>
            <p:spPr>
              <a:xfrm>
                <a:off x="5429220" y="1999803"/>
                <a:ext cx="248078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434" name="TextBox 433">
                <a:extLst>
                  <a:ext uri="{FF2B5EF4-FFF2-40B4-BE49-F238E27FC236}">
                    <a16:creationId xmlns:a16="http://schemas.microsoft.com/office/drawing/2014/main" id="{6D3429C2-2AF8-E50B-978A-C123F3206AC8}"/>
                  </a:ext>
                </a:extLst>
              </p:cNvPr>
              <p:cNvSpPr txBox="1"/>
              <p:nvPr/>
            </p:nvSpPr>
            <p:spPr>
              <a:xfrm>
                <a:off x="5429220" y="1873194"/>
                <a:ext cx="248078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7AAAA8A0-A9B3-8714-D702-531334FFA93E}"/>
                  </a:ext>
                </a:extLst>
              </p:cNvPr>
              <p:cNvSpPr txBox="1"/>
              <p:nvPr/>
            </p:nvSpPr>
            <p:spPr>
              <a:xfrm>
                <a:off x="5429220" y="1746585"/>
                <a:ext cx="248078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436" name="TextBox 435">
                <a:extLst>
                  <a:ext uri="{FF2B5EF4-FFF2-40B4-BE49-F238E27FC236}">
                    <a16:creationId xmlns:a16="http://schemas.microsoft.com/office/drawing/2014/main" id="{7151340D-FD0A-E9C0-FE49-249062039DD5}"/>
                  </a:ext>
                </a:extLst>
              </p:cNvPr>
              <p:cNvSpPr txBox="1"/>
              <p:nvPr/>
            </p:nvSpPr>
            <p:spPr>
              <a:xfrm>
                <a:off x="5429220" y="1619976"/>
                <a:ext cx="248078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3</a:t>
                </a:r>
              </a:p>
            </p:txBody>
          </p:sp>
          <p:sp>
            <p:nvSpPr>
              <p:cNvPr id="437" name="TextBox 436">
                <a:extLst>
                  <a:ext uri="{FF2B5EF4-FFF2-40B4-BE49-F238E27FC236}">
                    <a16:creationId xmlns:a16="http://schemas.microsoft.com/office/drawing/2014/main" id="{D5ADC39B-32A6-EF5C-01E5-7FE1B52ABDFD}"/>
                  </a:ext>
                </a:extLst>
              </p:cNvPr>
              <p:cNvSpPr txBox="1"/>
              <p:nvPr/>
            </p:nvSpPr>
            <p:spPr>
              <a:xfrm>
                <a:off x="5429220" y="1493366"/>
                <a:ext cx="248078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228F1F7-05F0-CD11-7AD9-23E2D08B67EE}"/>
                  </a:ext>
                </a:extLst>
              </p:cNvPr>
              <p:cNvSpPr/>
              <p:nvPr/>
            </p:nvSpPr>
            <p:spPr>
              <a:xfrm>
                <a:off x="5402696" y="1536627"/>
                <a:ext cx="95543" cy="14653"/>
              </a:xfrm>
              <a:custGeom>
                <a:avLst/>
                <a:gdLst>
                  <a:gd name="connsiteX0" fmla="*/ 0 w 95543"/>
                  <a:gd name="connsiteY0" fmla="*/ 0 h 14653"/>
                  <a:gd name="connsiteX1" fmla="*/ 95543 w 95543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543" h="14653">
                    <a:moveTo>
                      <a:pt x="0" y="0"/>
                    </a:moveTo>
                    <a:lnTo>
                      <a:pt x="95543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7685804-4A48-3C5B-D3D6-3C9F6EEE9761}"/>
                  </a:ext>
                </a:extLst>
              </p:cNvPr>
              <p:cNvSpPr/>
              <p:nvPr/>
            </p:nvSpPr>
            <p:spPr>
              <a:xfrm>
                <a:off x="5402696" y="2313428"/>
                <a:ext cx="95543" cy="14653"/>
              </a:xfrm>
              <a:custGeom>
                <a:avLst/>
                <a:gdLst>
                  <a:gd name="connsiteX0" fmla="*/ 0 w 95543"/>
                  <a:gd name="connsiteY0" fmla="*/ 0 h 14653"/>
                  <a:gd name="connsiteX1" fmla="*/ 95543 w 95543"/>
                  <a:gd name="connsiteY1" fmla="*/ 0 h 1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543" h="14653">
                    <a:moveTo>
                      <a:pt x="0" y="0"/>
                    </a:moveTo>
                    <a:lnTo>
                      <a:pt x="95543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54EEA31-FC5A-84FB-8043-0C5708664A52}"/>
                  </a:ext>
                </a:extLst>
              </p:cNvPr>
              <p:cNvSpPr/>
              <p:nvPr/>
            </p:nvSpPr>
            <p:spPr>
              <a:xfrm>
                <a:off x="5402696" y="1536627"/>
                <a:ext cx="14653" cy="776800"/>
              </a:xfrm>
              <a:custGeom>
                <a:avLst/>
                <a:gdLst>
                  <a:gd name="connsiteX0" fmla="*/ 0 w 14653"/>
                  <a:gd name="connsiteY0" fmla="*/ 776801 h 776800"/>
                  <a:gd name="connsiteX1" fmla="*/ 0 w 14653"/>
                  <a:gd name="connsiteY1" fmla="*/ 0 h 7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3" h="776800">
                    <a:moveTo>
                      <a:pt x="0" y="776801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DBFC51D8-99D1-AC66-805F-CD558E500438}"/>
                  </a:ext>
                </a:extLst>
              </p:cNvPr>
              <p:cNvSpPr/>
              <p:nvPr/>
            </p:nvSpPr>
            <p:spPr>
              <a:xfrm>
                <a:off x="5498239" y="1536627"/>
                <a:ext cx="14653" cy="776800"/>
              </a:xfrm>
              <a:custGeom>
                <a:avLst/>
                <a:gdLst>
                  <a:gd name="connsiteX0" fmla="*/ 0 w 14653"/>
                  <a:gd name="connsiteY0" fmla="*/ 776801 h 776800"/>
                  <a:gd name="connsiteX1" fmla="*/ 0 w 14653"/>
                  <a:gd name="connsiteY1" fmla="*/ 0 h 7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3" h="776800">
                    <a:moveTo>
                      <a:pt x="0" y="776801"/>
                    </a:moveTo>
                    <a:lnTo>
                      <a:pt x="0" y="0"/>
                    </a:lnTo>
                  </a:path>
                </a:pathLst>
              </a:custGeom>
              <a:ln w="278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TextBox 441">
                <a:extLst>
                  <a:ext uri="{FF2B5EF4-FFF2-40B4-BE49-F238E27FC236}">
                    <a16:creationId xmlns:a16="http://schemas.microsoft.com/office/drawing/2014/main" id="{E1B0D6CF-DA24-B772-2F21-09A05768172C}"/>
                  </a:ext>
                </a:extLst>
              </p:cNvPr>
              <p:cNvSpPr txBox="1"/>
              <p:nvPr/>
            </p:nvSpPr>
            <p:spPr>
              <a:xfrm rot="5377800">
                <a:off x="5544985" y="1693000"/>
                <a:ext cx="339321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 dirty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log</a:t>
                </a:r>
              </a:p>
            </p:txBody>
          </p:sp>
          <p:sp>
            <p:nvSpPr>
              <p:cNvPr id="443" name="TextBox 442">
                <a:extLst>
                  <a:ext uri="{FF2B5EF4-FFF2-40B4-BE49-F238E27FC236}">
                    <a16:creationId xmlns:a16="http://schemas.microsoft.com/office/drawing/2014/main" id="{4032E870-BA20-2868-9858-19C7B0C83B7D}"/>
                  </a:ext>
                </a:extLst>
              </p:cNvPr>
              <p:cNvSpPr txBox="1"/>
              <p:nvPr/>
            </p:nvSpPr>
            <p:spPr>
              <a:xfrm rot="5377800">
                <a:off x="5530107" y="1836859"/>
                <a:ext cx="258509" cy="167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00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10</a:t>
                </a:r>
              </a:p>
            </p:txBody>
          </p:sp>
          <p:sp>
            <p:nvSpPr>
              <p:cNvPr id="444" name="TextBox 443">
                <a:extLst>
                  <a:ext uri="{FF2B5EF4-FFF2-40B4-BE49-F238E27FC236}">
                    <a16:creationId xmlns:a16="http://schemas.microsoft.com/office/drawing/2014/main" id="{712297FC-D860-4356-26E6-15E8C80FC1F8}"/>
                  </a:ext>
                </a:extLst>
              </p:cNvPr>
              <p:cNvSpPr txBox="1"/>
              <p:nvPr/>
            </p:nvSpPr>
            <p:spPr>
              <a:xfrm rot="5377800">
                <a:off x="5546535" y="1925325"/>
                <a:ext cx="339149" cy="222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692" spc="0" baseline="0">
                    <a:ln/>
                    <a:solidFill>
                      <a:srgbClr val="262626"/>
                    </a:solidFill>
                    <a:latin typeface="Arial"/>
                    <a:cs typeface="Arial"/>
                    <a:sym typeface="Arial"/>
                    <a:rtl val="0"/>
                  </a:rPr>
                  <a:t>(K)</a:t>
                </a:r>
              </a:p>
            </p:txBody>
          </p:sp>
        </p:grp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02B70708-A9E7-EB9D-FAEA-291A20C17014}"/>
              </a:ext>
            </a:extLst>
          </p:cNvPr>
          <p:cNvGrpSpPr/>
          <p:nvPr/>
        </p:nvGrpSpPr>
        <p:grpSpPr>
          <a:xfrm>
            <a:off x="4003014" y="2961221"/>
            <a:ext cx="5289917" cy="1726264"/>
            <a:chOff x="1600200" y="832248"/>
            <a:chExt cx="6400800" cy="2088779"/>
          </a:xfrm>
        </p:grpSpPr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9F874B3-15BF-68C0-60A0-B3F80CCAD9BF}"/>
                </a:ext>
              </a:extLst>
            </p:cNvPr>
            <p:cNvGrpSpPr/>
            <p:nvPr/>
          </p:nvGrpSpPr>
          <p:grpSpPr>
            <a:xfrm>
              <a:off x="4514850" y="832248"/>
              <a:ext cx="3486150" cy="2088779"/>
              <a:chOff x="4514850" y="832248"/>
              <a:chExt cx="3486150" cy="2088779"/>
            </a:xfrm>
          </p:grpSpPr>
          <p:sp>
            <p:nvSpPr>
              <p:cNvPr id="449" name="Text Box 6">
                <a:extLst>
                  <a:ext uri="{FF2B5EF4-FFF2-40B4-BE49-F238E27FC236}">
                    <a16:creationId xmlns:a16="http://schemas.microsoft.com/office/drawing/2014/main" id="{1D88AF84-9F5C-ED08-27EB-644ED79828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4850" y="832248"/>
                <a:ext cx="3486150" cy="1005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dirty="0" err="1">
                    <a:solidFill>
                      <a:srgbClr val="000000"/>
                    </a:solidFill>
                  </a:rPr>
                  <a:t>Moldic</a:t>
                </a:r>
                <a:r>
                  <a:rPr lang="en-US" altLang="en-US" sz="1600" dirty="0">
                    <a:solidFill>
                      <a:srgbClr val="000000"/>
                    </a:solidFill>
                  </a:rPr>
                  <a:t> (separate </a:t>
                </a:r>
                <a:r>
                  <a:rPr lang="en-US" altLang="en-US" sz="1600" dirty="0" err="1">
                    <a:solidFill>
                      <a:srgbClr val="000000"/>
                    </a:solidFill>
                  </a:rPr>
                  <a:t>vug</a:t>
                </a:r>
                <a:r>
                  <a:rPr lang="en-US" altLang="en-US" sz="1600" dirty="0">
                    <a:solidFill>
                      <a:srgbClr val="000000"/>
                    </a:solidFill>
                  </a:rPr>
                  <a:t>) porosity: pore filling cements form stiff frame</a:t>
                </a:r>
              </a:p>
            </p:txBody>
          </p:sp>
          <p:sp>
            <p:nvSpPr>
              <p:cNvPr id="450" name="AutoShape 7">
                <a:extLst>
                  <a:ext uri="{FF2B5EF4-FFF2-40B4-BE49-F238E27FC236}">
                    <a16:creationId xmlns:a16="http://schemas.microsoft.com/office/drawing/2014/main" id="{D9B05132-7342-41D3-5C53-29AE33C69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5567" y="1906192"/>
                <a:ext cx="377428" cy="288131"/>
              </a:xfrm>
              <a:prstGeom prst="rightArrow">
                <a:avLst>
                  <a:gd name="adj1" fmla="val 50000"/>
                  <a:gd name="adj2" fmla="val 327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/>
              </a:p>
            </p:txBody>
          </p:sp>
          <p:sp>
            <p:nvSpPr>
              <p:cNvPr id="451" name="Text Box 8">
                <a:extLst>
                  <a:ext uri="{FF2B5EF4-FFF2-40B4-BE49-F238E27FC236}">
                    <a16:creationId xmlns:a16="http://schemas.microsoft.com/office/drawing/2014/main" id="{EC87773A-2A31-6925-6BCD-8C87D57961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250" y="1803798"/>
                <a:ext cx="1999763" cy="111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000" b="1" dirty="0">
                    <a:solidFill>
                      <a:srgbClr val="000000"/>
                    </a:solidFill>
                  </a:rPr>
                  <a:t>High porosity</a:t>
                </a:r>
              </a:p>
              <a:p>
                <a:r>
                  <a:rPr lang="en-US" altLang="en-US" sz="2000" b="1" dirty="0">
                    <a:solidFill>
                      <a:srgbClr val="000000"/>
                    </a:solidFill>
                  </a:rPr>
                  <a:t>High velocity</a:t>
                </a:r>
              </a:p>
              <a:p>
                <a:r>
                  <a:rPr lang="en-US" altLang="en-US" sz="2000" b="1" dirty="0">
                    <a:solidFill>
                      <a:srgbClr val="C00000"/>
                    </a:solidFill>
                  </a:rPr>
                  <a:t>Low K</a:t>
                </a:r>
              </a:p>
            </p:txBody>
          </p:sp>
        </p:grpSp>
        <p:pic>
          <p:nvPicPr>
            <p:cNvPr id="448" name="Picture 9">
              <a:extLst>
                <a:ext uri="{FF2B5EF4-FFF2-40B4-BE49-F238E27FC236}">
                  <a16:creationId xmlns:a16="http://schemas.microsoft.com/office/drawing/2014/main" id="{3EE86C71-CCD0-CA0C-5FC8-245F882EB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944167"/>
              <a:ext cx="2743200" cy="1840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40253B5A-7859-01D2-3C67-5E18AEE177CF}"/>
              </a:ext>
            </a:extLst>
          </p:cNvPr>
          <p:cNvGrpSpPr/>
          <p:nvPr/>
        </p:nvGrpSpPr>
        <p:grpSpPr>
          <a:xfrm>
            <a:off x="3983625" y="986259"/>
            <a:ext cx="5002371" cy="1666241"/>
            <a:chOff x="1600200" y="2857500"/>
            <a:chExt cx="6052869" cy="2016152"/>
          </a:xfrm>
        </p:grpSpPr>
        <p:pic>
          <p:nvPicPr>
            <p:cNvPr id="453" name="Picture 452">
              <a:extLst>
                <a:ext uri="{FF2B5EF4-FFF2-40B4-BE49-F238E27FC236}">
                  <a16:creationId xmlns:a16="http://schemas.microsoft.com/office/drawing/2014/main" id="{30DB7983-346D-A74F-57BD-848AEF50B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" t="6853" r="8481" b="10907"/>
            <a:stretch>
              <a:fillRect/>
            </a:stretch>
          </p:blipFill>
          <p:spPr bwMode="auto">
            <a:xfrm>
              <a:off x="1600200" y="2880124"/>
              <a:ext cx="2743200" cy="179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128F9F92-2F98-2F1D-F98F-664598A8A407}"/>
                </a:ext>
              </a:extLst>
            </p:cNvPr>
            <p:cNvGrpSpPr/>
            <p:nvPr/>
          </p:nvGrpSpPr>
          <p:grpSpPr>
            <a:xfrm>
              <a:off x="4475561" y="2857500"/>
              <a:ext cx="3177508" cy="2016152"/>
              <a:chOff x="4475561" y="2857500"/>
              <a:chExt cx="3177508" cy="2016152"/>
            </a:xfrm>
          </p:grpSpPr>
          <p:sp>
            <p:nvSpPr>
              <p:cNvPr id="455" name="Text Box 3">
                <a:extLst>
                  <a:ext uri="{FF2B5EF4-FFF2-40B4-BE49-F238E27FC236}">
                    <a16:creationId xmlns:a16="http://schemas.microsoft.com/office/drawing/2014/main" id="{B79614E6-4872-9F06-5A68-217C8DFF45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5561" y="2857500"/>
                <a:ext cx="3177508" cy="1303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 dirty="0" err="1">
                    <a:solidFill>
                      <a:srgbClr val="000000"/>
                    </a:solidFill>
                  </a:rPr>
                  <a:t>Interparticular</a:t>
                </a:r>
                <a:r>
                  <a:rPr lang="en-US" altLang="en-US" sz="1600" dirty="0">
                    <a:solidFill>
                      <a:srgbClr val="000000"/>
                    </a:solidFill>
                  </a:rPr>
                  <a:t> porosity:</a:t>
                </a:r>
              </a:p>
              <a:p>
                <a:r>
                  <a:rPr lang="en-US" altLang="en-US" sz="1600" dirty="0">
                    <a:solidFill>
                      <a:srgbClr val="000000"/>
                    </a:solidFill>
                  </a:rPr>
                  <a:t>Cements on grain contacts</a:t>
                </a:r>
              </a:p>
              <a:p>
                <a:r>
                  <a:rPr lang="en-US" altLang="en-US" sz="1600" dirty="0">
                    <a:solidFill>
                      <a:srgbClr val="000000"/>
                    </a:solidFill>
                  </a:rPr>
                  <a:t>form rigid frame</a:t>
                </a:r>
              </a:p>
              <a:p>
                <a:endParaRPr lang="en-US" alt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" name="AutoShape 4">
                <a:extLst>
                  <a:ext uri="{FF2B5EF4-FFF2-40B4-BE49-F238E27FC236}">
                    <a16:creationId xmlns:a16="http://schemas.microsoft.com/office/drawing/2014/main" id="{16EEE757-4115-9D5C-BF31-072448476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8187" y="3877867"/>
                <a:ext cx="377429" cy="288131"/>
              </a:xfrm>
              <a:prstGeom prst="rightArrow">
                <a:avLst>
                  <a:gd name="adj1" fmla="val 50000"/>
                  <a:gd name="adj2" fmla="val 327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/>
              </a:p>
            </p:txBody>
          </p:sp>
          <p:sp>
            <p:nvSpPr>
              <p:cNvPr id="457" name="Text Box 8">
                <a:extLst>
                  <a:ext uri="{FF2B5EF4-FFF2-40B4-BE49-F238E27FC236}">
                    <a16:creationId xmlns:a16="http://schemas.microsoft.com/office/drawing/2014/main" id="{7ED9EF5F-01E6-B58A-011C-D6D2A8B35B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249" y="3756423"/>
                <a:ext cx="1999763" cy="111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000" b="1" dirty="0">
                    <a:solidFill>
                      <a:srgbClr val="000000"/>
                    </a:solidFill>
                  </a:rPr>
                  <a:t>High porosity</a:t>
                </a:r>
              </a:p>
              <a:p>
                <a:r>
                  <a:rPr lang="en-US" altLang="en-US" sz="2000" b="1" dirty="0">
                    <a:solidFill>
                      <a:srgbClr val="000000"/>
                    </a:solidFill>
                  </a:rPr>
                  <a:t>High velocity</a:t>
                </a:r>
              </a:p>
              <a:p>
                <a:r>
                  <a:rPr lang="en-US" altLang="en-US" sz="2000" b="1" dirty="0">
                    <a:solidFill>
                      <a:srgbClr val="C00000"/>
                    </a:solidFill>
                  </a:rPr>
                  <a:t>High 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604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73D-7350-7148-800E-2230C114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velocity but different permeability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D1691A-DDAA-A070-0F76-401F7F0DDAB9}"/>
              </a:ext>
            </a:extLst>
          </p:cNvPr>
          <p:cNvGrpSpPr/>
          <p:nvPr/>
        </p:nvGrpSpPr>
        <p:grpSpPr>
          <a:xfrm>
            <a:off x="1612666" y="2842783"/>
            <a:ext cx="6400800" cy="1952625"/>
            <a:chOff x="1600200" y="832248"/>
            <a:chExt cx="6400800" cy="19526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9AF090-A431-566C-4E37-9BAF134B1785}"/>
                </a:ext>
              </a:extLst>
            </p:cNvPr>
            <p:cNvGrpSpPr/>
            <p:nvPr/>
          </p:nvGrpSpPr>
          <p:grpSpPr>
            <a:xfrm>
              <a:off x="4514850" y="832248"/>
              <a:ext cx="3486150" cy="1941046"/>
              <a:chOff x="4514850" y="832248"/>
              <a:chExt cx="3486150" cy="1941046"/>
            </a:xfrm>
          </p:grpSpPr>
          <p:sp>
            <p:nvSpPr>
              <p:cNvPr id="6" name="Text Box 6">
                <a:extLst>
                  <a:ext uri="{FF2B5EF4-FFF2-40B4-BE49-F238E27FC236}">
                    <a16:creationId xmlns:a16="http://schemas.microsoft.com/office/drawing/2014/main" id="{93C8CB2F-F280-2A40-A302-B0F6E20033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14850" y="832248"/>
                <a:ext cx="348615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800" dirty="0" err="1">
                    <a:solidFill>
                      <a:srgbClr val="000000"/>
                    </a:solidFill>
                  </a:rPr>
                  <a:t>Moldic</a:t>
                </a:r>
                <a:r>
                  <a:rPr lang="en-US" altLang="en-US" sz="1800" dirty="0">
                    <a:solidFill>
                      <a:srgbClr val="000000"/>
                    </a:solidFill>
                  </a:rPr>
                  <a:t> (separate </a:t>
                </a:r>
                <a:r>
                  <a:rPr lang="en-US" altLang="en-US" sz="1800" dirty="0" err="1">
                    <a:solidFill>
                      <a:srgbClr val="000000"/>
                    </a:solidFill>
                  </a:rPr>
                  <a:t>vug</a:t>
                </a:r>
                <a:r>
                  <a:rPr lang="en-US" altLang="en-US" sz="1800" dirty="0">
                    <a:solidFill>
                      <a:srgbClr val="000000"/>
                    </a:solidFill>
                  </a:rPr>
                  <a:t>) porosity: pore filling cements form stiff frame</a:t>
                </a:r>
              </a:p>
            </p:txBody>
          </p:sp>
          <p:sp>
            <p:nvSpPr>
              <p:cNvPr id="7" name="AutoShape 7">
                <a:extLst>
                  <a:ext uri="{FF2B5EF4-FFF2-40B4-BE49-F238E27FC236}">
                    <a16:creationId xmlns:a16="http://schemas.microsoft.com/office/drawing/2014/main" id="{843DD220-F302-C643-9443-EC8B96103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5567" y="1906192"/>
                <a:ext cx="377428" cy="288131"/>
              </a:xfrm>
              <a:prstGeom prst="rightArrow">
                <a:avLst>
                  <a:gd name="adj1" fmla="val 50000"/>
                  <a:gd name="adj2" fmla="val 327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6FAABE8C-8703-6C4E-83FB-108EA4F2AA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249" y="1803798"/>
                <a:ext cx="1737655" cy="969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100" b="1" dirty="0">
                    <a:solidFill>
                      <a:srgbClr val="000000"/>
                    </a:solidFill>
                  </a:rPr>
                  <a:t>High porosity</a:t>
                </a:r>
              </a:p>
              <a:p>
                <a:r>
                  <a:rPr lang="en-US" altLang="en-US" sz="2100" b="1" dirty="0">
                    <a:solidFill>
                      <a:srgbClr val="000000"/>
                    </a:solidFill>
                  </a:rPr>
                  <a:t>High velocity</a:t>
                </a:r>
              </a:p>
              <a:p>
                <a:r>
                  <a:rPr lang="en-US" altLang="en-US" sz="2100" b="1" dirty="0">
                    <a:solidFill>
                      <a:srgbClr val="C00000"/>
                    </a:solidFill>
                  </a:rPr>
                  <a:t>Low K</a:t>
                </a:r>
              </a:p>
            </p:txBody>
          </p:sp>
        </p:grp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214FDD09-2C6D-8A41-9D77-1CB3E3710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944167"/>
              <a:ext cx="2743200" cy="1840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C37BD9-FA9E-B724-9C43-67CA258F6901}"/>
              </a:ext>
            </a:extLst>
          </p:cNvPr>
          <p:cNvGrpSpPr/>
          <p:nvPr/>
        </p:nvGrpSpPr>
        <p:grpSpPr>
          <a:xfrm>
            <a:off x="1612666" y="875129"/>
            <a:ext cx="5804368" cy="1868419"/>
            <a:chOff x="1600200" y="2857500"/>
            <a:chExt cx="5804368" cy="18684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08BBA5-EBEB-C149-B9B7-62708389D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" t="6853" r="8481" b="10907"/>
            <a:stretch>
              <a:fillRect/>
            </a:stretch>
          </p:blipFill>
          <p:spPr bwMode="auto">
            <a:xfrm>
              <a:off x="1600200" y="2880124"/>
              <a:ext cx="2743200" cy="179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BA86B5F-6564-9802-FB5D-F6EC35D5B97D}"/>
                </a:ext>
              </a:extLst>
            </p:cNvPr>
            <p:cNvGrpSpPr/>
            <p:nvPr/>
          </p:nvGrpSpPr>
          <p:grpSpPr>
            <a:xfrm>
              <a:off x="4475561" y="2857500"/>
              <a:ext cx="2929007" cy="1868419"/>
              <a:chOff x="4475561" y="2857500"/>
              <a:chExt cx="2929007" cy="1868419"/>
            </a:xfrm>
          </p:grpSpPr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3FA97857-86A9-9A4C-934D-E4526752FA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5561" y="2857500"/>
                <a:ext cx="2929007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800" dirty="0" err="1">
                    <a:solidFill>
                      <a:srgbClr val="000000"/>
                    </a:solidFill>
                  </a:rPr>
                  <a:t>Interparticular</a:t>
                </a:r>
                <a:r>
                  <a:rPr lang="en-US" altLang="en-US" sz="1800" dirty="0">
                    <a:solidFill>
                      <a:srgbClr val="000000"/>
                    </a:solidFill>
                  </a:rPr>
                  <a:t> porosity:</a:t>
                </a:r>
              </a:p>
              <a:p>
                <a:r>
                  <a:rPr lang="en-US" altLang="en-US" sz="1800" dirty="0">
                    <a:solidFill>
                      <a:srgbClr val="000000"/>
                    </a:solidFill>
                  </a:rPr>
                  <a:t>Cements on grain contacts</a:t>
                </a:r>
              </a:p>
              <a:p>
                <a:r>
                  <a:rPr lang="en-US" altLang="en-US" sz="1800" dirty="0">
                    <a:solidFill>
                      <a:srgbClr val="000000"/>
                    </a:solidFill>
                  </a:rPr>
                  <a:t>form rigid frame</a:t>
                </a:r>
              </a:p>
              <a:p>
                <a:endParaRPr lang="en-US" alt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AutoShape 4">
                <a:extLst>
                  <a:ext uri="{FF2B5EF4-FFF2-40B4-BE49-F238E27FC236}">
                    <a16:creationId xmlns:a16="http://schemas.microsoft.com/office/drawing/2014/main" id="{9471A1AC-EDEC-6B44-B2EE-ECE2674BC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8187" y="3877867"/>
                <a:ext cx="377429" cy="288131"/>
              </a:xfrm>
              <a:prstGeom prst="rightArrow">
                <a:avLst>
                  <a:gd name="adj1" fmla="val 50000"/>
                  <a:gd name="adj2" fmla="val 327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125DDD39-6FED-CD40-8B6A-162E8DDDAA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249" y="3756423"/>
                <a:ext cx="1737655" cy="969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100" b="1" dirty="0">
                    <a:solidFill>
                      <a:srgbClr val="000000"/>
                    </a:solidFill>
                  </a:rPr>
                  <a:t>High porosity</a:t>
                </a:r>
              </a:p>
              <a:p>
                <a:r>
                  <a:rPr lang="en-US" altLang="en-US" sz="2100" b="1" dirty="0">
                    <a:solidFill>
                      <a:srgbClr val="000000"/>
                    </a:solidFill>
                  </a:rPr>
                  <a:t>High velocity</a:t>
                </a:r>
              </a:p>
              <a:p>
                <a:r>
                  <a:rPr lang="en-US" altLang="en-US" sz="2100" b="1" dirty="0">
                    <a:solidFill>
                      <a:srgbClr val="C00000"/>
                    </a:solidFill>
                  </a:rPr>
                  <a:t>High 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806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CE09-DE36-7343-725B-E153AACF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Resistivity to Pore geometry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FD91E-FD62-178E-ADCE-33D6A958F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85" y="2571750"/>
            <a:ext cx="4968694" cy="2429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6FDE8-DEB5-2F2C-C6FE-A78A11268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480" y="2484253"/>
            <a:ext cx="3705784" cy="2399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615F72-E51C-1A09-81C9-B69A679EB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97" y="784699"/>
            <a:ext cx="4742117" cy="3161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101413-4D47-AB47-6D23-3158D225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78" y="1100840"/>
            <a:ext cx="2693758" cy="1425932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E844D323-F1B1-53A5-3355-F4718A5C989D}"/>
              </a:ext>
            </a:extLst>
          </p:cNvPr>
          <p:cNvSpPr txBox="1">
            <a:spLocks noChangeArrowheads="1"/>
          </p:cNvSpPr>
          <p:nvPr/>
        </p:nvSpPr>
        <p:spPr>
          <a:xfrm>
            <a:off x="3253219" y="1100840"/>
            <a:ext cx="5656296" cy="1019273"/>
          </a:xfr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/>
            <a:r>
              <a:rPr lang="en-US" altLang="en-US" sz="1400" dirty="0">
                <a:solidFill>
                  <a:schemeClr val="tx1"/>
                </a:solidFill>
              </a:rPr>
              <a:t>Produce </a:t>
            </a:r>
            <a:r>
              <a:rPr lang="en-US" altLang="en-US" sz="1400" u="sng" dirty="0">
                <a:solidFill>
                  <a:schemeClr val="tx1"/>
                </a:solidFill>
              </a:rPr>
              <a:t>quantitative description </a:t>
            </a:r>
            <a:r>
              <a:rPr lang="en-US" altLang="en-US" sz="1400" dirty="0">
                <a:solidFill>
                  <a:schemeClr val="tx1"/>
                </a:solidFill>
              </a:rPr>
              <a:t>of pore systems characteristics in the context of electrical resistivity.</a:t>
            </a:r>
          </a:p>
          <a:p>
            <a:pPr marL="365760" lvl="1"/>
            <a:r>
              <a:rPr lang="en-US" altLang="en-US" sz="1400" dirty="0">
                <a:solidFill>
                  <a:schemeClr val="tx1"/>
                </a:solidFill>
              </a:rPr>
              <a:t>Explain variation in Archie’s cementation factor using DIA parameters and number of pores.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01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10" name="Rectangle 6">
            <a:extLst>
              <a:ext uri="{FF2B5EF4-FFF2-40B4-BE49-F238E27FC236}">
                <a16:creationId xmlns:a16="http://schemas.microsoft.com/office/drawing/2014/main" id="{077A3C8D-2604-5A6A-B7C4-98B16E7BB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3450" dirty="0"/>
              <a:t>Why should you care?</a:t>
            </a:r>
          </a:p>
        </p:txBody>
      </p:sp>
      <p:sp>
        <p:nvSpPr>
          <p:cNvPr id="559109" name="Rectangle 5">
            <a:extLst>
              <a:ext uri="{FF2B5EF4-FFF2-40B4-BE49-F238E27FC236}">
                <a16:creationId xmlns:a16="http://schemas.microsoft.com/office/drawing/2014/main" id="{D36B4BAD-5007-BAF7-FA99-F9F0CF99B5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4717" y="806569"/>
            <a:ext cx="8291271" cy="405934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The relationships between velocity, resistivity, and porosity provide insight about pore geometry, connectivity, and permeability.</a:t>
            </a:r>
            <a:endParaRPr lang="en-US" altLang="en-US" sz="2200" dirty="0"/>
          </a:p>
          <a:p>
            <a:pPr>
              <a:spcAft>
                <a:spcPts val="600"/>
              </a:spcAft>
            </a:pPr>
            <a:r>
              <a:rPr lang="en-US" altLang="en-US" sz="2200" dirty="0"/>
              <a:t>Direct permeability measurements (core plugs) are expensive, slow, spatially limited, and often unavailable. </a:t>
            </a:r>
          </a:p>
          <a:p>
            <a:pPr>
              <a:spcAft>
                <a:spcPts val="600"/>
              </a:spcAft>
            </a:pPr>
            <a:r>
              <a:rPr lang="en-US" altLang="en-US" sz="2200" dirty="0"/>
              <a:t>Acoustic/Resistivity (EM) data can provide a continuous, indirect permeability estimate.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Utilizing existing (routinely acquired) logging data (sonic, resistivity) for permeability estimation is cheaper and faster than coring and core analysis.</a:t>
            </a:r>
            <a:endParaRPr lang="en-US" altLang="en-US" sz="2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8FB90A-317B-5846-BB01-6CB5D67B12E9}"/>
              </a:ext>
            </a:extLst>
          </p:cNvPr>
          <p:cNvGrpSpPr/>
          <p:nvPr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5BD26B-6A5D-1DA8-E47A-A3B0261A5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F8EDDD93-5FB3-25B0-607C-C926DB61009D}"/>
                </a:ext>
              </a:extLst>
            </p:cNvPr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2024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182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D2E2-542B-32C4-EB53-62E77C9E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Pore Structure and Electrical Resistivity</a:t>
            </a:r>
          </a:p>
        </p:txBody>
      </p:sp>
      <p:pic>
        <p:nvPicPr>
          <p:cNvPr id="1247" name="Picture 1246">
            <a:extLst>
              <a:ext uri="{FF2B5EF4-FFF2-40B4-BE49-F238E27FC236}">
                <a16:creationId xmlns:a16="http://schemas.microsoft.com/office/drawing/2014/main" id="{E86BC88C-2807-315D-23AC-93D015DF1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51" y="1333992"/>
            <a:ext cx="6997497" cy="3222241"/>
          </a:xfrm>
          <a:prstGeom prst="rect">
            <a:avLst/>
          </a:prstGeom>
        </p:spPr>
      </p:pic>
      <p:sp>
        <p:nvSpPr>
          <p:cNvPr id="1248" name="Text Box 23" descr=" 34">
            <a:extLst>
              <a:ext uri="{FF2B5EF4-FFF2-40B4-BE49-F238E27FC236}">
                <a16:creationId xmlns:a16="http://schemas.microsoft.com/office/drawing/2014/main" id="{73922ACB-7557-5440-B2C8-BF1774EC6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432" y="4772831"/>
            <a:ext cx="17115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100" dirty="0" err="1">
                <a:solidFill>
                  <a:srgbClr val="000000"/>
                </a:solidFill>
              </a:rPr>
              <a:t>Verwer</a:t>
            </a:r>
            <a:r>
              <a:rPr lang="en-US" altLang="en-US" sz="1100" dirty="0">
                <a:solidFill>
                  <a:srgbClr val="000000"/>
                </a:solidFill>
              </a:rPr>
              <a:t> et al., 2010</a:t>
            </a:r>
          </a:p>
        </p:txBody>
      </p:sp>
    </p:spTree>
    <p:extLst>
      <p:ext uri="{BB962C8B-B14F-4D97-AF65-F5344CB8AC3E}">
        <p14:creationId xmlns:p14="http://schemas.microsoft.com/office/powerpoint/2010/main" val="2810337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dirty="0"/>
              <a:t>Cementation Factor, Pores &amp; Pore Number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2131C2-DE7C-CD19-D4D0-A04545985B69}"/>
              </a:ext>
            </a:extLst>
          </p:cNvPr>
          <p:cNvGrpSpPr/>
          <p:nvPr/>
        </p:nvGrpSpPr>
        <p:grpSpPr>
          <a:xfrm>
            <a:off x="748145" y="959357"/>
            <a:ext cx="7436304" cy="3675385"/>
            <a:chOff x="748145" y="959357"/>
            <a:chExt cx="7436304" cy="3675385"/>
          </a:xfrm>
        </p:grpSpPr>
        <p:pic>
          <p:nvPicPr>
            <p:cNvPr id="69649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145" y="962731"/>
              <a:ext cx="3740114" cy="3672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0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554" y="2814113"/>
              <a:ext cx="1702719" cy="170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554" y="959357"/>
              <a:ext cx="1702719" cy="171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23"/>
            <p:cNvSpPr txBox="1">
              <a:spLocks noChangeArrowheads="1"/>
            </p:cNvSpPr>
            <p:nvPr/>
          </p:nvSpPr>
          <p:spPr bwMode="auto">
            <a:xfrm>
              <a:off x="6698549" y="3276174"/>
              <a:ext cx="766557" cy="90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050"/>
                <a:t>Phi</a:t>
              </a:r>
            </a:p>
            <a:p>
              <a:r>
                <a:rPr lang="en-US" altLang="en-US" sz="1050"/>
                <a:t>N</a:t>
              </a:r>
              <a:r>
                <a:rPr lang="en-US" altLang="en-US" sz="1050" baseline="-25000"/>
                <a:t>PORES</a:t>
              </a:r>
            </a:p>
            <a:p>
              <a:r>
                <a:rPr lang="en-US" altLang="en-US" sz="1050"/>
                <a:t>N</a:t>
              </a:r>
              <a:r>
                <a:rPr lang="en-US" altLang="en-US" sz="1050" baseline="-25000"/>
                <a:t>THROATS</a:t>
              </a:r>
            </a:p>
            <a:p>
              <a:r>
                <a:rPr lang="en-US" altLang="en-US" sz="1050"/>
                <a:t>DOMsize</a:t>
              </a:r>
            </a:p>
            <a:p>
              <a:r>
                <a:rPr lang="en-US" altLang="en-US" sz="1050"/>
                <a:t>PoA</a:t>
              </a:r>
            </a:p>
          </p:txBody>
        </p:sp>
        <p:sp>
          <p:nvSpPr>
            <p:cNvPr id="69656" name="Text Box 24"/>
            <p:cNvSpPr txBox="1">
              <a:spLocks noChangeArrowheads="1"/>
            </p:cNvSpPr>
            <p:nvPr/>
          </p:nvSpPr>
          <p:spPr bwMode="auto">
            <a:xfrm>
              <a:off x="7346315" y="3264267"/>
              <a:ext cx="780984" cy="90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en-US" altLang="en-US" sz="1050"/>
                <a:t>34%</a:t>
              </a:r>
            </a:p>
            <a:p>
              <a:pPr algn="r"/>
              <a:r>
                <a:rPr lang="en-US" altLang="en-US" sz="1050"/>
                <a:t>14</a:t>
              </a:r>
            </a:p>
            <a:p>
              <a:pPr algn="r"/>
              <a:r>
                <a:rPr lang="en-US" altLang="en-US" sz="1050"/>
                <a:t>39</a:t>
              </a:r>
            </a:p>
            <a:p>
              <a:pPr algn="r"/>
              <a:r>
                <a:rPr lang="en-US" altLang="en-US" sz="1050"/>
                <a:t>1500 </a:t>
              </a:r>
              <a:r>
                <a:rPr lang="en-US" altLang="en-US" sz="1050">
                  <a:latin typeface="Symbol" panose="05050102010706020507" pitchFamily="18" charset="2"/>
                </a:rPr>
                <a:t>m</a:t>
              </a:r>
              <a:r>
                <a:rPr lang="en-US" altLang="en-US" sz="1050"/>
                <a:t>m</a:t>
              </a:r>
            </a:p>
            <a:p>
              <a:pPr algn="r"/>
              <a:r>
                <a:rPr lang="en-US" altLang="en-US" sz="1050"/>
                <a:t>3 mm</a:t>
              </a:r>
              <a:r>
                <a:rPr lang="en-US" altLang="en-US" sz="1050" baseline="30000"/>
                <a:t>-1</a:t>
              </a:r>
            </a:p>
          </p:txBody>
        </p:sp>
        <p:sp>
          <p:nvSpPr>
            <p:cNvPr id="69657" name="Text Box 25"/>
            <p:cNvSpPr txBox="1">
              <a:spLocks noChangeArrowheads="1"/>
            </p:cNvSpPr>
            <p:nvPr/>
          </p:nvSpPr>
          <p:spPr bwMode="auto">
            <a:xfrm>
              <a:off x="6719980" y="1247349"/>
              <a:ext cx="766557" cy="90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050"/>
                <a:t>Phi</a:t>
              </a:r>
            </a:p>
            <a:p>
              <a:r>
                <a:rPr lang="en-US" altLang="en-US" sz="1050"/>
                <a:t>N</a:t>
              </a:r>
              <a:r>
                <a:rPr lang="en-US" altLang="en-US" sz="1050" baseline="-25000"/>
                <a:t>PORES</a:t>
              </a:r>
            </a:p>
            <a:p>
              <a:r>
                <a:rPr lang="en-US" altLang="en-US" sz="1050"/>
                <a:t>N</a:t>
              </a:r>
              <a:r>
                <a:rPr lang="en-US" altLang="en-US" sz="1050" baseline="-25000"/>
                <a:t>THROATS</a:t>
              </a:r>
            </a:p>
            <a:p>
              <a:r>
                <a:rPr lang="en-US" altLang="en-US" sz="1050"/>
                <a:t>DOMsize</a:t>
              </a:r>
            </a:p>
            <a:p>
              <a:r>
                <a:rPr lang="en-US" altLang="en-US" sz="1050"/>
                <a:t>PoA</a:t>
              </a:r>
            </a:p>
          </p:txBody>
        </p:sp>
        <p:sp>
          <p:nvSpPr>
            <p:cNvPr id="69658" name="Text Box 26"/>
            <p:cNvSpPr txBox="1">
              <a:spLocks noChangeArrowheads="1"/>
            </p:cNvSpPr>
            <p:nvPr/>
          </p:nvSpPr>
          <p:spPr bwMode="auto">
            <a:xfrm>
              <a:off x="7371406" y="1247349"/>
              <a:ext cx="813043" cy="90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en-US" altLang="en-US" sz="1050"/>
                <a:t>34%</a:t>
              </a:r>
            </a:p>
            <a:p>
              <a:pPr algn="r"/>
              <a:r>
                <a:rPr lang="en-US" altLang="en-US" sz="1050"/>
                <a:t>52</a:t>
              </a:r>
            </a:p>
            <a:p>
              <a:pPr algn="r"/>
              <a:r>
                <a:rPr lang="en-US" altLang="en-US" sz="1050"/>
                <a:t>154</a:t>
              </a:r>
            </a:p>
            <a:p>
              <a:pPr algn="r"/>
              <a:r>
                <a:rPr lang="en-US" altLang="en-US" sz="1050"/>
                <a:t>730 </a:t>
              </a:r>
              <a:r>
                <a:rPr lang="en-US" altLang="en-US" sz="1050">
                  <a:latin typeface="Symbol" panose="05050102010706020507" pitchFamily="18" charset="2"/>
                </a:rPr>
                <a:t>m</a:t>
              </a:r>
              <a:r>
                <a:rPr lang="en-US" altLang="en-US" sz="1050"/>
                <a:t>m</a:t>
              </a:r>
            </a:p>
            <a:p>
              <a:pPr algn="r"/>
              <a:r>
                <a:rPr lang="en-US" altLang="en-US" sz="1050"/>
                <a:t>5.8 mm</a:t>
              </a:r>
              <a:r>
                <a:rPr lang="en-US" altLang="en-US" sz="1050" baseline="30000"/>
                <a:t>-1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9878" y="4695615"/>
            <a:ext cx="705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pores = less tortuous and higher surface conductivity</a:t>
            </a:r>
          </a:p>
        </p:txBody>
      </p:sp>
    </p:spTree>
    <p:extLst>
      <p:ext uri="{BB962C8B-B14F-4D97-AF65-F5344CB8AC3E}">
        <p14:creationId xmlns:p14="http://schemas.microsoft.com/office/powerpoint/2010/main" val="389679799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731" y="118874"/>
            <a:ext cx="5382432" cy="664897"/>
          </a:xfrm>
        </p:spPr>
        <p:txBody>
          <a:bodyPr/>
          <a:lstStyle/>
          <a:p>
            <a:r>
              <a:rPr lang="en-US" sz="3600" b="0" dirty="0"/>
              <a:t>Velocity &amp; Resistivity</a:t>
            </a:r>
            <a:endParaRPr lang="en-US" sz="4000" b="0" i="1" dirty="0"/>
          </a:p>
        </p:txBody>
      </p:sp>
      <p:grpSp>
        <p:nvGrpSpPr>
          <p:cNvPr id="1300" name="Group 1299"/>
          <p:cNvGrpSpPr/>
          <p:nvPr/>
        </p:nvGrpSpPr>
        <p:grpSpPr>
          <a:xfrm>
            <a:off x="581524" y="1251712"/>
            <a:ext cx="3577060" cy="3378400"/>
            <a:chOff x="541241" y="1166427"/>
            <a:chExt cx="3968113" cy="3509618"/>
          </a:xfrm>
        </p:grpSpPr>
        <p:sp>
          <p:nvSpPr>
            <p:cNvPr id="3" name="Rectangle 18"/>
            <p:cNvSpPr>
              <a:spLocks noChangeArrowheads="1"/>
            </p:cNvSpPr>
            <p:nvPr/>
          </p:nvSpPr>
          <p:spPr bwMode="auto">
            <a:xfrm>
              <a:off x="985104" y="1169601"/>
              <a:ext cx="3514725" cy="31019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13" name="Group 512"/>
            <p:cNvGrpSpPr/>
            <p:nvPr/>
          </p:nvGrpSpPr>
          <p:grpSpPr>
            <a:xfrm>
              <a:off x="988279" y="1166427"/>
              <a:ext cx="3521075" cy="3113087"/>
              <a:chOff x="5008563" y="1316038"/>
              <a:chExt cx="3521075" cy="3113087"/>
            </a:xfrm>
          </p:grpSpPr>
          <p:sp>
            <p:nvSpPr>
              <p:cNvPr id="514" name="Rectangle 147"/>
              <p:cNvSpPr>
                <a:spLocks noChangeArrowheads="1"/>
              </p:cNvSpPr>
              <p:nvPr/>
            </p:nvSpPr>
            <p:spPr bwMode="auto">
              <a:xfrm>
                <a:off x="5008563" y="1316038"/>
                <a:ext cx="3521075" cy="3113087"/>
              </a:xfrm>
              <a:prstGeom prst="rect">
                <a:avLst/>
              </a:prstGeom>
              <a:noFill/>
              <a:ln w="11113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8088313" y="3281363"/>
                <a:ext cx="142875" cy="13811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8350250" y="3765551"/>
                <a:ext cx="142875" cy="13811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Oval 30"/>
              <p:cNvSpPr>
                <a:spLocks noChangeArrowheads="1"/>
              </p:cNvSpPr>
              <p:nvPr/>
            </p:nvSpPr>
            <p:spPr bwMode="auto">
              <a:xfrm>
                <a:off x="5638800" y="1687513"/>
                <a:ext cx="139700" cy="139700"/>
              </a:xfrm>
              <a:prstGeom prst="ellipse">
                <a:avLst/>
              </a:prstGeom>
              <a:solidFill>
                <a:srgbClr val="001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Oval 31"/>
              <p:cNvSpPr>
                <a:spLocks noChangeArrowheads="1"/>
              </p:cNvSpPr>
              <p:nvPr/>
            </p:nvSpPr>
            <p:spPr bwMode="auto">
              <a:xfrm>
                <a:off x="6684963" y="2359026"/>
                <a:ext cx="142875" cy="13811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Oval 32"/>
              <p:cNvSpPr>
                <a:spLocks noChangeArrowheads="1"/>
              </p:cNvSpPr>
              <p:nvPr/>
            </p:nvSpPr>
            <p:spPr bwMode="auto">
              <a:xfrm>
                <a:off x="7254875" y="2689226"/>
                <a:ext cx="142875" cy="13811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7278688" y="2697163"/>
                <a:ext cx="138112" cy="138113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6048375" y="2168526"/>
                <a:ext cx="138112" cy="138113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Oval 35"/>
              <p:cNvSpPr>
                <a:spLocks noChangeArrowheads="1"/>
              </p:cNvSpPr>
              <p:nvPr/>
            </p:nvSpPr>
            <p:spPr bwMode="auto">
              <a:xfrm>
                <a:off x="5665788" y="1733551"/>
                <a:ext cx="138112" cy="13811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Oval 36"/>
              <p:cNvSpPr>
                <a:spLocks noChangeArrowheads="1"/>
              </p:cNvSpPr>
              <p:nvPr/>
            </p:nvSpPr>
            <p:spPr bwMode="auto">
              <a:xfrm>
                <a:off x="6302375" y="2827338"/>
                <a:ext cx="139700" cy="139700"/>
              </a:xfrm>
              <a:prstGeom prst="ellipse">
                <a:avLst/>
              </a:prstGeom>
              <a:solidFill>
                <a:srgbClr val="50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Oval 37"/>
              <p:cNvSpPr>
                <a:spLocks noChangeArrowheads="1"/>
              </p:cNvSpPr>
              <p:nvPr/>
            </p:nvSpPr>
            <p:spPr bwMode="auto">
              <a:xfrm>
                <a:off x="5503863" y="2009776"/>
                <a:ext cx="139700" cy="139700"/>
              </a:xfrm>
              <a:prstGeom prst="ellipse">
                <a:avLst/>
              </a:prstGeom>
              <a:solidFill>
                <a:srgbClr val="40F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Oval 38"/>
              <p:cNvSpPr>
                <a:spLocks noChangeArrowheads="1"/>
              </p:cNvSpPr>
              <p:nvPr/>
            </p:nvSpPr>
            <p:spPr bwMode="auto">
              <a:xfrm>
                <a:off x="6126163" y="2760663"/>
                <a:ext cx="142875" cy="138113"/>
              </a:xfrm>
              <a:prstGeom prst="ellipse">
                <a:avLst/>
              </a:prstGeom>
              <a:solidFill>
                <a:srgbClr val="A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Oval 39"/>
              <p:cNvSpPr>
                <a:spLocks noChangeArrowheads="1"/>
              </p:cNvSpPr>
              <p:nvPr/>
            </p:nvSpPr>
            <p:spPr bwMode="auto">
              <a:xfrm>
                <a:off x="5999163" y="2722563"/>
                <a:ext cx="142875" cy="139700"/>
              </a:xfrm>
              <a:prstGeom prst="ellipse">
                <a:avLst/>
              </a:prstGeom>
              <a:solidFill>
                <a:srgbClr val="EF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Oval 40"/>
              <p:cNvSpPr>
                <a:spLocks noChangeArrowheads="1"/>
              </p:cNvSpPr>
              <p:nvPr/>
            </p:nvSpPr>
            <p:spPr bwMode="auto">
              <a:xfrm>
                <a:off x="6557963" y="3314701"/>
                <a:ext cx="139700" cy="139700"/>
              </a:xfrm>
              <a:prstGeom prst="ellipse">
                <a:avLst/>
              </a:prstGeom>
              <a:solidFill>
                <a:srgbClr val="EF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Oval 41"/>
              <p:cNvSpPr>
                <a:spLocks noChangeArrowheads="1"/>
              </p:cNvSpPr>
              <p:nvPr/>
            </p:nvSpPr>
            <p:spPr bwMode="auto">
              <a:xfrm>
                <a:off x="5743575" y="2438401"/>
                <a:ext cx="142875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Oval 42"/>
              <p:cNvSpPr>
                <a:spLocks noChangeArrowheads="1"/>
              </p:cNvSpPr>
              <p:nvPr/>
            </p:nvSpPr>
            <p:spPr bwMode="auto">
              <a:xfrm>
                <a:off x="6397625" y="3132138"/>
                <a:ext cx="141287" cy="138113"/>
              </a:xfrm>
              <a:prstGeom prst="ellipse">
                <a:avLst/>
              </a:prstGeom>
              <a:solidFill>
                <a:srgbClr val="F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Oval 43"/>
              <p:cNvSpPr>
                <a:spLocks noChangeArrowheads="1"/>
              </p:cNvSpPr>
              <p:nvPr/>
            </p:nvSpPr>
            <p:spPr bwMode="auto">
              <a:xfrm>
                <a:off x="6607175" y="3217863"/>
                <a:ext cx="138112" cy="138113"/>
              </a:xfrm>
              <a:prstGeom prst="ellipse">
                <a:avLst/>
              </a:prstGeom>
              <a:solidFill>
                <a:srgbClr val="DF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Oval 44"/>
              <p:cNvSpPr>
                <a:spLocks noChangeArrowheads="1"/>
              </p:cNvSpPr>
              <p:nvPr/>
            </p:nvSpPr>
            <p:spPr bwMode="auto">
              <a:xfrm>
                <a:off x="6543675" y="2921001"/>
                <a:ext cx="141287" cy="139700"/>
              </a:xfrm>
              <a:prstGeom prst="ellipse">
                <a:avLst/>
              </a:prstGeom>
              <a:solidFill>
                <a:srgbClr val="8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Oval 45"/>
              <p:cNvSpPr>
                <a:spLocks noChangeArrowheads="1"/>
              </p:cNvSpPr>
              <p:nvPr/>
            </p:nvSpPr>
            <p:spPr bwMode="auto">
              <a:xfrm>
                <a:off x="6956425" y="3559176"/>
                <a:ext cx="138112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Oval 46"/>
              <p:cNvSpPr>
                <a:spLocks noChangeArrowheads="1"/>
              </p:cNvSpPr>
              <p:nvPr/>
            </p:nvSpPr>
            <p:spPr bwMode="auto">
              <a:xfrm>
                <a:off x="6778625" y="3303588"/>
                <a:ext cx="142875" cy="139700"/>
              </a:xfrm>
              <a:prstGeom prst="ellipse">
                <a:avLst/>
              </a:prstGeom>
              <a:solidFill>
                <a:srgbClr val="9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Oval 47"/>
              <p:cNvSpPr>
                <a:spLocks noChangeArrowheads="1"/>
              </p:cNvSpPr>
              <p:nvPr/>
            </p:nvSpPr>
            <p:spPr bwMode="auto">
              <a:xfrm>
                <a:off x="6764338" y="2532063"/>
                <a:ext cx="142875" cy="13811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Oval 48"/>
              <p:cNvSpPr>
                <a:spLocks noChangeArrowheads="1"/>
              </p:cNvSpPr>
              <p:nvPr/>
            </p:nvSpPr>
            <p:spPr bwMode="auto">
              <a:xfrm>
                <a:off x="6591300" y="3113088"/>
                <a:ext cx="139700" cy="138113"/>
              </a:xfrm>
              <a:prstGeom prst="ellipse">
                <a:avLst/>
              </a:prstGeom>
              <a:solidFill>
                <a:srgbClr val="A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Oval 49"/>
              <p:cNvSpPr>
                <a:spLocks noChangeArrowheads="1"/>
              </p:cNvSpPr>
              <p:nvPr/>
            </p:nvSpPr>
            <p:spPr bwMode="auto">
              <a:xfrm>
                <a:off x="7008813" y="3619501"/>
                <a:ext cx="138112" cy="138113"/>
              </a:xfrm>
              <a:prstGeom prst="ellipse">
                <a:avLst/>
              </a:prstGeom>
              <a:solidFill>
                <a:srgbClr val="DF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Oval 50"/>
              <p:cNvSpPr>
                <a:spLocks noChangeArrowheads="1"/>
              </p:cNvSpPr>
              <p:nvPr/>
            </p:nvSpPr>
            <p:spPr bwMode="auto">
              <a:xfrm>
                <a:off x="6915150" y="3435351"/>
                <a:ext cx="138112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Oval 51"/>
              <p:cNvSpPr>
                <a:spLocks noChangeArrowheads="1"/>
              </p:cNvSpPr>
              <p:nvPr/>
            </p:nvSpPr>
            <p:spPr bwMode="auto">
              <a:xfrm>
                <a:off x="6819900" y="3573463"/>
                <a:ext cx="139700" cy="1397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Oval 52"/>
              <p:cNvSpPr>
                <a:spLocks noChangeArrowheads="1"/>
              </p:cNvSpPr>
              <p:nvPr/>
            </p:nvSpPr>
            <p:spPr bwMode="auto">
              <a:xfrm>
                <a:off x="6838950" y="3382963"/>
                <a:ext cx="142875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Oval 53"/>
              <p:cNvSpPr>
                <a:spLocks noChangeArrowheads="1"/>
              </p:cNvSpPr>
              <p:nvPr/>
            </p:nvSpPr>
            <p:spPr bwMode="auto">
              <a:xfrm>
                <a:off x="7075488" y="3303588"/>
                <a:ext cx="142875" cy="139700"/>
              </a:xfrm>
              <a:prstGeom prst="ellipse">
                <a:avLst/>
              </a:prstGeom>
              <a:solidFill>
                <a:srgbClr val="70F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Oval 54"/>
              <p:cNvSpPr>
                <a:spLocks noChangeArrowheads="1"/>
              </p:cNvSpPr>
              <p:nvPr/>
            </p:nvSpPr>
            <p:spPr bwMode="auto">
              <a:xfrm>
                <a:off x="6805613" y="3611563"/>
                <a:ext cx="142875" cy="138113"/>
              </a:xfrm>
              <a:prstGeom prst="ellipse">
                <a:avLst/>
              </a:prstGeom>
              <a:solidFill>
                <a:srgbClr val="FF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Oval 55"/>
              <p:cNvSpPr>
                <a:spLocks noChangeArrowheads="1"/>
              </p:cNvSpPr>
              <p:nvPr/>
            </p:nvSpPr>
            <p:spPr bwMode="auto">
              <a:xfrm>
                <a:off x="6956425" y="3573463"/>
                <a:ext cx="138112" cy="139700"/>
              </a:xfrm>
              <a:prstGeom prst="ellipse">
                <a:avLst/>
              </a:prstGeom>
              <a:solidFill>
                <a:srgbClr val="F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Oval 56"/>
              <p:cNvSpPr>
                <a:spLocks noChangeArrowheads="1"/>
              </p:cNvSpPr>
              <p:nvPr/>
            </p:nvSpPr>
            <p:spPr bwMode="auto">
              <a:xfrm>
                <a:off x="6873875" y="3660776"/>
                <a:ext cx="141287" cy="134938"/>
              </a:xfrm>
              <a:prstGeom prst="ellipse">
                <a:avLst/>
              </a:prstGeom>
              <a:solidFill>
                <a:srgbClr val="FFE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Oval 57"/>
              <p:cNvSpPr>
                <a:spLocks noChangeArrowheads="1"/>
              </p:cNvSpPr>
              <p:nvPr/>
            </p:nvSpPr>
            <p:spPr bwMode="auto">
              <a:xfrm>
                <a:off x="6704013" y="3217863"/>
                <a:ext cx="142875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Oval 58"/>
              <p:cNvSpPr>
                <a:spLocks noChangeArrowheads="1"/>
              </p:cNvSpPr>
              <p:nvPr/>
            </p:nvSpPr>
            <p:spPr bwMode="auto">
              <a:xfrm>
                <a:off x="7094538" y="3686176"/>
                <a:ext cx="142875" cy="139700"/>
              </a:xfrm>
              <a:prstGeom prst="ellipse">
                <a:avLst/>
              </a:prstGeom>
              <a:solidFill>
                <a:srgbClr val="EF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Oval 59"/>
              <p:cNvSpPr>
                <a:spLocks noChangeArrowheads="1"/>
              </p:cNvSpPr>
              <p:nvPr/>
            </p:nvSpPr>
            <p:spPr bwMode="auto">
              <a:xfrm>
                <a:off x="7086600" y="3105151"/>
                <a:ext cx="142875" cy="138113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Oval 60"/>
              <p:cNvSpPr>
                <a:spLocks noChangeArrowheads="1"/>
              </p:cNvSpPr>
              <p:nvPr/>
            </p:nvSpPr>
            <p:spPr bwMode="auto">
              <a:xfrm>
                <a:off x="6543675" y="3217863"/>
                <a:ext cx="141287" cy="138113"/>
              </a:xfrm>
              <a:prstGeom prst="ellipse">
                <a:avLst/>
              </a:prstGeom>
              <a:solidFill>
                <a:srgbClr val="F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Oval 61"/>
              <p:cNvSpPr>
                <a:spLocks noChangeArrowheads="1"/>
              </p:cNvSpPr>
              <p:nvPr/>
            </p:nvSpPr>
            <p:spPr bwMode="auto">
              <a:xfrm>
                <a:off x="6805613" y="3173413"/>
                <a:ext cx="142875" cy="138113"/>
              </a:xfrm>
              <a:prstGeom prst="ellipse">
                <a:avLst/>
              </a:prstGeom>
              <a:solidFill>
                <a:srgbClr val="8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Oval 62"/>
              <p:cNvSpPr>
                <a:spLocks noChangeArrowheads="1"/>
              </p:cNvSpPr>
              <p:nvPr/>
            </p:nvSpPr>
            <p:spPr bwMode="auto">
              <a:xfrm>
                <a:off x="5638800" y="1957388"/>
                <a:ext cx="139700" cy="139700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Oval 63"/>
              <p:cNvSpPr>
                <a:spLocks noChangeArrowheads="1"/>
              </p:cNvSpPr>
              <p:nvPr/>
            </p:nvSpPr>
            <p:spPr bwMode="auto">
              <a:xfrm>
                <a:off x="5294313" y="2085976"/>
                <a:ext cx="142875" cy="134938"/>
              </a:xfrm>
              <a:prstGeom prst="ellipse">
                <a:avLst/>
              </a:prstGeom>
              <a:solidFill>
                <a:srgbClr val="F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Oval 64"/>
              <p:cNvSpPr>
                <a:spLocks noChangeArrowheads="1"/>
              </p:cNvSpPr>
              <p:nvPr/>
            </p:nvSpPr>
            <p:spPr bwMode="auto">
              <a:xfrm>
                <a:off x="6854825" y="3008313"/>
                <a:ext cx="138112" cy="134938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Oval 65"/>
              <p:cNvSpPr>
                <a:spLocks noChangeArrowheads="1"/>
              </p:cNvSpPr>
              <p:nvPr/>
            </p:nvSpPr>
            <p:spPr bwMode="auto">
              <a:xfrm>
                <a:off x="6321425" y="2089151"/>
                <a:ext cx="142875" cy="13811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Oval 66"/>
              <p:cNvSpPr>
                <a:spLocks noChangeArrowheads="1"/>
              </p:cNvSpPr>
              <p:nvPr/>
            </p:nvSpPr>
            <p:spPr bwMode="auto">
              <a:xfrm>
                <a:off x="5545138" y="2197101"/>
                <a:ext cx="139700" cy="134938"/>
              </a:xfrm>
              <a:prstGeom prst="ellipse">
                <a:avLst/>
              </a:prstGeom>
              <a:solidFill>
                <a:srgbClr val="8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Oval 67"/>
              <p:cNvSpPr>
                <a:spLocks noChangeArrowheads="1"/>
              </p:cNvSpPr>
              <p:nvPr/>
            </p:nvSpPr>
            <p:spPr bwMode="auto">
              <a:xfrm>
                <a:off x="5448300" y="2141538"/>
                <a:ext cx="142875" cy="138113"/>
              </a:xfrm>
              <a:prstGeom prst="ellipse">
                <a:avLst/>
              </a:prstGeom>
              <a:solidFill>
                <a:srgbClr val="A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Oval 68"/>
              <p:cNvSpPr>
                <a:spLocks noChangeArrowheads="1"/>
              </p:cNvSpPr>
              <p:nvPr/>
            </p:nvSpPr>
            <p:spPr bwMode="auto">
              <a:xfrm>
                <a:off x="6753225" y="2287588"/>
                <a:ext cx="142875" cy="139700"/>
              </a:xfrm>
              <a:prstGeom prst="ellipse">
                <a:avLst/>
              </a:prstGeom>
              <a:solidFill>
                <a:srgbClr val="004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Oval 69"/>
              <p:cNvSpPr>
                <a:spLocks noChangeArrowheads="1"/>
              </p:cNvSpPr>
              <p:nvPr/>
            </p:nvSpPr>
            <p:spPr bwMode="auto">
              <a:xfrm>
                <a:off x="5737225" y="1816101"/>
                <a:ext cx="142875" cy="134938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Oval 70"/>
              <p:cNvSpPr>
                <a:spLocks noChangeArrowheads="1"/>
              </p:cNvSpPr>
              <p:nvPr/>
            </p:nvSpPr>
            <p:spPr bwMode="auto">
              <a:xfrm>
                <a:off x="6315075" y="2025651"/>
                <a:ext cx="141287" cy="13811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Oval 71"/>
              <p:cNvSpPr>
                <a:spLocks noChangeArrowheads="1"/>
              </p:cNvSpPr>
              <p:nvPr/>
            </p:nvSpPr>
            <p:spPr bwMode="auto">
              <a:xfrm>
                <a:off x="5995988" y="1722438"/>
                <a:ext cx="138112" cy="13811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Oval 72"/>
              <p:cNvSpPr>
                <a:spLocks noChangeArrowheads="1"/>
              </p:cNvSpPr>
              <p:nvPr/>
            </p:nvSpPr>
            <p:spPr bwMode="auto">
              <a:xfrm>
                <a:off x="5778500" y="1538288"/>
                <a:ext cx="142875" cy="138113"/>
              </a:xfrm>
              <a:prstGeom prst="ellipse">
                <a:avLst/>
              </a:prstGeom>
              <a:solidFill>
                <a:srgbClr val="001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Oval 73"/>
              <p:cNvSpPr>
                <a:spLocks noChangeArrowheads="1"/>
              </p:cNvSpPr>
              <p:nvPr/>
            </p:nvSpPr>
            <p:spPr bwMode="auto">
              <a:xfrm>
                <a:off x="6772275" y="3190876"/>
                <a:ext cx="142875" cy="139700"/>
              </a:xfrm>
              <a:prstGeom prst="ellipse">
                <a:avLst/>
              </a:prstGeom>
              <a:solidFill>
                <a:srgbClr val="8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Oval 74"/>
              <p:cNvSpPr>
                <a:spLocks noChangeArrowheads="1"/>
              </p:cNvSpPr>
              <p:nvPr/>
            </p:nvSpPr>
            <p:spPr bwMode="auto">
              <a:xfrm>
                <a:off x="7323138" y="3000376"/>
                <a:ext cx="142875" cy="13811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Oval 75"/>
              <p:cNvSpPr>
                <a:spLocks noChangeArrowheads="1"/>
              </p:cNvSpPr>
              <p:nvPr/>
            </p:nvSpPr>
            <p:spPr bwMode="auto">
              <a:xfrm>
                <a:off x="6337300" y="2794001"/>
                <a:ext cx="138112" cy="138113"/>
              </a:xfrm>
              <a:prstGeom prst="ellipse">
                <a:avLst/>
              </a:prstGeom>
              <a:solidFill>
                <a:srgbClr val="70F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Oval 76"/>
              <p:cNvSpPr>
                <a:spLocks noChangeArrowheads="1"/>
              </p:cNvSpPr>
              <p:nvPr/>
            </p:nvSpPr>
            <p:spPr bwMode="auto">
              <a:xfrm>
                <a:off x="7254875" y="3330576"/>
                <a:ext cx="142875" cy="138113"/>
              </a:xfrm>
              <a:prstGeom prst="ellipse">
                <a:avLst/>
              </a:prstGeom>
              <a:solidFill>
                <a:srgbClr val="1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Oval 77"/>
              <p:cNvSpPr>
                <a:spLocks noChangeArrowheads="1"/>
              </p:cNvSpPr>
              <p:nvPr/>
            </p:nvSpPr>
            <p:spPr bwMode="auto">
              <a:xfrm>
                <a:off x="7067550" y="3228976"/>
                <a:ext cx="142875" cy="138113"/>
              </a:xfrm>
              <a:prstGeom prst="ellipse">
                <a:avLst/>
              </a:prstGeom>
              <a:solidFill>
                <a:srgbClr val="20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Oval 78"/>
              <p:cNvSpPr>
                <a:spLocks noChangeArrowheads="1"/>
              </p:cNvSpPr>
              <p:nvPr/>
            </p:nvSpPr>
            <p:spPr bwMode="auto">
              <a:xfrm>
                <a:off x="7078663" y="3157538"/>
                <a:ext cx="142875" cy="138113"/>
              </a:xfrm>
              <a:prstGeom prst="ellipse">
                <a:avLst/>
              </a:prstGeom>
              <a:solidFill>
                <a:srgbClr val="50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Oval 79"/>
              <p:cNvSpPr>
                <a:spLocks noChangeArrowheads="1"/>
              </p:cNvSpPr>
              <p:nvPr/>
            </p:nvSpPr>
            <p:spPr bwMode="auto">
              <a:xfrm>
                <a:off x="6678613" y="3228976"/>
                <a:ext cx="141287" cy="138113"/>
              </a:xfrm>
              <a:prstGeom prst="ellipse">
                <a:avLst/>
              </a:prstGeom>
              <a:solidFill>
                <a:srgbClr val="8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Oval 80"/>
              <p:cNvSpPr>
                <a:spLocks noChangeArrowheads="1"/>
              </p:cNvSpPr>
              <p:nvPr/>
            </p:nvSpPr>
            <p:spPr bwMode="auto">
              <a:xfrm>
                <a:off x="7050088" y="3124201"/>
                <a:ext cx="138112" cy="138113"/>
              </a:xfrm>
              <a:prstGeom prst="ellipse">
                <a:avLst/>
              </a:prstGeom>
              <a:solidFill>
                <a:srgbClr val="1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Oval 81"/>
              <p:cNvSpPr>
                <a:spLocks noChangeArrowheads="1"/>
              </p:cNvSpPr>
              <p:nvPr/>
            </p:nvSpPr>
            <p:spPr bwMode="auto">
              <a:xfrm>
                <a:off x="7612063" y="2584451"/>
                <a:ext cx="138112" cy="138113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Oval 82"/>
              <p:cNvSpPr>
                <a:spLocks noChangeArrowheads="1"/>
              </p:cNvSpPr>
              <p:nvPr/>
            </p:nvSpPr>
            <p:spPr bwMode="auto">
              <a:xfrm>
                <a:off x="6389688" y="2111376"/>
                <a:ext cx="142875" cy="134938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Oval 83"/>
              <p:cNvSpPr>
                <a:spLocks noChangeArrowheads="1"/>
              </p:cNvSpPr>
              <p:nvPr/>
            </p:nvSpPr>
            <p:spPr bwMode="auto">
              <a:xfrm>
                <a:off x="5638800" y="1931988"/>
                <a:ext cx="139700" cy="138113"/>
              </a:xfrm>
              <a:prstGeom prst="ellipse">
                <a:avLst/>
              </a:prstGeom>
              <a:solidFill>
                <a:srgbClr val="00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Oval 84"/>
              <p:cNvSpPr>
                <a:spLocks noChangeArrowheads="1"/>
              </p:cNvSpPr>
              <p:nvPr/>
            </p:nvSpPr>
            <p:spPr bwMode="auto">
              <a:xfrm>
                <a:off x="5556250" y="2298701"/>
                <a:ext cx="142875" cy="139700"/>
              </a:xfrm>
              <a:prstGeom prst="ellipse">
                <a:avLst/>
              </a:prstGeom>
              <a:solidFill>
                <a:srgbClr val="DF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Oval 85"/>
              <p:cNvSpPr>
                <a:spLocks noChangeArrowheads="1"/>
              </p:cNvSpPr>
              <p:nvPr/>
            </p:nvSpPr>
            <p:spPr bwMode="auto">
              <a:xfrm>
                <a:off x="6573838" y="3119438"/>
                <a:ext cx="138112" cy="139700"/>
              </a:xfrm>
              <a:prstGeom prst="ellipse">
                <a:avLst/>
              </a:prstGeom>
              <a:solidFill>
                <a:srgbClr val="CFF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Oval 86"/>
              <p:cNvSpPr>
                <a:spLocks noChangeArrowheads="1"/>
              </p:cNvSpPr>
              <p:nvPr/>
            </p:nvSpPr>
            <p:spPr bwMode="auto">
              <a:xfrm>
                <a:off x="6194425" y="1808163"/>
                <a:ext cx="142875" cy="13811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Oval 87"/>
              <p:cNvSpPr>
                <a:spLocks noChangeArrowheads="1"/>
              </p:cNvSpPr>
              <p:nvPr/>
            </p:nvSpPr>
            <p:spPr bwMode="auto">
              <a:xfrm>
                <a:off x="5673725" y="2617788"/>
                <a:ext cx="138112" cy="138113"/>
              </a:xfrm>
              <a:prstGeom prst="ellipse">
                <a:avLst/>
              </a:prstGeom>
              <a:solidFill>
                <a:srgbClr val="FF9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Oval 88"/>
              <p:cNvSpPr>
                <a:spLocks noChangeArrowheads="1"/>
              </p:cNvSpPr>
              <p:nvPr/>
            </p:nvSpPr>
            <p:spPr bwMode="auto">
              <a:xfrm>
                <a:off x="5522913" y="1511301"/>
                <a:ext cx="142875" cy="134938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Oval 89"/>
              <p:cNvSpPr>
                <a:spLocks noChangeArrowheads="1"/>
              </p:cNvSpPr>
              <p:nvPr/>
            </p:nvSpPr>
            <p:spPr bwMode="auto">
              <a:xfrm>
                <a:off x="6235700" y="1844676"/>
                <a:ext cx="142875" cy="139700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Oval 90"/>
              <p:cNvSpPr>
                <a:spLocks noChangeArrowheads="1"/>
              </p:cNvSpPr>
              <p:nvPr/>
            </p:nvSpPr>
            <p:spPr bwMode="auto">
              <a:xfrm>
                <a:off x="5927725" y="1722438"/>
                <a:ext cx="139700" cy="13811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Oval 91"/>
              <p:cNvSpPr>
                <a:spLocks noChangeArrowheads="1"/>
              </p:cNvSpPr>
              <p:nvPr/>
            </p:nvSpPr>
            <p:spPr bwMode="auto">
              <a:xfrm>
                <a:off x="7604125" y="1912938"/>
                <a:ext cx="142875" cy="138113"/>
              </a:xfrm>
              <a:prstGeom prst="ellipse">
                <a:avLst/>
              </a:prstGeom>
              <a:solidFill>
                <a:srgbClr val="001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Oval 92"/>
              <p:cNvSpPr>
                <a:spLocks noChangeArrowheads="1"/>
              </p:cNvSpPr>
              <p:nvPr/>
            </p:nvSpPr>
            <p:spPr bwMode="auto">
              <a:xfrm>
                <a:off x="6321425" y="2163763"/>
                <a:ext cx="142875" cy="134938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Oval 93"/>
              <p:cNvSpPr>
                <a:spLocks noChangeArrowheads="1"/>
              </p:cNvSpPr>
              <p:nvPr/>
            </p:nvSpPr>
            <p:spPr bwMode="auto">
              <a:xfrm>
                <a:off x="6591300" y="2320926"/>
                <a:ext cx="139700" cy="139700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Oval 94"/>
              <p:cNvSpPr>
                <a:spLocks noChangeArrowheads="1"/>
              </p:cNvSpPr>
              <p:nvPr/>
            </p:nvSpPr>
            <p:spPr bwMode="auto">
              <a:xfrm>
                <a:off x="6254750" y="2190751"/>
                <a:ext cx="142875" cy="13811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Oval 95"/>
              <p:cNvSpPr>
                <a:spLocks noChangeArrowheads="1"/>
              </p:cNvSpPr>
              <p:nvPr/>
            </p:nvSpPr>
            <p:spPr bwMode="auto">
              <a:xfrm>
                <a:off x="6643688" y="2468563"/>
                <a:ext cx="142875" cy="134938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Oval 96"/>
              <p:cNvSpPr>
                <a:spLocks noChangeArrowheads="1"/>
              </p:cNvSpPr>
              <p:nvPr/>
            </p:nvSpPr>
            <p:spPr bwMode="auto">
              <a:xfrm>
                <a:off x="7402513" y="2628901"/>
                <a:ext cx="141287" cy="13811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Oval 97"/>
              <p:cNvSpPr>
                <a:spLocks noChangeArrowheads="1"/>
              </p:cNvSpPr>
              <p:nvPr/>
            </p:nvSpPr>
            <p:spPr bwMode="auto">
              <a:xfrm>
                <a:off x="7067550" y="3363913"/>
                <a:ext cx="142875" cy="138113"/>
              </a:xfrm>
              <a:prstGeom prst="ellipse">
                <a:avLst/>
              </a:prstGeom>
              <a:solidFill>
                <a:srgbClr val="20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Oval 98"/>
              <p:cNvSpPr>
                <a:spLocks noChangeArrowheads="1"/>
              </p:cNvSpPr>
              <p:nvPr/>
            </p:nvSpPr>
            <p:spPr bwMode="auto">
              <a:xfrm>
                <a:off x="7000875" y="3502026"/>
                <a:ext cx="142875" cy="134938"/>
              </a:xfrm>
              <a:prstGeom prst="ellipse">
                <a:avLst/>
              </a:prstGeom>
              <a:solidFill>
                <a:srgbClr val="A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Oval 99"/>
              <p:cNvSpPr>
                <a:spLocks noChangeArrowheads="1"/>
              </p:cNvSpPr>
              <p:nvPr/>
            </p:nvSpPr>
            <p:spPr bwMode="auto">
              <a:xfrm>
                <a:off x="7042150" y="3567113"/>
                <a:ext cx="142875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Oval 100"/>
              <p:cNvSpPr>
                <a:spLocks noChangeArrowheads="1"/>
              </p:cNvSpPr>
              <p:nvPr/>
            </p:nvSpPr>
            <p:spPr bwMode="auto">
              <a:xfrm>
                <a:off x="7262813" y="2932113"/>
                <a:ext cx="139700" cy="139700"/>
              </a:xfrm>
              <a:prstGeom prst="ellipse">
                <a:avLst/>
              </a:prstGeom>
              <a:solidFill>
                <a:srgbClr val="00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Oval 101"/>
              <p:cNvSpPr>
                <a:spLocks noChangeArrowheads="1"/>
              </p:cNvSpPr>
              <p:nvPr/>
            </p:nvSpPr>
            <p:spPr bwMode="auto">
              <a:xfrm>
                <a:off x="7042150" y="3419476"/>
                <a:ext cx="142875" cy="139700"/>
              </a:xfrm>
              <a:prstGeom prst="ellipse">
                <a:avLst/>
              </a:prstGeom>
              <a:solidFill>
                <a:srgbClr val="9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Oval 102"/>
              <p:cNvSpPr>
                <a:spLocks noChangeArrowheads="1"/>
              </p:cNvSpPr>
              <p:nvPr/>
            </p:nvSpPr>
            <p:spPr bwMode="auto">
              <a:xfrm>
                <a:off x="7075488" y="3600451"/>
                <a:ext cx="142875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Oval 103"/>
              <p:cNvSpPr>
                <a:spLocks noChangeArrowheads="1"/>
              </p:cNvSpPr>
              <p:nvPr/>
            </p:nvSpPr>
            <p:spPr bwMode="auto">
              <a:xfrm>
                <a:off x="7397750" y="3416301"/>
                <a:ext cx="142875" cy="138113"/>
              </a:xfrm>
              <a:prstGeom prst="ellipse">
                <a:avLst/>
              </a:prstGeom>
              <a:solidFill>
                <a:srgbClr val="20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Oval 104"/>
              <p:cNvSpPr>
                <a:spLocks noChangeArrowheads="1"/>
              </p:cNvSpPr>
              <p:nvPr/>
            </p:nvSpPr>
            <p:spPr bwMode="auto">
              <a:xfrm>
                <a:off x="6753225" y="3454401"/>
                <a:ext cx="142875" cy="138113"/>
              </a:xfrm>
              <a:prstGeom prst="ellipse">
                <a:avLst/>
              </a:prstGeom>
              <a:solidFill>
                <a:srgbClr val="FFE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Oval 105"/>
              <p:cNvSpPr>
                <a:spLocks noChangeArrowheads="1"/>
              </p:cNvSpPr>
              <p:nvPr/>
            </p:nvSpPr>
            <p:spPr bwMode="auto">
              <a:xfrm>
                <a:off x="6731000" y="3402013"/>
                <a:ext cx="142875" cy="138113"/>
              </a:xfrm>
              <a:prstGeom prst="ellipse">
                <a:avLst/>
              </a:prstGeom>
              <a:solidFill>
                <a:srgbClr val="F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Oval 106"/>
              <p:cNvSpPr>
                <a:spLocks noChangeArrowheads="1"/>
              </p:cNvSpPr>
              <p:nvPr/>
            </p:nvSpPr>
            <p:spPr bwMode="auto">
              <a:xfrm>
                <a:off x="6888163" y="3829051"/>
                <a:ext cx="138112" cy="138113"/>
              </a:xfrm>
              <a:prstGeom prst="ellipse">
                <a:avLst/>
              </a:prstGeom>
              <a:solidFill>
                <a:srgbClr val="FF9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Oval 107"/>
              <p:cNvSpPr>
                <a:spLocks noChangeArrowheads="1"/>
              </p:cNvSpPr>
              <p:nvPr/>
            </p:nvSpPr>
            <p:spPr bwMode="auto">
              <a:xfrm>
                <a:off x="6865938" y="3660776"/>
                <a:ext cx="142875" cy="134938"/>
              </a:xfrm>
              <a:prstGeom prst="ellipse">
                <a:avLst/>
              </a:prstGeom>
              <a:solidFill>
                <a:srgbClr val="FF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Oval 108"/>
              <p:cNvSpPr>
                <a:spLocks noChangeArrowheads="1"/>
              </p:cNvSpPr>
              <p:nvPr/>
            </p:nvSpPr>
            <p:spPr bwMode="auto">
              <a:xfrm>
                <a:off x="6362700" y="3184526"/>
                <a:ext cx="142875" cy="13811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Oval 109"/>
              <p:cNvSpPr>
                <a:spLocks noChangeArrowheads="1"/>
              </p:cNvSpPr>
              <p:nvPr/>
            </p:nvSpPr>
            <p:spPr bwMode="auto">
              <a:xfrm>
                <a:off x="7119938" y="3771901"/>
                <a:ext cx="142875" cy="134938"/>
              </a:xfrm>
              <a:prstGeom prst="ellipse">
                <a:avLst/>
              </a:prstGeom>
              <a:solidFill>
                <a:srgbClr val="EF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Oval 110"/>
              <p:cNvSpPr>
                <a:spLocks noChangeArrowheads="1"/>
              </p:cNvSpPr>
              <p:nvPr/>
            </p:nvSpPr>
            <p:spPr bwMode="auto">
              <a:xfrm>
                <a:off x="6921500" y="3678238"/>
                <a:ext cx="139700" cy="139700"/>
              </a:xfrm>
              <a:prstGeom prst="ellipse">
                <a:avLst/>
              </a:prstGeom>
              <a:solidFill>
                <a:srgbClr val="FFE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Oval 111"/>
              <p:cNvSpPr>
                <a:spLocks noChangeArrowheads="1"/>
              </p:cNvSpPr>
              <p:nvPr/>
            </p:nvSpPr>
            <p:spPr bwMode="auto">
              <a:xfrm>
                <a:off x="7154863" y="4054476"/>
                <a:ext cx="141287" cy="138113"/>
              </a:xfrm>
              <a:prstGeom prst="ellipse">
                <a:avLst/>
              </a:prstGeom>
              <a:solidFill>
                <a:srgbClr val="FF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Oval 112"/>
              <p:cNvSpPr>
                <a:spLocks noChangeArrowheads="1"/>
              </p:cNvSpPr>
              <p:nvPr/>
            </p:nvSpPr>
            <p:spPr bwMode="auto">
              <a:xfrm>
                <a:off x="6992938" y="3251201"/>
                <a:ext cx="142875" cy="139700"/>
              </a:xfrm>
              <a:prstGeom prst="ellipse">
                <a:avLst/>
              </a:prstGeom>
              <a:solidFill>
                <a:srgbClr val="8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Oval 113"/>
              <p:cNvSpPr>
                <a:spLocks noChangeArrowheads="1"/>
              </p:cNvSpPr>
              <p:nvPr/>
            </p:nvSpPr>
            <p:spPr bwMode="auto">
              <a:xfrm>
                <a:off x="6921500" y="3836988"/>
                <a:ext cx="139700" cy="138113"/>
              </a:xfrm>
              <a:prstGeom prst="ellipse">
                <a:avLst/>
              </a:prstGeom>
              <a:solidFill>
                <a:srgbClr val="FF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Oval 114"/>
              <p:cNvSpPr>
                <a:spLocks noChangeArrowheads="1"/>
              </p:cNvSpPr>
              <p:nvPr/>
            </p:nvSpPr>
            <p:spPr bwMode="auto">
              <a:xfrm>
                <a:off x="6786563" y="3836988"/>
                <a:ext cx="139700" cy="138113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Oval 115"/>
              <p:cNvSpPr>
                <a:spLocks noChangeArrowheads="1"/>
              </p:cNvSpPr>
              <p:nvPr/>
            </p:nvSpPr>
            <p:spPr bwMode="auto">
              <a:xfrm>
                <a:off x="6764338" y="3765551"/>
                <a:ext cx="142875" cy="138113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Oval 116"/>
              <p:cNvSpPr>
                <a:spLocks noChangeArrowheads="1"/>
              </p:cNvSpPr>
              <p:nvPr/>
            </p:nvSpPr>
            <p:spPr bwMode="auto">
              <a:xfrm>
                <a:off x="6921500" y="3851276"/>
                <a:ext cx="139700" cy="134938"/>
              </a:xfrm>
              <a:prstGeom prst="ellipse">
                <a:avLst/>
              </a:prstGeom>
              <a:solidFill>
                <a:srgbClr val="FF9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Oval 117"/>
              <p:cNvSpPr>
                <a:spLocks noChangeArrowheads="1"/>
              </p:cNvSpPr>
              <p:nvPr/>
            </p:nvSpPr>
            <p:spPr bwMode="auto">
              <a:xfrm>
                <a:off x="6249988" y="3063876"/>
                <a:ext cx="139700" cy="138113"/>
              </a:xfrm>
              <a:prstGeom prst="ellipse">
                <a:avLst/>
              </a:prstGeom>
              <a:solidFill>
                <a:srgbClr val="FF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Oval 118"/>
              <p:cNvSpPr>
                <a:spLocks noChangeArrowheads="1"/>
              </p:cNvSpPr>
              <p:nvPr/>
            </p:nvSpPr>
            <p:spPr bwMode="auto">
              <a:xfrm>
                <a:off x="6813550" y="3311526"/>
                <a:ext cx="142875" cy="134938"/>
              </a:xfrm>
              <a:prstGeom prst="ellipse">
                <a:avLst/>
              </a:prstGeom>
              <a:solidFill>
                <a:srgbClr val="DF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Oval 119"/>
              <p:cNvSpPr>
                <a:spLocks noChangeArrowheads="1"/>
              </p:cNvSpPr>
              <p:nvPr/>
            </p:nvSpPr>
            <p:spPr bwMode="auto">
              <a:xfrm>
                <a:off x="5886450" y="2879726"/>
                <a:ext cx="139700" cy="139700"/>
              </a:xfrm>
              <a:prstGeom prst="ellipse">
                <a:avLst/>
              </a:prstGeom>
              <a:solidFill>
                <a:srgbClr val="FF9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Oval 120"/>
              <p:cNvSpPr>
                <a:spLocks noChangeArrowheads="1"/>
              </p:cNvSpPr>
              <p:nvPr/>
            </p:nvSpPr>
            <p:spPr bwMode="auto">
              <a:xfrm>
                <a:off x="6456363" y="2981326"/>
                <a:ext cx="142875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Oval 121"/>
              <p:cNvSpPr>
                <a:spLocks noChangeArrowheads="1"/>
              </p:cNvSpPr>
              <p:nvPr/>
            </p:nvSpPr>
            <p:spPr bwMode="auto">
              <a:xfrm>
                <a:off x="6805613" y="3119438"/>
                <a:ext cx="142875" cy="139700"/>
              </a:xfrm>
              <a:prstGeom prst="ellipse">
                <a:avLst/>
              </a:prstGeom>
              <a:solidFill>
                <a:srgbClr val="70F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Oval 122"/>
              <p:cNvSpPr>
                <a:spLocks noChangeArrowheads="1"/>
              </p:cNvSpPr>
              <p:nvPr/>
            </p:nvSpPr>
            <p:spPr bwMode="auto">
              <a:xfrm>
                <a:off x="6791325" y="2216151"/>
                <a:ext cx="141287" cy="139700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Oval 123"/>
              <p:cNvSpPr>
                <a:spLocks noChangeArrowheads="1"/>
              </p:cNvSpPr>
              <p:nvPr/>
            </p:nvSpPr>
            <p:spPr bwMode="auto">
              <a:xfrm>
                <a:off x="5743575" y="1714501"/>
                <a:ext cx="142875" cy="13811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Oval 124"/>
              <p:cNvSpPr>
                <a:spLocks noChangeArrowheads="1"/>
              </p:cNvSpPr>
              <p:nvPr/>
            </p:nvSpPr>
            <p:spPr bwMode="auto">
              <a:xfrm>
                <a:off x="6772275" y="3636963"/>
                <a:ext cx="142875" cy="139700"/>
              </a:xfrm>
              <a:prstGeom prst="ellipse">
                <a:avLst/>
              </a:prstGeom>
              <a:solidFill>
                <a:srgbClr val="FF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Oval 125"/>
              <p:cNvSpPr>
                <a:spLocks noChangeArrowheads="1"/>
              </p:cNvSpPr>
              <p:nvPr/>
            </p:nvSpPr>
            <p:spPr bwMode="auto">
              <a:xfrm>
                <a:off x="6726238" y="2767013"/>
                <a:ext cx="139700" cy="139700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Oval 126"/>
              <p:cNvSpPr>
                <a:spLocks noChangeArrowheads="1"/>
              </p:cNvSpPr>
              <p:nvPr/>
            </p:nvSpPr>
            <p:spPr bwMode="auto">
              <a:xfrm>
                <a:off x="6591300" y="2149476"/>
                <a:ext cx="139700" cy="138113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Oval 127"/>
              <p:cNvSpPr>
                <a:spLocks noChangeArrowheads="1"/>
              </p:cNvSpPr>
              <p:nvPr/>
            </p:nvSpPr>
            <p:spPr bwMode="auto">
              <a:xfrm>
                <a:off x="6149975" y="1957388"/>
                <a:ext cx="138112" cy="139700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Oval 128"/>
              <p:cNvSpPr>
                <a:spLocks noChangeArrowheads="1"/>
              </p:cNvSpPr>
              <p:nvPr/>
            </p:nvSpPr>
            <p:spPr bwMode="auto">
              <a:xfrm>
                <a:off x="6302375" y="2921001"/>
                <a:ext cx="139700" cy="139700"/>
              </a:xfrm>
              <a:prstGeom prst="ellipse">
                <a:avLst/>
              </a:prstGeom>
              <a:solidFill>
                <a:srgbClr val="CFF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Oval 129"/>
              <p:cNvSpPr>
                <a:spLocks noChangeArrowheads="1"/>
              </p:cNvSpPr>
              <p:nvPr/>
            </p:nvSpPr>
            <p:spPr bwMode="auto">
              <a:xfrm>
                <a:off x="6524625" y="3124201"/>
                <a:ext cx="142875" cy="138113"/>
              </a:xfrm>
              <a:prstGeom prst="ellipse">
                <a:avLst/>
              </a:prstGeom>
              <a:solidFill>
                <a:srgbClr val="DF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Oval 130"/>
              <p:cNvSpPr>
                <a:spLocks noChangeArrowheads="1"/>
              </p:cNvSpPr>
              <p:nvPr/>
            </p:nvSpPr>
            <p:spPr bwMode="auto">
              <a:xfrm>
                <a:off x="6450013" y="3000376"/>
                <a:ext cx="141287" cy="138113"/>
              </a:xfrm>
              <a:prstGeom prst="ellipse">
                <a:avLst/>
              </a:prstGeom>
              <a:solidFill>
                <a:srgbClr val="B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Oval 131"/>
              <p:cNvSpPr>
                <a:spLocks noChangeArrowheads="1"/>
              </p:cNvSpPr>
              <p:nvPr/>
            </p:nvSpPr>
            <p:spPr bwMode="auto">
              <a:xfrm>
                <a:off x="6430963" y="3724276"/>
                <a:ext cx="142875" cy="138113"/>
              </a:xfrm>
              <a:prstGeom prst="ellipse">
                <a:avLst/>
              </a:prstGeom>
              <a:solidFill>
                <a:srgbClr val="8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Oval 132"/>
              <p:cNvSpPr>
                <a:spLocks noChangeArrowheads="1"/>
              </p:cNvSpPr>
              <p:nvPr/>
            </p:nvSpPr>
            <p:spPr bwMode="auto">
              <a:xfrm>
                <a:off x="6389688" y="3435351"/>
                <a:ext cx="142875" cy="138113"/>
              </a:xfrm>
              <a:prstGeom prst="ellipse">
                <a:avLst/>
              </a:prstGeom>
              <a:solidFill>
                <a:srgbClr val="FF9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Oval 133"/>
              <p:cNvSpPr>
                <a:spLocks noChangeArrowheads="1"/>
              </p:cNvSpPr>
              <p:nvPr/>
            </p:nvSpPr>
            <p:spPr bwMode="auto">
              <a:xfrm>
                <a:off x="6415088" y="3060701"/>
                <a:ext cx="142875" cy="138113"/>
              </a:xfrm>
              <a:prstGeom prst="ellipse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Oval 134"/>
              <p:cNvSpPr>
                <a:spLocks noChangeArrowheads="1"/>
              </p:cNvSpPr>
              <p:nvPr/>
            </p:nvSpPr>
            <p:spPr bwMode="auto">
              <a:xfrm>
                <a:off x="6381750" y="2849563"/>
                <a:ext cx="142875" cy="139700"/>
              </a:xfrm>
              <a:prstGeom prst="ellipse">
                <a:avLst/>
              </a:prstGeom>
              <a:solidFill>
                <a:srgbClr val="8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Oval 135"/>
              <p:cNvSpPr>
                <a:spLocks noChangeArrowheads="1"/>
              </p:cNvSpPr>
              <p:nvPr/>
            </p:nvSpPr>
            <p:spPr bwMode="auto">
              <a:xfrm>
                <a:off x="6084888" y="2590801"/>
                <a:ext cx="142875" cy="139700"/>
              </a:xfrm>
              <a:prstGeom prst="ellipse">
                <a:avLst/>
              </a:prstGeom>
              <a:solidFill>
                <a:srgbClr val="60F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Oval 136"/>
              <p:cNvSpPr>
                <a:spLocks noChangeArrowheads="1"/>
              </p:cNvSpPr>
              <p:nvPr/>
            </p:nvSpPr>
            <p:spPr bwMode="auto">
              <a:xfrm>
                <a:off x="6389688" y="2659063"/>
                <a:ext cx="142875" cy="134938"/>
              </a:xfrm>
              <a:prstGeom prst="ellipse">
                <a:avLst/>
              </a:prstGeom>
              <a:solidFill>
                <a:srgbClr val="50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Oval 137"/>
              <p:cNvSpPr>
                <a:spLocks noChangeArrowheads="1"/>
              </p:cNvSpPr>
              <p:nvPr/>
            </p:nvSpPr>
            <p:spPr bwMode="auto">
              <a:xfrm>
                <a:off x="5886450" y="2711451"/>
                <a:ext cx="139700" cy="138113"/>
              </a:xfrm>
              <a:prstGeom prst="ellipse">
                <a:avLst/>
              </a:prstGeom>
              <a:solidFill>
                <a:srgbClr val="F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Oval 138"/>
              <p:cNvSpPr>
                <a:spLocks noChangeArrowheads="1"/>
              </p:cNvSpPr>
              <p:nvPr/>
            </p:nvSpPr>
            <p:spPr bwMode="auto">
              <a:xfrm>
                <a:off x="6059488" y="2590801"/>
                <a:ext cx="142875" cy="139700"/>
              </a:xfrm>
              <a:prstGeom prst="ellipse">
                <a:avLst/>
              </a:prstGeom>
              <a:solidFill>
                <a:srgbClr val="9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Oval 139"/>
              <p:cNvSpPr>
                <a:spLocks noChangeArrowheads="1"/>
              </p:cNvSpPr>
              <p:nvPr/>
            </p:nvSpPr>
            <p:spPr bwMode="auto">
              <a:xfrm>
                <a:off x="5624513" y="2505076"/>
                <a:ext cx="142875" cy="139700"/>
              </a:xfrm>
              <a:prstGeom prst="ellipse">
                <a:avLst/>
              </a:prstGeom>
              <a:solidFill>
                <a:srgbClr val="FF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Oval 140"/>
              <p:cNvSpPr>
                <a:spLocks noChangeArrowheads="1"/>
              </p:cNvSpPr>
              <p:nvPr/>
            </p:nvSpPr>
            <p:spPr bwMode="auto">
              <a:xfrm>
                <a:off x="5481638" y="1654176"/>
                <a:ext cx="142875" cy="13811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Oval 141"/>
              <p:cNvSpPr>
                <a:spLocks noChangeArrowheads="1"/>
              </p:cNvSpPr>
              <p:nvPr/>
            </p:nvSpPr>
            <p:spPr bwMode="auto">
              <a:xfrm>
                <a:off x="5429250" y="1398588"/>
                <a:ext cx="142875" cy="139700"/>
              </a:xfrm>
              <a:prstGeom prst="ellipse">
                <a:avLst/>
              </a:prstGeom>
              <a:solidFill>
                <a:srgbClr val="0000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Oval 142"/>
              <p:cNvSpPr>
                <a:spLocks noChangeArrowheads="1"/>
              </p:cNvSpPr>
              <p:nvPr/>
            </p:nvSpPr>
            <p:spPr bwMode="auto">
              <a:xfrm>
                <a:off x="5354638" y="1398588"/>
                <a:ext cx="142875" cy="139700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Oval 143"/>
              <p:cNvSpPr>
                <a:spLocks noChangeArrowheads="1"/>
              </p:cNvSpPr>
              <p:nvPr/>
            </p:nvSpPr>
            <p:spPr bwMode="auto">
              <a:xfrm>
                <a:off x="5395913" y="1590676"/>
                <a:ext cx="142875" cy="138113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Oval 144"/>
              <p:cNvSpPr>
                <a:spLocks noChangeArrowheads="1"/>
              </p:cNvSpPr>
              <p:nvPr/>
            </p:nvSpPr>
            <p:spPr bwMode="auto">
              <a:xfrm>
                <a:off x="5291138" y="1766888"/>
                <a:ext cx="138112" cy="138113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91" name="Group 1290"/>
            <p:cNvGrpSpPr/>
            <p:nvPr/>
          </p:nvGrpSpPr>
          <p:grpSpPr>
            <a:xfrm>
              <a:off x="1310434" y="4241415"/>
              <a:ext cx="2932220" cy="434630"/>
              <a:chOff x="5330718" y="4391026"/>
              <a:chExt cx="2932220" cy="434630"/>
            </a:xfrm>
          </p:grpSpPr>
          <p:sp>
            <p:nvSpPr>
              <p:cNvPr id="77" name="Freeform 70"/>
              <p:cNvSpPr>
                <a:spLocks/>
              </p:cNvSpPr>
              <p:nvPr/>
            </p:nvSpPr>
            <p:spPr bwMode="auto">
              <a:xfrm>
                <a:off x="7756526" y="4418013"/>
                <a:ext cx="25400" cy="4762"/>
              </a:xfrm>
              <a:custGeom>
                <a:avLst/>
                <a:gdLst>
                  <a:gd name="T0" fmla="*/ 0 w 7"/>
                  <a:gd name="T1" fmla="*/ 0 h 1"/>
                  <a:gd name="T2" fmla="*/ 2 w 7"/>
                  <a:gd name="T3" fmla="*/ 1 h 1"/>
                  <a:gd name="T4" fmla="*/ 7 w 7"/>
                  <a:gd name="T5" fmla="*/ 1 h 1"/>
                  <a:gd name="T6" fmla="*/ 7 w 7"/>
                  <a:gd name="T7" fmla="*/ 0 h 1"/>
                  <a:gd name="T8" fmla="*/ 0 w 7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59D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Freeform 72"/>
              <p:cNvSpPr>
                <a:spLocks/>
              </p:cNvSpPr>
              <p:nvPr/>
            </p:nvSpPr>
            <p:spPr bwMode="auto">
              <a:xfrm>
                <a:off x="8240713" y="4418013"/>
                <a:ext cx="22225" cy="4762"/>
              </a:xfrm>
              <a:custGeom>
                <a:avLst/>
                <a:gdLst>
                  <a:gd name="T0" fmla="*/ 0 w 6"/>
                  <a:gd name="T1" fmla="*/ 0 h 1"/>
                  <a:gd name="T2" fmla="*/ 2 w 6"/>
                  <a:gd name="T3" fmla="*/ 1 h 1"/>
                  <a:gd name="T4" fmla="*/ 5 w 6"/>
                  <a:gd name="T5" fmla="*/ 1 h 1"/>
                  <a:gd name="T6" fmla="*/ 6 w 6"/>
                  <a:gd name="T7" fmla="*/ 0 h 1"/>
                  <a:gd name="T8" fmla="*/ 0 w 6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9E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74"/>
              <p:cNvSpPr>
                <a:spLocks/>
              </p:cNvSpPr>
              <p:nvPr/>
            </p:nvSpPr>
            <p:spPr bwMode="auto">
              <a:xfrm>
                <a:off x="7412038" y="4418013"/>
                <a:ext cx="22225" cy="4762"/>
              </a:xfrm>
              <a:custGeom>
                <a:avLst/>
                <a:gdLst>
                  <a:gd name="T0" fmla="*/ 0 w 6"/>
                  <a:gd name="T1" fmla="*/ 0 h 1"/>
                  <a:gd name="T2" fmla="*/ 1 w 6"/>
                  <a:gd name="T3" fmla="*/ 1 h 1"/>
                  <a:gd name="T4" fmla="*/ 5 w 6"/>
                  <a:gd name="T5" fmla="*/ 1 h 1"/>
                  <a:gd name="T6" fmla="*/ 6 w 6"/>
                  <a:gd name="T7" fmla="*/ 0 h 1"/>
                  <a:gd name="T8" fmla="*/ 0 w 6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Rectangle 123"/>
              <p:cNvSpPr>
                <a:spLocks noChangeArrowheads="1"/>
              </p:cNvSpPr>
              <p:nvPr/>
            </p:nvSpPr>
            <p:spPr bwMode="auto">
              <a:xfrm>
                <a:off x="5330718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1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0" name="Rectangle 124"/>
              <p:cNvSpPr>
                <a:spLocks noChangeArrowheads="1"/>
              </p:cNvSpPr>
              <p:nvPr/>
            </p:nvSpPr>
            <p:spPr bwMode="auto">
              <a:xfrm>
                <a:off x="5452956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1" name="Rectangle 125"/>
              <p:cNvSpPr>
                <a:spLocks noChangeArrowheads="1"/>
              </p:cNvSpPr>
              <p:nvPr/>
            </p:nvSpPr>
            <p:spPr bwMode="auto">
              <a:xfrm>
                <a:off x="6180031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2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2" name="Rectangle 126"/>
              <p:cNvSpPr>
                <a:spLocks noChangeArrowheads="1"/>
              </p:cNvSpPr>
              <p:nvPr/>
            </p:nvSpPr>
            <p:spPr bwMode="auto">
              <a:xfrm>
                <a:off x="6302268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3" name="Rectangle 127"/>
              <p:cNvSpPr>
                <a:spLocks noChangeArrowheads="1"/>
              </p:cNvSpPr>
              <p:nvPr/>
            </p:nvSpPr>
            <p:spPr bwMode="auto">
              <a:xfrm>
                <a:off x="7043631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3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4" name="Rectangle 128"/>
              <p:cNvSpPr>
                <a:spLocks noChangeArrowheads="1"/>
              </p:cNvSpPr>
              <p:nvPr/>
            </p:nvSpPr>
            <p:spPr bwMode="auto">
              <a:xfrm>
                <a:off x="7167455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5" name="Rectangle 129"/>
              <p:cNvSpPr>
                <a:spLocks noChangeArrowheads="1"/>
              </p:cNvSpPr>
              <p:nvPr/>
            </p:nvSpPr>
            <p:spPr bwMode="auto">
              <a:xfrm>
                <a:off x="7892943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4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6" name="Rectangle 130"/>
              <p:cNvSpPr>
                <a:spLocks noChangeArrowheads="1"/>
              </p:cNvSpPr>
              <p:nvPr/>
            </p:nvSpPr>
            <p:spPr bwMode="auto">
              <a:xfrm>
                <a:off x="8015181" y="4441978"/>
                <a:ext cx="87135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0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4" name="Line 148"/>
              <p:cNvSpPr>
                <a:spLocks noChangeShapeType="1"/>
              </p:cNvSpPr>
              <p:nvPr/>
            </p:nvSpPr>
            <p:spPr bwMode="auto">
              <a:xfrm flipV="1">
                <a:off x="5435600" y="4391026"/>
                <a:ext cx="0" cy="33337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Line 149"/>
              <p:cNvSpPr>
                <a:spLocks noChangeShapeType="1"/>
              </p:cNvSpPr>
              <p:nvPr/>
            </p:nvSpPr>
            <p:spPr bwMode="auto">
              <a:xfrm flipV="1">
                <a:off x="8001000" y="4391026"/>
                <a:ext cx="0" cy="33337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Line 150"/>
              <p:cNvSpPr>
                <a:spLocks noChangeShapeType="1"/>
              </p:cNvSpPr>
              <p:nvPr/>
            </p:nvSpPr>
            <p:spPr bwMode="auto">
              <a:xfrm flipV="1">
                <a:off x="7145338" y="4391026"/>
                <a:ext cx="0" cy="33337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Line 151"/>
              <p:cNvSpPr>
                <a:spLocks noChangeShapeType="1"/>
              </p:cNvSpPr>
              <p:nvPr/>
            </p:nvSpPr>
            <p:spPr bwMode="auto">
              <a:xfrm flipV="1">
                <a:off x="6291263" y="4391026"/>
                <a:ext cx="0" cy="33337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Rectangle 156"/>
              <p:cNvSpPr>
                <a:spLocks noChangeArrowheads="1"/>
              </p:cNvSpPr>
              <p:nvPr/>
            </p:nvSpPr>
            <p:spPr bwMode="auto">
              <a:xfrm>
                <a:off x="6304363" y="4633817"/>
                <a:ext cx="850501" cy="191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Porosity (%)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1290" name="Group 1289"/>
            <p:cNvGrpSpPr/>
            <p:nvPr/>
          </p:nvGrpSpPr>
          <p:grpSpPr>
            <a:xfrm>
              <a:off x="541241" y="1422014"/>
              <a:ext cx="483550" cy="2571829"/>
              <a:chOff x="4561525" y="1571625"/>
              <a:chExt cx="483550" cy="2571829"/>
            </a:xfrm>
          </p:grpSpPr>
          <p:sp>
            <p:nvSpPr>
              <p:cNvPr id="75" name="Freeform 68"/>
              <p:cNvSpPr>
                <a:spLocks/>
              </p:cNvSpPr>
              <p:nvPr/>
            </p:nvSpPr>
            <p:spPr bwMode="auto">
              <a:xfrm>
                <a:off x="5011738" y="1571625"/>
                <a:ext cx="3175" cy="12700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2 h 3"/>
                  <a:gd name="T4" fmla="*/ 0 w 1"/>
                  <a:gd name="T5" fmla="*/ 3 h 3"/>
                  <a:gd name="T6" fmla="*/ 1 w 1"/>
                  <a:gd name="T7" fmla="*/ 3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29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69"/>
              <p:cNvSpPr>
                <a:spLocks/>
              </p:cNvSpPr>
              <p:nvPr/>
            </p:nvSpPr>
            <p:spPr bwMode="auto">
              <a:xfrm>
                <a:off x="5011738" y="1689100"/>
                <a:ext cx="3175" cy="1111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2 h 3"/>
                  <a:gd name="T6" fmla="*/ 1 w 1"/>
                  <a:gd name="T7" fmla="*/ 3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2E5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71"/>
              <p:cNvSpPr>
                <a:spLocks/>
              </p:cNvSpPr>
              <p:nvPr/>
            </p:nvSpPr>
            <p:spPr bwMode="auto">
              <a:xfrm>
                <a:off x="5011738" y="1876425"/>
                <a:ext cx="3175" cy="14287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3 h 4"/>
                  <a:gd name="T6" fmla="*/ 1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9D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Freeform 73"/>
              <p:cNvSpPr>
                <a:spLocks/>
              </p:cNvSpPr>
              <p:nvPr/>
            </p:nvSpPr>
            <p:spPr bwMode="auto">
              <a:xfrm>
                <a:off x="5011738" y="1782763"/>
                <a:ext cx="3175" cy="1111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2 h 3"/>
                  <a:gd name="T6" fmla="*/ 1 w 1"/>
                  <a:gd name="T7" fmla="*/ 3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C9E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Freeform 75"/>
              <p:cNvSpPr>
                <a:spLocks/>
              </p:cNvSpPr>
              <p:nvPr/>
            </p:nvSpPr>
            <p:spPr bwMode="auto">
              <a:xfrm>
                <a:off x="5011738" y="1970088"/>
                <a:ext cx="3175" cy="14287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0 h 4"/>
                  <a:gd name="T4" fmla="*/ 0 w 1"/>
                  <a:gd name="T5" fmla="*/ 2 h 4"/>
                  <a:gd name="T6" fmla="*/ 1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Rectangle 131"/>
              <p:cNvSpPr>
                <a:spLocks noChangeArrowheads="1"/>
              </p:cNvSpPr>
              <p:nvPr/>
            </p:nvSpPr>
            <p:spPr bwMode="auto">
              <a:xfrm>
                <a:off x="4872211" y="3951616"/>
                <a:ext cx="87135" cy="19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3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8" name="Rectangle 132"/>
              <p:cNvSpPr>
                <a:spLocks noChangeArrowheads="1"/>
              </p:cNvSpPr>
              <p:nvPr/>
            </p:nvSpPr>
            <p:spPr bwMode="auto">
              <a:xfrm>
                <a:off x="4872211" y="3167390"/>
                <a:ext cx="87135" cy="19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4</a:t>
                </a:r>
                <a:endParaRPr kumimoji="0" lang="en-US" alt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9" name="Rectangle 133"/>
              <p:cNvSpPr>
                <a:spLocks noChangeArrowheads="1"/>
              </p:cNvSpPr>
              <p:nvPr/>
            </p:nvSpPr>
            <p:spPr bwMode="auto">
              <a:xfrm>
                <a:off x="4872211" y="2389515"/>
                <a:ext cx="87135" cy="19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5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8" name="Line 152"/>
              <p:cNvSpPr>
                <a:spLocks noChangeShapeType="1"/>
              </p:cNvSpPr>
              <p:nvPr/>
            </p:nvSpPr>
            <p:spPr bwMode="auto">
              <a:xfrm flipH="1">
                <a:off x="5011738" y="4030663"/>
                <a:ext cx="33337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Line 153"/>
              <p:cNvSpPr>
                <a:spLocks noChangeShapeType="1"/>
              </p:cNvSpPr>
              <p:nvPr/>
            </p:nvSpPr>
            <p:spPr bwMode="auto">
              <a:xfrm flipH="1">
                <a:off x="5011738" y="1684338"/>
                <a:ext cx="33337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Line 154"/>
              <p:cNvSpPr>
                <a:spLocks noChangeShapeType="1"/>
              </p:cNvSpPr>
              <p:nvPr/>
            </p:nvSpPr>
            <p:spPr bwMode="auto">
              <a:xfrm flipH="1">
                <a:off x="5011738" y="2468563"/>
                <a:ext cx="33337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Line 155"/>
              <p:cNvSpPr>
                <a:spLocks noChangeShapeType="1"/>
              </p:cNvSpPr>
              <p:nvPr/>
            </p:nvSpPr>
            <p:spPr bwMode="auto">
              <a:xfrm flipH="1">
                <a:off x="5011738" y="3248026"/>
                <a:ext cx="33337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9" name="Rectangle 133"/>
              <p:cNvSpPr>
                <a:spLocks noChangeArrowheads="1"/>
              </p:cNvSpPr>
              <p:nvPr/>
            </p:nvSpPr>
            <p:spPr bwMode="auto">
              <a:xfrm>
                <a:off x="4872211" y="1590208"/>
                <a:ext cx="87135" cy="19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6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60" name="Rectangle 156"/>
              <p:cNvSpPr>
                <a:spLocks noChangeArrowheads="1"/>
              </p:cNvSpPr>
              <p:nvPr/>
            </p:nvSpPr>
            <p:spPr bwMode="auto">
              <a:xfrm rot="16200000">
                <a:off x="4163939" y="2877456"/>
                <a:ext cx="1000025" cy="204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Velocity (km/s)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603574" y="1264525"/>
            <a:ext cx="3648408" cy="3394666"/>
            <a:chOff x="4603574" y="1264525"/>
            <a:chExt cx="3648408" cy="3394666"/>
          </a:xfrm>
        </p:grpSpPr>
        <p:grpSp>
          <p:nvGrpSpPr>
            <p:cNvPr id="1862" name="Group 1861"/>
            <p:cNvGrpSpPr/>
            <p:nvPr/>
          </p:nvGrpSpPr>
          <p:grpSpPr>
            <a:xfrm>
              <a:off x="4603574" y="1264525"/>
              <a:ext cx="3648408" cy="3394666"/>
              <a:chOff x="4603574" y="1264525"/>
              <a:chExt cx="3648408" cy="3394666"/>
            </a:xfrm>
          </p:grpSpPr>
          <p:grpSp>
            <p:nvGrpSpPr>
              <p:cNvPr id="1863" name="Group 421"/>
              <p:cNvGrpSpPr>
                <a:grpSpLocks/>
              </p:cNvGrpSpPr>
              <p:nvPr/>
            </p:nvGrpSpPr>
            <p:grpSpPr bwMode="auto">
              <a:xfrm>
                <a:off x="5218597" y="4294659"/>
                <a:ext cx="2837164" cy="184666"/>
                <a:chOff x="6470025" y="6142992"/>
                <a:chExt cx="3783502" cy="246226"/>
              </a:xfrm>
            </p:grpSpPr>
            <p:sp>
              <p:nvSpPr>
                <p:cNvPr id="1890" name="Rectangle 16"/>
                <p:cNvSpPr>
                  <a:spLocks noChangeArrowheads="1"/>
                </p:cNvSpPr>
                <p:nvPr/>
              </p:nvSpPr>
              <p:spPr bwMode="auto">
                <a:xfrm>
                  <a:off x="6470025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 dirty="0">
                      <a:solidFill>
                        <a:schemeClr val="bg1"/>
                      </a:solidFill>
                      <a:latin typeface="+mn-lt"/>
                    </a:rPr>
                    <a:t>0.05</a:t>
                  </a:r>
                  <a:endParaRPr lang="en-US" altLang="en-US" sz="3000" b="1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1" name="Rectangle 19"/>
                <p:cNvSpPr>
                  <a:spLocks noChangeArrowheads="1"/>
                </p:cNvSpPr>
                <p:nvPr/>
              </p:nvSpPr>
              <p:spPr bwMode="auto">
                <a:xfrm>
                  <a:off x="6917773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0.1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2" name="Rectangle 22"/>
                <p:cNvSpPr>
                  <a:spLocks noChangeArrowheads="1"/>
                </p:cNvSpPr>
                <p:nvPr/>
              </p:nvSpPr>
              <p:spPr bwMode="auto">
                <a:xfrm>
                  <a:off x="7324239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 dirty="0">
                      <a:solidFill>
                        <a:schemeClr val="bg1"/>
                      </a:solidFill>
                      <a:latin typeface="+mn-lt"/>
                    </a:rPr>
                    <a:t>0.15</a:t>
                  </a:r>
                  <a:endParaRPr lang="en-US" altLang="en-US" sz="3000" b="1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3" name="Rectangle 25"/>
                <p:cNvSpPr>
                  <a:spLocks noChangeArrowheads="1"/>
                </p:cNvSpPr>
                <p:nvPr/>
              </p:nvSpPr>
              <p:spPr bwMode="auto">
                <a:xfrm>
                  <a:off x="7771987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0.2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4" name="Rectangle 28"/>
                <p:cNvSpPr>
                  <a:spLocks noChangeArrowheads="1"/>
                </p:cNvSpPr>
                <p:nvPr/>
              </p:nvSpPr>
              <p:spPr bwMode="auto">
                <a:xfrm>
                  <a:off x="8176866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 dirty="0">
                      <a:solidFill>
                        <a:schemeClr val="bg1"/>
                      </a:solidFill>
                      <a:latin typeface="+mn-lt"/>
                    </a:rPr>
                    <a:t>0.25</a:t>
                  </a:r>
                  <a:endParaRPr lang="en-US" altLang="en-US" sz="3000" b="1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5" name="Rectangle 31"/>
                <p:cNvSpPr>
                  <a:spLocks noChangeArrowheads="1"/>
                </p:cNvSpPr>
                <p:nvPr/>
              </p:nvSpPr>
              <p:spPr bwMode="auto">
                <a:xfrm>
                  <a:off x="8624614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0.3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6" name="Rectangle 34"/>
                <p:cNvSpPr>
                  <a:spLocks noChangeArrowheads="1"/>
                </p:cNvSpPr>
                <p:nvPr/>
              </p:nvSpPr>
              <p:spPr bwMode="auto">
                <a:xfrm>
                  <a:off x="9031080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0.35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7" name="Rectangle 37"/>
                <p:cNvSpPr>
                  <a:spLocks noChangeArrowheads="1"/>
                </p:cNvSpPr>
                <p:nvPr/>
              </p:nvSpPr>
              <p:spPr bwMode="auto">
                <a:xfrm>
                  <a:off x="9478827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0.4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898" name="Rectangle 40"/>
                <p:cNvSpPr>
                  <a:spLocks noChangeArrowheads="1"/>
                </p:cNvSpPr>
                <p:nvPr/>
              </p:nvSpPr>
              <p:spPr bwMode="auto">
                <a:xfrm>
                  <a:off x="9883707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0.45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864" name="Rectangle 6"/>
              <p:cNvSpPr>
                <a:spLocks noChangeArrowheads="1"/>
              </p:cNvSpPr>
              <p:nvPr/>
            </p:nvSpPr>
            <p:spPr bwMode="auto">
              <a:xfrm>
                <a:off x="5079484" y="1264525"/>
                <a:ext cx="3172498" cy="298960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500" b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865" name="Group 434"/>
              <p:cNvGrpSpPr>
                <a:grpSpLocks/>
              </p:cNvGrpSpPr>
              <p:nvPr/>
            </p:nvGrpSpPr>
            <p:grpSpPr bwMode="auto">
              <a:xfrm>
                <a:off x="5367568" y="4216032"/>
                <a:ext cx="2559426" cy="38099"/>
                <a:chOff x="6556375" y="5637213"/>
                <a:chExt cx="3413125" cy="50800"/>
              </a:xfrm>
            </p:grpSpPr>
            <p:sp>
              <p:nvSpPr>
                <p:cNvPr id="1881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6556375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6983413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7408863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4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7835900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5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8262938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8689975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9115425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8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9542463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9969500" y="5637213"/>
                  <a:ext cx="0" cy="508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66" name="Group 436"/>
              <p:cNvGrpSpPr>
                <a:grpSpLocks/>
              </p:cNvGrpSpPr>
              <p:nvPr/>
            </p:nvGrpSpPr>
            <p:grpSpPr bwMode="auto">
              <a:xfrm>
                <a:off x="5079484" y="1595513"/>
                <a:ext cx="26189" cy="2321677"/>
                <a:chOff x="6172200" y="2143125"/>
                <a:chExt cx="34925" cy="3095625"/>
              </a:xfrm>
            </p:grpSpPr>
            <p:sp>
              <p:nvSpPr>
                <p:cNvPr id="1873" name="Line 47"/>
                <p:cNvSpPr>
                  <a:spLocks noChangeShapeType="1"/>
                </p:cNvSpPr>
                <p:nvPr/>
              </p:nvSpPr>
              <p:spPr bwMode="auto">
                <a:xfrm>
                  <a:off x="6172200" y="5238750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4" name="Line 50"/>
                <p:cNvSpPr>
                  <a:spLocks noChangeShapeType="1"/>
                </p:cNvSpPr>
                <p:nvPr/>
              </p:nvSpPr>
              <p:spPr bwMode="auto">
                <a:xfrm>
                  <a:off x="6172200" y="4797425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5" name="Line 53"/>
                <p:cNvSpPr>
                  <a:spLocks noChangeShapeType="1"/>
                </p:cNvSpPr>
                <p:nvPr/>
              </p:nvSpPr>
              <p:spPr bwMode="auto">
                <a:xfrm>
                  <a:off x="6172200" y="4356100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6" name="Line 56"/>
                <p:cNvSpPr>
                  <a:spLocks noChangeShapeType="1"/>
                </p:cNvSpPr>
                <p:nvPr/>
              </p:nvSpPr>
              <p:spPr bwMode="auto">
                <a:xfrm>
                  <a:off x="6172200" y="3916363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7" name="Line 59"/>
                <p:cNvSpPr>
                  <a:spLocks noChangeShapeType="1"/>
                </p:cNvSpPr>
                <p:nvPr/>
              </p:nvSpPr>
              <p:spPr bwMode="auto">
                <a:xfrm>
                  <a:off x="6172200" y="3465513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8" name="Line 62"/>
                <p:cNvSpPr>
                  <a:spLocks noChangeShapeType="1"/>
                </p:cNvSpPr>
                <p:nvPr/>
              </p:nvSpPr>
              <p:spPr bwMode="auto">
                <a:xfrm>
                  <a:off x="6172200" y="3024188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9" name="Line 65"/>
                <p:cNvSpPr>
                  <a:spLocks noChangeShapeType="1"/>
                </p:cNvSpPr>
                <p:nvPr/>
              </p:nvSpPr>
              <p:spPr bwMode="auto">
                <a:xfrm>
                  <a:off x="6172200" y="2584450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0" name="Line 68"/>
                <p:cNvSpPr>
                  <a:spLocks noChangeShapeType="1"/>
                </p:cNvSpPr>
                <p:nvPr/>
              </p:nvSpPr>
              <p:spPr bwMode="auto">
                <a:xfrm>
                  <a:off x="6172200" y="2143125"/>
                  <a:ext cx="349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5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67" name="TextBox 1866"/>
              <p:cNvSpPr txBox="1"/>
              <p:nvPr/>
            </p:nvSpPr>
            <p:spPr>
              <a:xfrm rot="16200000">
                <a:off x="4013829" y="2755234"/>
                <a:ext cx="14564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Formation Factor (-)</a:t>
                </a:r>
              </a:p>
            </p:txBody>
          </p:sp>
          <p:sp>
            <p:nvSpPr>
              <p:cNvPr id="1868" name="Rectangle 79"/>
              <p:cNvSpPr>
                <a:spLocks noChangeArrowheads="1"/>
              </p:cNvSpPr>
              <p:nvPr/>
            </p:nvSpPr>
            <p:spPr bwMode="auto">
              <a:xfrm>
                <a:off x="6190356" y="4474525"/>
                <a:ext cx="173182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Porosity (fraction)</a:t>
                </a:r>
                <a:endParaRPr lang="en-US" altLang="en-US" sz="30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869" name="Rectangle 43"/>
              <p:cNvSpPr>
                <a:spLocks noChangeArrowheads="1"/>
              </p:cNvSpPr>
              <p:nvPr/>
            </p:nvSpPr>
            <p:spPr bwMode="auto">
              <a:xfrm>
                <a:off x="4852107" y="3833586"/>
                <a:ext cx="20839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1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870" name="Rectangle 49"/>
              <p:cNvSpPr>
                <a:spLocks noChangeArrowheads="1"/>
              </p:cNvSpPr>
              <p:nvPr/>
            </p:nvSpPr>
            <p:spPr bwMode="auto">
              <a:xfrm>
                <a:off x="4852107" y="3171535"/>
                <a:ext cx="20839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2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871" name="Rectangle 55"/>
              <p:cNvSpPr>
                <a:spLocks noChangeArrowheads="1"/>
              </p:cNvSpPr>
              <p:nvPr/>
            </p:nvSpPr>
            <p:spPr bwMode="auto">
              <a:xfrm>
                <a:off x="4852107" y="2509483"/>
                <a:ext cx="20839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3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872" name="Rectangle 55"/>
              <p:cNvSpPr>
                <a:spLocks noChangeArrowheads="1"/>
              </p:cNvSpPr>
              <p:nvPr/>
            </p:nvSpPr>
            <p:spPr bwMode="auto">
              <a:xfrm>
                <a:off x="4852107" y="1847430"/>
                <a:ext cx="20839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4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1899" name="Group 1898"/>
            <p:cNvGrpSpPr/>
            <p:nvPr/>
          </p:nvGrpSpPr>
          <p:grpSpPr>
            <a:xfrm>
              <a:off x="5044904" y="1264525"/>
              <a:ext cx="3206354" cy="2989262"/>
              <a:chOff x="762000" y="1027113"/>
              <a:chExt cx="3078163" cy="2951163"/>
            </a:xfrm>
          </p:grpSpPr>
          <p:sp>
            <p:nvSpPr>
              <p:cNvPr id="1900" name="Rectangle 292"/>
              <p:cNvSpPr>
                <a:spLocks noChangeArrowheads="1"/>
              </p:cNvSpPr>
              <p:nvPr/>
            </p:nvSpPr>
            <p:spPr bwMode="auto">
              <a:xfrm>
                <a:off x="795338" y="1027113"/>
                <a:ext cx="3044825" cy="2951163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1" name="Oval 335"/>
              <p:cNvSpPr>
                <a:spLocks noChangeArrowheads="1"/>
              </p:cNvSpPr>
              <p:nvPr/>
            </p:nvSpPr>
            <p:spPr bwMode="auto">
              <a:xfrm>
                <a:off x="2179638" y="3400426"/>
                <a:ext cx="63500" cy="69850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2" name="Oval 336"/>
              <p:cNvSpPr>
                <a:spLocks noChangeArrowheads="1"/>
              </p:cNvSpPr>
              <p:nvPr/>
            </p:nvSpPr>
            <p:spPr bwMode="auto">
              <a:xfrm>
                <a:off x="2179638" y="340042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3" name="Oval 337"/>
              <p:cNvSpPr>
                <a:spLocks noChangeArrowheads="1"/>
              </p:cNvSpPr>
              <p:nvPr/>
            </p:nvSpPr>
            <p:spPr bwMode="auto">
              <a:xfrm>
                <a:off x="1692276" y="3055938"/>
                <a:ext cx="63500" cy="68263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4" name="Oval 338"/>
              <p:cNvSpPr>
                <a:spLocks noChangeArrowheads="1"/>
              </p:cNvSpPr>
              <p:nvPr/>
            </p:nvSpPr>
            <p:spPr bwMode="auto">
              <a:xfrm>
                <a:off x="1692276" y="3055938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5" name="Oval 339"/>
              <p:cNvSpPr>
                <a:spLocks noChangeArrowheads="1"/>
              </p:cNvSpPr>
              <p:nvPr/>
            </p:nvSpPr>
            <p:spPr bwMode="auto">
              <a:xfrm>
                <a:off x="2774951" y="3519488"/>
                <a:ext cx="63500" cy="69850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6" name="Oval 340"/>
              <p:cNvSpPr>
                <a:spLocks noChangeArrowheads="1"/>
              </p:cNvSpPr>
              <p:nvPr/>
            </p:nvSpPr>
            <p:spPr bwMode="auto">
              <a:xfrm>
                <a:off x="2774951" y="3519488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7" name="Oval 341"/>
              <p:cNvSpPr>
                <a:spLocks noChangeArrowheads="1"/>
              </p:cNvSpPr>
              <p:nvPr/>
            </p:nvSpPr>
            <p:spPr bwMode="auto">
              <a:xfrm>
                <a:off x="2039938" y="3194051"/>
                <a:ext cx="63500" cy="68263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8" name="Oval 342"/>
              <p:cNvSpPr>
                <a:spLocks noChangeArrowheads="1"/>
              </p:cNvSpPr>
              <p:nvPr/>
            </p:nvSpPr>
            <p:spPr bwMode="auto">
              <a:xfrm>
                <a:off x="2039938" y="3194051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9" name="Oval 343"/>
              <p:cNvSpPr>
                <a:spLocks noChangeArrowheads="1"/>
              </p:cNvSpPr>
              <p:nvPr/>
            </p:nvSpPr>
            <p:spPr bwMode="auto">
              <a:xfrm>
                <a:off x="2392363" y="3332163"/>
                <a:ext cx="63500" cy="68263"/>
              </a:xfrm>
              <a:prstGeom prst="ellipse">
                <a:avLst/>
              </a:prstGeom>
              <a:solidFill>
                <a:srgbClr val="10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0" name="Oval 344"/>
              <p:cNvSpPr>
                <a:spLocks noChangeArrowheads="1"/>
              </p:cNvSpPr>
              <p:nvPr/>
            </p:nvSpPr>
            <p:spPr bwMode="auto">
              <a:xfrm>
                <a:off x="2392363" y="3332163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1" name="Oval 345"/>
              <p:cNvSpPr>
                <a:spLocks noChangeArrowheads="1"/>
              </p:cNvSpPr>
              <p:nvPr/>
            </p:nvSpPr>
            <p:spPr bwMode="auto">
              <a:xfrm>
                <a:off x="3098801" y="3557588"/>
                <a:ext cx="63500" cy="68263"/>
              </a:xfrm>
              <a:prstGeom prst="ellipse">
                <a:avLst/>
              </a:prstGeom>
              <a:solidFill>
                <a:srgbClr val="20F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2" name="Oval 346"/>
              <p:cNvSpPr>
                <a:spLocks noChangeArrowheads="1"/>
              </p:cNvSpPr>
              <p:nvPr/>
            </p:nvSpPr>
            <p:spPr bwMode="auto">
              <a:xfrm>
                <a:off x="2566988" y="3368676"/>
                <a:ext cx="63500" cy="69850"/>
              </a:xfrm>
              <a:prstGeom prst="ellipse">
                <a:avLst/>
              </a:prstGeom>
              <a:solidFill>
                <a:srgbClr val="20F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3" name="Oval 347"/>
              <p:cNvSpPr>
                <a:spLocks noChangeArrowheads="1"/>
              </p:cNvSpPr>
              <p:nvPr/>
            </p:nvSpPr>
            <p:spPr bwMode="auto">
              <a:xfrm>
                <a:off x="3098801" y="355758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1FF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4" name="Oval 348"/>
              <p:cNvSpPr>
                <a:spLocks noChangeArrowheads="1"/>
              </p:cNvSpPr>
              <p:nvPr/>
            </p:nvSpPr>
            <p:spPr bwMode="auto">
              <a:xfrm>
                <a:off x="2566988" y="336867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1FF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5" name="Oval 349"/>
              <p:cNvSpPr>
                <a:spLocks noChangeArrowheads="1"/>
              </p:cNvSpPr>
              <p:nvPr/>
            </p:nvSpPr>
            <p:spPr bwMode="auto">
              <a:xfrm>
                <a:off x="2201863" y="3181351"/>
                <a:ext cx="63500" cy="68263"/>
              </a:xfrm>
              <a:prstGeom prst="ellipse">
                <a:avLst/>
              </a:prstGeom>
              <a:solidFill>
                <a:srgbClr val="30F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6" name="Oval 350"/>
              <p:cNvSpPr>
                <a:spLocks noChangeArrowheads="1"/>
              </p:cNvSpPr>
              <p:nvPr/>
            </p:nvSpPr>
            <p:spPr bwMode="auto">
              <a:xfrm>
                <a:off x="2201863" y="3181351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7" name="Oval 351"/>
              <p:cNvSpPr>
                <a:spLocks noChangeArrowheads="1"/>
              </p:cNvSpPr>
              <p:nvPr/>
            </p:nvSpPr>
            <p:spPr bwMode="auto">
              <a:xfrm>
                <a:off x="2416176" y="3268663"/>
                <a:ext cx="63500" cy="68263"/>
              </a:xfrm>
              <a:prstGeom prst="ellipse">
                <a:avLst/>
              </a:prstGeom>
              <a:solidFill>
                <a:srgbClr val="40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8" name="Oval 352"/>
              <p:cNvSpPr>
                <a:spLocks noChangeArrowheads="1"/>
              </p:cNvSpPr>
              <p:nvPr/>
            </p:nvSpPr>
            <p:spPr bwMode="auto">
              <a:xfrm>
                <a:off x="2584451" y="3336926"/>
                <a:ext cx="63500" cy="69850"/>
              </a:xfrm>
              <a:prstGeom prst="ellipse">
                <a:avLst/>
              </a:prstGeom>
              <a:solidFill>
                <a:srgbClr val="40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9" name="Oval 353"/>
              <p:cNvSpPr>
                <a:spLocks noChangeArrowheads="1"/>
              </p:cNvSpPr>
              <p:nvPr/>
            </p:nvSpPr>
            <p:spPr bwMode="auto">
              <a:xfrm>
                <a:off x="2716213" y="3400426"/>
                <a:ext cx="65088" cy="69850"/>
              </a:xfrm>
              <a:prstGeom prst="ellipse">
                <a:avLst/>
              </a:prstGeom>
              <a:solidFill>
                <a:srgbClr val="40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0" name="Oval 354"/>
              <p:cNvSpPr>
                <a:spLocks noChangeArrowheads="1"/>
              </p:cNvSpPr>
              <p:nvPr/>
            </p:nvSpPr>
            <p:spPr bwMode="auto">
              <a:xfrm>
                <a:off x="2416176" y="3268663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3FF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1" name="Oval 355"/>
              <p:cNvSpPr>
                <a:spLocks noChangeArrowheads="1"/>
              </p:cNvSpPr>
              <p:nvPr/>
            </p:nvSpPr>
            <p:spPr bwMode="auto">
              <a:xfrm>
                <a:off x="2584451" y="333692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3FF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2" name="Oval 356"/>
              <p:cNvSpPr>
                <a:spLocks noChangeArrowheads="1"/>
              </p:cNvSpPr>
              <p:nvPr/>
            </p:nvSpPr>
            <p:spPr bwMode="auto">
              <a:xfrm>
                <a:off x="2716213" y="3400426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3FF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3" name="Oval 357"/>
              <p:cNvSpPr>
                <a:spLocks noChangeArrowheads="1"/>
              </p:cNvSpPr>
              <p:nvPr/>
            </p:nvSpPr>
            <p:spPr bwMode="auto">
              <a:xfrm>
                <a:off x="3630613" y="3670301"/>
                <a:ext cx="63500" cy="69850"/>
              </a:xfrm>
              <a:prstGeom prst="ellipse">
                <a:avLst/>
              </a:prstGeom>
              <a:solidFill>
                <a:srgbClr val="50F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4" name="Oval 358"/>
              <p:cNvSpPr>
                <a:spLocks noChangeArrowheads="1"/>
              </p:cNvSpPr>
              <p:nvPr/>
            </p:nvSpPr>
            <p:spPr bwMode="auto">
              <a:xfrm>
                <a:off x="3630613" y="3670301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5" name="Oval 359"/>
              <p:cNvSpPr>
                <a:spLocks noChangeArrowheads="1"/>
              </p:cNvSpPr>
              <p:nvPr/>
            </p:nvSpPr>
            <p:spPr bwMode="auto">
              <a:xfrm>
                <a:off x="3197226" y="3532188"/>
                <a:ext cx="63500" cy="69850"/>
              </a:xfrm>
              <a:prstGeom prst="ellipse">
                <a:avLst/>
              </a:prstGeom>
              <a:solidFill>
                <a:srgbClr val="60F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6" name="Oval 360"/>
              <p:cNvSpPr>
                <a:spLocks noChangeArrowheads="1"/>
              </p:cNvSpPr>
              <p:nvPr/>
            </p:nvSpPr>
            <p:spPr bwMode="auto">
              <a:xfrm>
                <a:off x="3144838" y="3513138"/>
                <a:ext cx="63500" cy="69850"/>
              </a:xfrm>
              <a:prstGeom prst="ellipse">
                <a:avLst/>
              </a:prstGeom>
              <a:solidFill>
                <a:srgbClr val="60F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7" name="Oval 361"/>
              <p:cNvSpPr>
                <a:spLocks noChangeArrowheads="1"/>
              </p:cNvSpPr>
              <p:nvPr/>
            </p:nvSpPr>
            <p:spPr bwMode="auto">
              <a:xfrm>
                <a:off x="3197226" y="3532188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8" name="Oval 362"/>
              <p:cNvSpPr>
                <a:spLocks noChangeArrowheads="1"/>
              </p:cNvSpPr>
              <p:nvPr/>
            </p:nvSpPr>
            <p:spPr bwMode="auto">
              <a:xfrm>
                <a:off x="3144838" y="3513138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9" name="Oval 363"/>
              <p:cNvSpPr>
                <a:spLocks noChangeArrowheads="1"/>
              </p:cNvSpPr>
              <p:nvPr/>
            </p:nvSpPr>
            <p:spPr bwMode="auto">
              <a:xfrm>
                <a:off x="1803401" y="2828926"/>
                <a:ext cx="63500" cy="69850"/>
              </a:xfrm>
              <a:prstGeom prst="ellipse">
                <a:avLst/>
              </a:prstGeom>
              <a:solidFill>
                <a:srgbClr val="7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0" name="Oval 364"/>
              <p:cNvSpPr>
                <a:spLocks noChangeArrowheads="1"/>
              </p:cNvSpPr>
              <p:nvPr/>
            </p:nvSpPr>
            <p:spPr bwMode="auto">
              <a:xfrm>
                <a:off x="2074863" y="3011488"/>
                <a:ext cx="63500" cy="68263"/>
              </a:xfrm>
              <a:prstGeom prst="ellipse">
                <a:avLst/>
              </a:prstGeom>
              <a:solidFill>
                <a:srgbClr val="7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1" name="Oval 365"/>
              <p:cNvSpPr>
                <a:spLocks noChangeArrowheads="1"/>
              </p:cNvSpPr>
              <p:nvPr/>
            </p:nvSpPr>
            <p:spPr bwMode="auto">
              <a:xfrm>
                <a:off x="3457576" y="3602038"/>
                <a:ext cx="63500" cy="68263"/>
              </a:xfrm>
              <a:prstGeom prst="ellipse">
                <a:avLst/>
              </a:prstGeom>
              <a:solidFill>
                <a:srgbClr val="7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2" name="Oval 366"/>
              <p:cNvSpPr>
                <a:spLocks noChangeArrowheads="1"/>
              </p:cNvSpPr>
              <p:nvPr/>
            </p:nvSpPr>
            <p:spPr bwMode="auto">
              <a:xfrm>
                <a:off x="3382963" y="3570288"/>
                <a:ext cx="63500" cy="68263"/>
              </a:xfrm>
              <a:prstGeom prst="ellipse">
                <a:avLst/>
              </a:prstGeom>
              <a:solidFill>
                <a:srgbClr val="7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3" name="Oval 367"/>
              <p:cNvSpPr>
                <a:spLocks noChangeArrowheads="1"/>
              </p:cNvSpPr>
              <p:nvPr/>
            </p:nvSpPr>
            <p:spPr bwMode="auto">
              <a:xfrm>
                <a:off x="1628776" y="2690813"/>
                <a:ext cx="63500" cy="69850"/>
              </a:xfrm>
              <a:prstGeom prst="ellipse">
                <a:avLst/>
              </a:prstGeom>
              <a:solidFill>
                <a:srgbClr val="70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4" name="Oval 368"/>
              <p:cNvSpPr>
                <a:spLocks noChangeArrowheads="1"/>
              </p:cNvSpPr>
              <p:nvPr/>
            </p:nvSpPr>
            <p:spPr bwMode="auto">
              <a:xfrm>
                <a:off x="1803401" y="282892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5" name="Oval 369"/>
              <p:cNvSpPr>
                <a:spLocks noChangeArrowheads="1"/>
              </p:cNvSpPr>
              <p:nvPr/>
            </p:nvSpPr>
            <p:spPr bwMode="auto">
              <a:xfrm>
                <a:off x="2074863" y="301148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6" name="Oval 370"/>
              <p:cNvSpPr>
                <a:spLocks noChangeArrowheads="1"/>
              </p:cNvSpPr>
              <p:nvPr/>
            </p:nvSpPr>
            <p:spPr bwMode="auto">
              <a:xfrm>
                <a:off x="3457576" y="360203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7" name="Oval 371"/>
              <p:cNvSpPr>
                <a:spLocks noChangeArrowheads="1"/>
              </p:cNvSpPr>
              <p:nvPr/>
            </p:nvSpPr>
            <p:spPr bwMode="auto">
              <a:xfrm>
                <a:off x="3382963" y="357028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8" name="Oval 372"/>
              <p:cNvSpPr>
                <a:spLocks noChangeArrowheads="1"/>
              </p:cNvSpPr>
              <p:nvPr/>
            </p:nvSpPr>
            <p:spPr bwMode="auto">
              <a:xfrm>
                <a:off x="1628776" y="2690813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9" name="Oval 373"/>
              <p:cNvSpPr>
                <a:spLocks noChangeArrowheads="1"/>
              </p:cNvSpPr>
              <p:nvPr/>
            </p:nvSpPr>
            <p:spPr bwMode="auto">
              <a:xfrm>
                <a:off x="2908301" y="3394076"/>
                <a:ext cx="63500" cy="69850"/>
              </a:xfrm>
              <a:prstGeom prst="ellipse">
                <a:avLst/>
              </a:prstGeom>
              <a:solidFill>
                <a:srgbClr val="8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0" name="Oval 374"/>
              <p:cNvSpPr>
                <a:spLocks noChangeArrowheads="1"/>
              </p:cNvSpPr>
              <p:nvPr/>
            </p:nvSpPr>
            <p:spPr bwMode="auto">
              <a:xfrm>
                <a:off x="1982788" y="2911476"/>
                <a:ext cx="63500" cy="68263"/>
              </a:xfrm>
              <a:prstGeom prst="ellipse">
                <a:avLst/>
              </a:prstGeom>
              <a:solidFill>
                <a:srgbClr val="8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1" name="Oval 375"/>
              <p:cNvSpPr>
                <a:spLocks noChangeArrowheads="1"/>
              </p:cNvSpPr>
              <p:nvPr/>
            </p:nvSpPr>
            <p:spPr bwMode="auto">
              <a:xfrm>
                <a:off x="2051051" y="2973388"/>
                <a:ext cx="63500" cy="69850"/>
              </a:xfrm>
              <a:prstGeom prst="ellipse">
                <a:avLst/>
              </a:prstGeom>
              <a:solidFill>
                <a:srgbClr val="8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2" name="Oval 376"/>
              <p:cNvSpPr>
                <a:spLocks noChangeArrowheads="1"/>
              </p:cNvSpPr>
              <p:nvPr/>
            </p:nvSpPr>
            <p:spPr bwMode="auto">
              <a:xfrm>
                <a:off x="2341563" y="3143251"/>
                <a:ext cx="63500" cy="68263"/>
              </a:xfrm>
              <a:prstGeom prst="ellipse">
                <a:avLst/>
              </a:prstGeom>
              <a:solidFill>
                <a:srgbClr val="8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3" name="Oval 377"/>
              <p:cNvSpPr>
                <a:spLocks noChangeArrowheads="1"/>
              </p:cNvSpPr>
              <p:nvPr/>
            </p:nvSpPr>
            <p:spPr bwMode="auto">
              <a:xfrm>
                <a:off x="2908301" y="339407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4" name="Oval 378"/>
              <p:cNvSpPr>
                <a:spLocks noChangeArrowheads="1"/>
              </p:cNvSpPr>
              <p:nvPr/>
            </p:nvSpPr>
            <p:spPr bwMode="auto">
              <a:xfrm>
                <a:off x="1982788" y="2911476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5" name="Oval 379"/>
              <p:cNvSpPr>
                <a:spLocks noChangeArrowheads="1"/>
              </p:cNvSpPr>
              <p:nvPr/>
            </p:nvSpPr>
            <p:spPr bwMode="auto">
              <a:xfrm>
                <a:off x="2051051" y="2973388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" name="Oval 380"/>
              <p:cNvSpPr>
                <a:spLocks noChangeArrowheads="1"/>
              </p:cNvSpPr>
              <p:nvPr/>
            </p:nvSpPr>
            <p:spPr bwMode="auto">
              <a:xfrm>
                <a:off x="2341563" y="3143251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" name="Oval 381"/>
              <p:cNvSpPr>
                <a:spLocks noChangeArrowheads="1"/>
              </p:cNvSpPr>
              <p:nvPr/>
            </p:nvSpPr>
            <p:spPr bwMode="auto">
              <a:xfrm>
                <a:off x="1895476" y="2828926"/>
                <a:ext cx="63500" cy="69850"/>
              </a:xfrm>
              <a:prstGeom prst="ellipse">
                <a:avLst/>
              </a:prstGeom>
              <a:solidFill>
                <a:srgbClr val="8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" name="Oval 382"/>
              <p:cNvSpPr>
                <a:spLocks noChangeArrowheads="1"/>
              </p:cNvSpPr>
              <p:nvPr/>
            </p:nvSpPr>
            <p:spPr bwMode="auto">
              <a:xfrm>
                <a:off x="2219326" y="3043238"/>
                <a:ext cx="63500" cy="68263"/>
              </a:xfrm>
              <a:prstGeom prst="ellipse">
                <a:avLst/>
              </a:prstGeom>
              <a:solidFill>
                <a:srgbClr val="8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" name="Oval 383"/>
              <p:cNvSpPr>
                <a:spLocks noChangeArrowheads="1"/>
              </p:cNvSpPr>
              <p:nvPr/>
            </p:nvSpPr>
            <p:spPr bwMode="auto">
              <a:xfrm>
                <a:off x="2028826" y="2935288"/>
                <a:ext cx="63500" cy="69850"/>
              </a:xfrm>
              <a:prstGeom prst="ellipse">
                <a:avLst/>
              </a:prstGeom>
              <a:solidFill>
                <a:srgbClr val="8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0" name="Oval 384"/>
              <p:cNvSpPr>
                <a:spLocks noChangeArrowheads="1"/>
              </p:cNvSpPr>
              <p:nvPr/>
            </p:nvSpPr>
            <p:spPr bwMode="auto">
              <a:xfrm>
                <a:off x="2606676" y="3249613"/>
                <a:ext cx="63500" cy="69850"/>
              </a:xfrm>
              <a:prstGeom prst="ellipse">
                <a:avLst/>
              </a:prstGeom>
              <a:solidFill>
                <a:srgbClr val="8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" name="Oval 385"/>
              <p:cNvSpPr>
                <a:spLocks noChangeArrowheads="1"/>
              </p:cNvSpPr>
              <p:nvPr/>
            </p:nvSpPr>
            <p:spPr bwMode="auto">
              <a:xfrm>
                <a:off x="1895476" y="282892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2" name="Oval 386"/>
              <p:cNvSpPr>
                <a:spLocks noChangeArrowheads="1"/>
              </p:cNvSpPr>
              <p:nvPr/>
            </p:nvSpPr>
            <p:spPr bwMode="auto">
              <a:xfrm>
                <a:off x="2219326" y="304323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3" name="Oval 387"/>
              <p:cNvSpPr>
                <a:spLocks noChangeArrowheads="1"/>
              </p:cNvSpPr>
              <p:nvPr/>
            </p:nvSpPr>
            <p:spPr bwMode="auto">
              <a:xfrm>
                <a:off x="2028826" y="2935288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4" name="Oval 388"/>
              <p:cNvSpPr>
                <a:spLocks noChangeArrowheads="1"/>
              </p:cNvSpPr>
              <p:nvPr/>
            </p:nvSpPr>
            <p:spPr bwMode="auto">
              <a:xfrm>
                <a:off x="2606676" y="3249613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5" name="Oval 389"/>
              <p:cNvSpPr>
                <a:spLocks noChangeArrowheads="1"/>
              </p:cNvSpPr>
              <p:nvPr/>
            </p:nvSpPr>
            <p:spPr bwMode="auto">
              <a:xfrm>
                <a:off x="1930401" y="2835276"/>
                <a:ext cx="63500" cy="69850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" name="Oval 390"/>
              <p:cNvSpPr>
                <a:spLocks noChangeArrowheads="1"/>
              </p:cNvSpPr>
              <p:nvPr/>
            </p:nvSpPr>
            <p:spPr bwMode="auto">
              <a:xfrm>
                <a:off x="2236788" y="3024188"/>
                <a:ext cx="63500" cy="68263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Oval 391"/>
              <p:cNvSpPr>
                <a:spLocks noChangeArrowheads="1"/>
              </p:cNvSpPr>
              <p:nvPr/>
            </p:nvSpPr>
            <p:spPr bwMode="auto">
              <a:xfrm>
                <a:off x="2098676" y="2941638"/>
                <a:ext cx="63500" cy="69850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Oval 392"/>
              <p:cNvSpPr>
                <a:spLocks noChangeArrowheads="1"/>
              </p:cNvSpPr>
              <p:nvPr/>
            </p:nvSpPr>
            <p:spPr bwMode="auto">
              <a:xfrm>
                <a:off x="2016126" y="2879726"/>
                <a:ext cx="65088" cy="68263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Oval 393"/>
              <p:cNvSpPr>
                <a:spLocks noChangeArrowheads="1"/>
              </p:cNvSpPr>
              <p:nvPr/>
            </p:nvSpPr>
            <p:spPr bwMode="auto">
              <a:xfrm>
                <a:off x="2190751" y="3017838"/>
                <a:ext cx="63500" cy="68263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Oval 394"/>
              <p:cNvSpPr>
                <a:spLocks noChangeArrowheads="1"/>
              </p:cNvSpPr>
              <p:nvPr/>
            </p:nvSpPr>
            <p:spPr bwMode="auto">
              <a:xfrm>
                <a:off x="2381251" y="3117851"/>
                <a:ext cx="63500" cy="69850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Oval 395"/>
              <p:cNvSpPr>
                <a:spLocks noChangeArrowheads="1"/>
              </p:cNvSpPr>
              <p:nvPr/>
            </p:nvSpPr>
            <p:spPr bwMode="auto">
              <a:xfrm>
                <a:off x="2601913" y="3211513"/>
                <a:ext cx="63500" cy="69850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Oval 396"/>
              <p:cNvSpPr>
                <a:spLocks noChangeArrowheads="1"/>
              </p:cNvSpPr>
              <p:nvPr/>
            </p:nvSpPr>
            <p:spPr bwMode="auto">
              <a:xfrm>
                <a:off x="3173413" y="3457576"/>
                <a:ext cx="63500" cy="68263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Oval 397"/>
              <p:cNvSpPr>
                <a:spLocks noChangeArrowheads="1"/>
              </p:cNvSpPr>
              <p:nvPr/>
            </p:nvSpPr>
            <p:spPr bwMode="auto">
              <a:xfrm>
                <a:off x="3208338" y="3470276"/>
                <a:ext cx="63500" cy="68263"/>
              </a:xfrm>
              <a:prstGeom prst="ellipse">
                <a:avLst/>
              </a:prstGeom>
              <a:solidFill>
                <a:srgbClr val="9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Oval 398"/>
              <p:cNvSpPr>
                <a:spLocks noChangeArrowheads="1"/>
              </p:cNvSpPr>
              <p:nvPr/>
            </p:nvSpPr>
            <p:spPr bwMode="auto">
              <a:xfrm>
                <a:off x="1930401" y="283527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Oval 399"/>
              <p:cNvSpPr>
                <a:spLocks noChangeArrowheads="1"/>
              </p:cNvSpPr>
              <p:nvPr/>
            </p:nvSpPr>
            <p:spPr bwMode="auto">
              <a:xfrm>
                <a:off x="2236788" y="302418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Oval 400"/>
              <p:cNvSpPr>
                <a:spLocks noChangeArrowheads="1"/>
              </p:cNvSpPr>
              <p:nvPr/>
            </p:nvSpPr>
            <p:spPr bwMode="auto">
              <a:xfrm>
                <a:off x="2098676" y="2941638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" name="Oval 401"/>
              <p:cNvSpPr>
                <a:spLocks noChangeArrowheads="1"/>
              </p:cNvSpPr>
              <p:nvPr/>
            </p:nvSpPr>
            <p:spPr bwMode="auto">
              <a:xfrm>
                <a:off x="2016126" y="2879726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" name="Oval 402"/>
              <p:cNvSpPr>
                <a:spLocks noChangeArrowheads="1"/>
              </p:cNvSpPr>
              <p:nvPr/>
            </p:nvSpPr>
            <p:spPr bwMode="auto">
              <a:xfrm>
                <a:off x="2190751" y="301783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" name="Oval 403"/>
              <p:cNvSpPr>
                <a:spLocks noChangeArrowheads="1"/>
              </p:cNvSpPr>
              <p:nvPr/>
            </p:nvSpPr>
            <p:spPr bwMode="auto">
              <a:xfrm>
                <a:off x="2381251" y="3117851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0" name="Oval 404"/>
              <p:cNvSpPr>
                <a:spLocks noChangeArrowheads="1"/>
              </p:cNvSpPr>
              <p:nvPr/>
            </p:nvSpPr>
            <p:spPr bwMode="auto">
              <a:xfrm>
                <a:off x="2601913" y="3211513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1" name="Oval 405"/>
              <p:cNvSpPr>
                <a:spLocks noChangeArrowheads="1"/>
              </p:cNvSpPr>
              <p:nvPr/>
            </p:nvSpPr>
            <p:spPr bwMode="auto">
              <a:xfrm>
                <a:off x="3173413" y="3457576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Oval 406"/>
              <p:cNvSpPr>
                <a:spLocks noChangeArrowheads="1"/>
              </p:cNvSpPr>
              <p:nvPr/>
            </p:nvSpPr>
            <p:spPr bwMode="auto">
              <a:xfrm>
                <a:off x="3208338" y="3470276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3" name="Oval 407"/>
              <p:cNvSpPr>
                <a:spLocks noChangeArrowheads="1"/>
              </p:cNvSpPr>
              <p:nvPr/>
            </p:nvSpPr>
            <p:spPr bwMode="auto">
              <a:xfrm>
                <a:off x="2908301" y="3343276"/>
                <a:ext cx="63500" cy="69850"/>
              </a:xfrm>
              <a:prstGeom prst="ellipse">
                <a:avLst/>
              </a:prstGeom>
              <a:solidFill>
                <a:srgbClr val="A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4" name="Oval 408"/>
              <p:cNvSpPr>
                <a:spLocks noChangeArrowheads="1"/>
              </p:cNvSpPr>
              <p:nvPr/>
            </p:nvSpPr>
            <p:spPr bwMode="auto">
              <a:xfrm>
                <a:off x="2271713" y="3030538"/>
                <a:ext cx="63500" cy="68263"/>
              </a:xfrm>
              <a:prstGeom prst="ellipse">
                <a:avLst/>
              </a:prstGeom>
              <a:solidFill>
                <a:srgbClr val="A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5" name="Oval 409"/>
              <p:cNvSpPr>
                <a:spLocks noChangeArrowheads="1"/>
              </p:cNvSpPr>
              <p:nvPr/>
            </p:nvSpPr>
            <p:spPr bwMode="auto">
              <a:xfrm>
                <a:off x="3503613" y="3551238"/>
                <a:ext cx="63500" cy="68263"/>
              </a:xfrm>
              <a:prstGeom prst="ellipse">
                <a:avLst/>
              </a:prstGeom>
              <a:solidFill>
                <a:srgbClr val="AF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6" name="Oval 410"/>
              <p:cNvSpPr>
                <a:spLocks noChangeArrowheads="1"/>
              </p:cNvSpPr>
              <p:nvPr/>
            </p:nvSpPr>
            <p:spPr bwMode="auto">
              <a:xfrm>
                <a:off x="2908301" y="334327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AFFF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7" name="Oval 411"/>
              <p:cNvSpPr>
                <a:spLocks noChangeArrowheads="1"/>
              </p:cNvSpPr>
              <p:nvPr/>
            </p:nvSpPr>
            <p:spPr bwMode="auto">
              <a:xfrm>
                <a:off x="2271713" y="303053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AFFF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8" name="Oval 412"/>
              <p:cNvSpPr>
                <a:spLocks noChangeArrowheads="1"/>
              </p:cNvSpPr>
              <p:nvPr/>
            </p:nvSpPr>
            <p:spPr bwMode="auto">
              <a:xfrm>
                <a:off x="3503613" y="3551238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AFFF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9" name="Oval 413"/>
              <p:cNvSpPr>
                <a:spLocks noChangeArrowheads="1"/>
              </p:cNvSpPr>
              <p:nvPr/>
            </p:nvSpPr>
            <p:spPr bwMode="auto">
              <a:xfrm>
                <a:off x="3011488" y="3355976"/>
                <a:ext cx="63500" cy="69850"/>
              </a:xfrm>
              <a:prstGeom prst="ellipse">
                <a:avLst/>
              </a:prstGeom>
              <a:solidFill>
                <a:srgbClr val="BFF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0" name="Oval 414"/>
              <p:cNvSpPr>
                <a:spLocks noChangeArrowheads="1"/>
              </p:cNvSpPr>
              <p:nvPr/>
            </p:nvSpPr>
            <p:spPr bwMode="auto">
              <a:xfrm>
                <a:off x="2109788" y="2898776"/>
                <a:ext cx="63500" cy="68263"/>
              </a:xfrm>
              <a:prstGeom prst="ellipse">
                <a:avLst/>
              </a:prstGeom>
              <a:solidFill>
                <a:srgbClr val="BFF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1" name="Oval 415"/>
              <p:cNvSpPr>
                <a:spLocks noChangeArrowheads="1"/>
              </p:cNvSpPr>
              <p:nvPr/>
            </p:nvSpPr>
            <p:spPr bwMode="auto">
              <a:xfrm>
                <a:off x="3260726" y="3457576"/>
                <a:ext cx="63500" cy="68263"/>
              </a:xfrm>
              <a:prstGeom prst="ellipse">
                <a:avLst/>
              </a:prstGeom>
              <a:solidFill>
                <a:srgbClr val="BFF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2" name="Oval 416"/>
              <p:cNvSpPr>
                <a:spLocks noChangeArrowheads="1"/>
              </p:cNvSpPr>
              <p:nvPr/>
            </p:nvSpPr>
            <p:spPr bwMode="auto">
              <a:xfrm>
                <a:off x="3011488" y="3355976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3" name="Oval 417"/>
              <p:cNvSpPr>
                <a:spLocks noChangeArrowheads="1"/>
              </p:cNvSpPr>
              <p:nvPr/>
            </p:nvSpPr>
            <p:spPr bwMode="auto">
              <a:xfrm>
                <a:off x="2109788" y="2898776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4" name="Oval 418"/>
              <p:cNvSpPr>
                <a:spLocks noChangeArrowheads="1"/>
              </p:cNvSpPr>
              <p:nvPr/>
            </p:nvSpPr>
            <p:spPr bwMode="auto">
              <a:xfrm>
                <a:off x="3260726" y="3457576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5" name="Oval 419"/>
              <p:cNvSpPr>
                <a:spLocks noChangeArrowheads="1"/>
              </p:cNvSpPr>
              <p:nvPr/>
            </p:nvSpPr>
            <p:spPr bwMode="auto">
              <a:xfrm>
                <a:off x="2219326" y="2935288"/>
                <a:ext cx="63500" cy="69850"/>
              </a:xfrm>
              <a:prstGeom prst="ellipse">
                <a:avLst/>
              </a:prstGeom>
              <a:solidFill>
                <a:srgbClr val="CF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" name="Oval 420"/>
              <p:cNvSpPr>
                <a:spLocks noChangeArrowheads="1"/>
              </p:cNvSpPr>
              <p:nvPr/>
            </p:nvSpPr>
            <p:spPr bwMode="auto">
              <a:xfrm>
                <a:off x="3757613" y="3613151"/>
                <a:ext cx="65088" cy="69850"/>
              </a:xfrm>
              <a:prstGeom prst="ellipse">
                <a:avLst/>
              </a:prstGeom>
              <a:solidFill>
                <a:srgbClr val="CF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7" name="Oval 421"/>
              <p:cNvSpPr>
                <a:spLocks noChangeArrowheads="1"/>
              </p:cNvSpPr>
              <p:nvPr/>
            </p:nvSpPr>
            <p:spPr bwMode="auto">
              <a:xfrm>
                <a:off x="2219326" y="2935288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CFFF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8" name="Oval 422"/>
              <p:cNvSpPr>
                <a:spLocks noChangeArrowheads="1"/>
              </p:cNvSpPr>
              <p:nvPr/>
            </p:nvSpPr>
            <p:spPr bwMode="auto">
              <a:xfrm>
                <a:off x="3757613" y="3613151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CFFF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9" name="Oval 423"/>
              <p:cNvSpPr>
                <a:spLocks noChangeArrowheads="1"/>
              </p:cNvSpPr>
              <p:nvPr/>
            </p:nvSpPr>
            <p:spPr bwMode="auto">
              <a:xfrm>
                <a:off x="2324101" y="2986088"/>
                <a:ext cx="63500" cy="69850"/>
              </a:xfrm>
              <a:prstGeom prst="ellipse">
                <a:avLst/>
              </a:prstGeom>
              <a:solidFill>
                <a:srgbClr val="DF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0" name="Oval 424"/>
              <p:cNvSpPr>
                <a:spLocks noChangeArrowheads="1"/>
              </p:cNvSpPr>
              <p:nvPr/>
            </p:nvSpPr>
            <p:spPr bwMode="auto">
              <a:xfrm>
                <a:off x="2247901" y="2928938"/>
                <a:ext cx="63500" cy="69850"/>
              </a:xfrm>
              <a:prstGeom prst="ellipse">
                <a:avLst/>
              </a:prstGeom>
              <a:solidFill>
                <a:srgbClr val="DF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1" name="Oval 425"/>
              <p:cNvSpPr>
                <a:spLocks noChangeArrowheads="1"/>
              </p:cNvSpPr>
              <p:nvPr/>
            </p:nvSpPr>
            <p:spPr bwMode="auto">
              <a:xfrm>
                <a:off x="2293938" y="2954338"/>
                <a:ext cx="65088" cy="69850"/>
              </a:xfrm>
              <a:prstGeom prst="ellipse">
                <a:avLst/>
              </a:prstGeom>
              <a:solidFill>
                <a:srgbClr val="DF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Oval 426"/>
              <p:cNvSpPr>
                <a:spLocks noChangeArrowheads="1"/>
              </p:cNvSpPr>
              <p:nvPr/>
            </p:nvSpPr>
            <p:spPr bwMode="auto">
              <a:xfrm>
                <a:off x="2324101" y="2986088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3" name="Oval 427"/>
              <p:cNvSpPr>
                <a:spLocks noChangeArrowheads="1"/>
              </p:cNvSpPr>
              <p:nvPr/>
            </p:nvSpPr>
            <p:spPr bwMode="auto">
              <a:xfrm>
                <a:off x="2247901" y="2928938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4" name="Oval 428"/>
              <p:cNvSpPr>
                <a:spLocks noChangeArrowheads="1"/>
              </p:cNvSpPr>
              <p:nvPr/>
            </p:nvSpPr>
            <p:spPr bwMode="auto">
              <a:xfrm>
                <a:off x="2293938" y="2954338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5" name="Oval 429"/>
              <p:cNvSpPr>
                <a:spLocks noChangeArrowheads="1"/>
              </p:cNvSpPr>
              <p:nvPr/>
            </p:nvSpPr>
            <p:spPr bwMode="auto">
              <a:xfrm>
                <a:off x="2132013" y="2828926"/>
                <a:ext cx="63500" cy="69850"/>
              </a:xfrm>
              <a:prstGeom prst="ellipse">
                <a:avLst/>
              </a:prstGeom>
              <a:solidFill>
                <a:srgbClr val="E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Oval 430"/>
              <p:cNvSpPr>
                <a:spLocks noChangeArrowheads="1"/>
              </p:cNvSpPr>
              <p:nvPr/>
            </p:nvSpPr>
            <p:spPr bwMode="auto">
              <a:xfrm>
                <a:off x="2132013" y="2828926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EFFF0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7" name="Oval 431"/>
              <p:cNvSpPr>
                <a:spLocks noChangeArrowheads="1"/>
              </p:cNvSpPr>
              <p:nvPr/>
            </p:nvSpPr>
            <p:spPr bwMode="auto">
              <a:xfrm>
                <a:off x="2127251" y="2809876"/>
                <a:ext cx="63500" cy="6985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8" name="Oval 432"/>
              <p:cNvSpPr>
                <a:spLocks noChangeArrowheads="1"/>
              </p:cNvSpPr>
              <p:nvPr/>
            </p:nvSpPr>
            <p:spPr bwMode="auto">
              <a:xfrm>
                <a:off x="2265363" y="2911476"/>
                <a:ext cx="63500" cy="6826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9" name="Oval 433"/>
              <p:cNvSpPr>
                <a:spLocks noChangeArrowheads="1"/>
              </p:cNvSpPr>
              <p:nvPr/>
            </p:nvSpPr>
            <p:spPr bwMode="auto">
              <a:xfrm>
                <a:off x="2127251" y="280987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0" name="Oval 434"/>
              <p:cNvSpPr>
                <a:spLocks noChangeArrowheads="1"/>
              </p:cNvSpPr>
              <p:nvPr/>
            </p:nvSpPr>
            <p:spPr bwMode="auto">
              <a:xfrm>
                <a:off x="2265363" y="2911476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1" name="Oval 435"/>
              <p:cNvSpPr>
                <a:spLocks noChangeArrowheads="1"/>
              </p:cNvSpPr>
              <p:nvPr/>
            </p:nvSpPr>
            <p:spPr bwMode="auto">
              <a:xfrm>
                <a:off x="1930401" y="2640013"/>
                <a:ext cx="63500" cy="69850"/>
              </a:xfrm>
              <a:prstGeom prst="ellipse">
                <a:avLst/>
              </a:prstGeom>
              <a:solidFill>
                <a:srgbClr val="FFE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2" name="Oval 436"/>
              <p:cNvSpPr>
                <a:spLocks noChangeArrowheads="1"/>
              </p:cNvSpPr>
              <p:nvPr/>
            </p:nvSpPr>
            <p:spPr bwMode="auto">
              <a:xfrm>
                <a:off x="2844801" y="3194051"/>
                <a:ext cx="63500" cy="68263"/>
              </a:xfrm>
              <a:prstGeom prst="ellipse">
                <a:avLst/>
              </a:prstGeom>
              <a:solidFill>
                <a:srgbClr val="FFE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3" name="Oval 437"/>
              <p:cNvSpPr>
                <a:spLocks noChangeArrowheads="1"/>
              </p:cNvSpPr>
              <p:nvPr/>
            </p:nvSpPr>
            <p:spPr bwMode="auto">
              <a:xfrm>
                <a:off x="1930401" y="2640013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E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4" name="Oval 438"/>
              <p:cNvSpPr>
                <a:spLocks noChangeArrowheads="1"/>
              </p:cNvSpPr>
              <p:nvPr/>
            </p:nvSpPr>
            <p:spPr bwMode="auto">
              <a:xfrm>
                <a:off x="2844801" y="3194051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FFE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5" name="Oval 439"/>
              <p:cNvSpPr>
                <a:spLocks noChangeArrowheads="1"/>
              </p:cNvSpPr>
              <p:nvPr/>
            </p:nvSpPr>
            <p:spPr bwMode="auto">
              <a:xfrm>
                <a:off x="2260601" y="2854326"/>
                <a:ext cx="63500" cy="68263"/>
              </a:xfrm>
              <a:prstGeom prst="ellipse">
                <a:avLst/>
              </a:prstGeom>
              <a:solidFill>
                <a:srgbClr val="FF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6" name="Oval 440"/>
              <p:cNvSpPr>
                <a:spLocks noChangeArrowheads="1"/>
              </p:cNvSpPr>
              <p:nvPr/>
            </p:nvSpPr>
            <p:spPr bwMode="auto">
              <a:xfrm>
                <a:off x="3035301" y="3255963"/>
                <a:ext cx="63500" cy="69850"/>
              </a:xfrm>
              <a:prstGeom prst="ellipse">
                <a:avLst/>
              </a:prstGeom>
              <a:solidFill>
                <a:srgbClr val="FF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" name="Oval 441"/>
              <p:cNvSpPr>
                <a:spLocks noChangeArrowheads="1"/>
              </p:cNvSpPr>
              <p:nvPr/>
            </p:nvSpPr>
            <p:spPr bwMode="auto">
              <a:xfrm>
                <a:off x="2260601" y="285432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D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8" name="Oval 442"/>
              <p:cNvSpPr>
                <a:spLocks noChangeArrowheads="1"/>
              </p:cNvSpPr>
              <p:nvPr/>
            </p:nvSpPr>
            <p:spPr bwMode="auto">
              <a:xfrm>
                <a:off x="3035301" y="3255963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D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9" name="Oval 443"/>
              <p:cNvSpPr>
                <a:spLocks noChangeArrowheads="1"/>
              </p:cNvSpPr>
              <p:nvPr/>
            </p:nvSpPr>
            <p:spPr bwMode="auto">
              <a:xfrm>
                <a:off x="2363788" y="3036888"/>
                <a:ext cx="63500" cy="68263"/>
              </a:xfrm>
              <a:prstGeom prst="ellipse">
                <a:avLst/>
              </a:prstGeom>
              <a:solidFill>
                <a:srgbClr val="F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" name="Oval 444"/>
              <p:cNvSpPr>
                <a:spLocks noChangeArrowheads="1"/>
              </p:cNvSpPr>
              <p:nvPr/>
            </p:nvSpPr>
            <p:spPr bwMode="auto">
              <a:xfrm>
                <a:off x="2363788" y="3036888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FFC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" name="Oval 445"/>
              <p:cNvSpPr>
                <a:spLocks noChangeArrowheads="1"/>
              </p:cNvSpPr>
              <p:nvPr/>
            </p:nvSpPr>
            <p:spPr bwMode="auto">
              <a:xfrm>
                <a:off x="2901951" y="3162301"/>
                <a:ext cx="63500" cy="68263"/>
              </a:xfrm>
              <a:prstGeom prst="ellipse">
                <a:avLst/>
              </a:pr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" name="Oval 446"/>
              <p:cNvSpPr>
                <a:spLocks noChangeArrowheads="1"/>
              </p:cNvSpPr>
              <p:nvPr/>
            </p:nvSpPr>
            <p:spPr bwMode="auto">
              <a:xfrm>
                <a:off x="3006726" y="3217863"/>
                <a:ext cx="63500" cy="69850"/>
              </a:xfrm>
              <a:prstGeom prst="ellipse">
                <a:avLst/>
              </a:pr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" name="Oval 447"/>
              <p:cNvSpPr>
                <a:spLocks noChangeArrowheads="1"/>
              </p:cNvSpPr>
              <p:nvPr/>
            </p:nvSpPr>
            <p:spPr bwMode="auto">
              <a:xfrm>
                <a:off x="2901951" y="3162301"/>
                <a:ext cx="58738" cy="61913"/>
              </a:xfrm>
              <a:prstGeom prst="ellipse">
                <a:avLst/>
              </a:prstGeom>
              <a:noFill/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" name="Oval 448"/>
              <p:cNvSpPr>
                <a:spLocks noChangeArrowheads="1"/>
              </p:cNvSpPr>
              <p:nvPr/>
            </p:nvSpPr>
            <p:spPr bwMode="auto">
              <a:xfrm>
                <a:off x="3006726" y="3217863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" name="Oval 449"/>
              <p:cNvSpPr>
                <a:spLocks noChangeArrowheads="1"/>
              </p:cNvSpPr>
              <p:nvPr/>
            </p:nvSpPr>
            <p:spPr bwMode="auto">
              <a:xfrm>
                <a:off x="2647951" y="3017838"/>
                <a:ext cx="63500" cy="68263"/>
              </a:xfrm>
              <a:prstGeom prst="ellipse">
                <a:avLst/>
              </a:prstGeom>
              <a:solidFill>
                <a:srgbClr val="FF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" name="Oval 450"/>
              <p:cNvSpPr>
                <a:spLocks noChangeArrowheads="1"/>
              </p:cNvSpPr>
              <p:nvPr/>
            </p:nvSpPr>
            <p:spPr bwMode="auto">
              <a:xfrm>
                <a:off x="2647951" y="3017838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FFA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" name="Oval 451"/>
              <p:cNvSpPr>
                <a:spLocks noChangeArrowheads="1"/>
              </p:cNvSpPr>
              <p:nvPr/>
            </p:nvSpPr>
            <p:spPr bwMode="auto">
              <a:xfrm>
                <a:off x="3122613" y="3224213"/>
                <a:ext cx="63500" cy="69850"/>
              </a:xfrm>
              <a:prstGeom prst="ellipse">
                <a:avLst/>
              </a:prstGeom>
              <a:solidFill>
                <a:srgbClr val="FF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" name="Oval 452"/>
              <p:cNvSpPr>
                <a:spLocks noChangeArrowheads="1"/>
              </p:cNvSpPr>
              <p:nvPr/>
            </p:nvSpPr>
            <p:spPr bwMode="auto">
              <a:xfrm>
                <a:off x="3122613" y="3224213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8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" name="Oval 453"/>
              <p:cNvSpPr>
                <a:spLocks noChangeArrowheads="1"/>
              </p:cNvSpPr>
              <p:nvPr/>
            </p:nvSpPr>
            <p:spPr bwMode="auto">
              <a:xfrm>
                <a:off x="3509963" y="3375026"/>
                <a:ext cx="63500" cy="69850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" name="Oval 454"/>
              <p:cNvSpPr>
                <a:spLocks noChangeArrowheads="1"/>
              </p:cNvSpPr>
              <p:nvPr/>
            </p:nvSpPr>
            <p:spPr bwMode="auto">
              <a:xfrm>
                <a:off x="2936876" y="3117851"/>
                <a:ext cx="63500" cy="69850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" name="Oval 455"/>
              <p:cNvSpPr>
                <a:spLocks noChangeArrowheads="1"/>
              </p:cNvSpPr>
              <p:nvPr/>
            </p:nvSpPr>
            <p:spPr bwMode="auto">
              <a:xfrm>
                <a:off x="3509963" y="337502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" name="Oval 456"/>
              <p:cNvSpPr>
                <a:spLocks noChangeArrowheads="1"/>
              </p:cNvSpPr>
              <p:nvPr/>
            </p:nvSpPr>
            <p:spPr bwMode="auto">
              <a:xfrm>
                <a:off x="2936876" y="3117851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" name="Oval 457"/>
              <p:cNvSpPr>
                <a:spLocks noChangeArrowheads="1"/>
              </p:cNvSpPr>
              <p:nvPr/>
            </p:nvSpPr>
            <p:spPr bwMode="auto">
              <a:xfrm>
                <a:off x="3411538" y="3306763"/>
                <a:ext cx="63500" cy="68263"/>
              </a:xfrm>
              <a:prstGeom prst="ellipse">
                <a:avLst/>
              </a:prstGeom>
              <a:solidFill>
                <a:srgbClr val="FF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" name="Oval 458"/>
              <p:cNvSpPr>
                <a:spLocks noChangeArrowheads="1"/>
              </p:cNvSpPr>
              <p:nvPr/>
            </p:nvSpPr>
            <p:spPr bwMode="auto">
              <a:xfrm>
                <a:off x="3411538" y="3306763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FF5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" name="Oval 459"/>
              <p:cNvSpPr>
                <a:spLocks noChangeArrowheads="1"/>
              </p:cNvSpPr>
              <p:nvPr/>
            </p:nvSpPr>
            <p:spPr bwMode="auto">
              <a:xfrm>
                <a:off x="2346326" y="2652713"/>
                <a:ext cx="63500" cy="69850"/>
              </a:xfrm>
              <a:prstGeom prst="ellipse">
                <a:avLst/>
              </a:pr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" name="Oval 460"/>
              <p:cNvSpPr>
                <a:spLocks noChangeArrowheads="1"/>
              </p:cNvSpPr>
              <p:nvPr/>
            </p:nvSpPr>
            <p:spPr bwMode="auto">
              <a:xfrm>
                <a:off x="2346326" y="2652713"/>
                <a:ext cx="58738" cy="63500"/>
              </a:xfrm>
              <a:prstGeom prst="ellipse">
                <a:avLst/>
              </a:prstGeom>
              <a:noFill/>
              <a:ln w="0">
                <a:solidFill>
                  <a:srgbClr val="FF3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" name="Oval 461"/>
              <p:cNvSpPr>
                <a:spLocks noChangeArrowheads="1"/>
              </p:cNvSpPr>
              <p:nvPr/>
            </p:nvSpPr>
            <p:spPr bwMode="auto">
              <a:xfrm>
                <a:off x="3116263" y="3117851"/>
                <a:ext cx="63500" cy="69850"/>
              </a:xfrm>
              <a:prstGeom prst="ellipse">
                <a:avLst/>
              </a:prstGeom>
              <a:solidFill>
                <a:srgbClr val="FF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" name="Oval 462"/>
              <p:cNvSpPr>
                <a:spLocks noChangeArrowheads="1"/>
              </p:cNvSpPr>
              <p:nvPr/>
            </p:nvSpPr>
            <p:spPr bwMode="auto">
              <a:xfrm>
                <a:off x="3116263" y="3117851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FF2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9" name="Oval 463"/>
              <p:cNvSpPr>
                <a:spLocks noChangeArrowheads="1"/>
              </p:cNvSpPr>
              <p:nvPr/>
            </p:nvSpPr>
            <p:spPr bwMode="auto">
              <a:xfrm>
                <a:off x="3000376" y="2979738"/>
                <a:ext cx="63500" cy="69850"/>
              </a:xfrm>
              <a:prstGeom prst="ellipse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" name="Oval 464"/>
              <p:cNvSpPr>
                <a:spLocks noChangeArrowheads="1"/>
              </p:cNvSpPr>
              <p:nvPr/>
            </p:nvSpPr>
            <p:spPr bwMode="auto">
              <a:xfrm>
                <a:off x="3000376" y="2979738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E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" name="Freeform 467"/>
              <p:cNvSpPr>
                <a:spLocks/>
              </p:cNvSpPr>
              <p:nvPr/>
            </p:nvSpPr>
            <p:spPr bwMode="auto">
              <a:xfrm>
                <a:off x="2536826" y="3602038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" name="Freeform 468"/>
              <p:cNvSpPr>
                <a:spLocks/>
              </p:cNvSpPr>
              <p:nvPr/>
            </p:nvSpPr>
            <p:spPr bwMode="auto">
              <a:xfrm>
                <a:off x="2687638" y="3632201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" name="Freeform 469"/>
              <p:cNvSpPr>
                <a:spLocks/>
              </p:cNvSpPr>
              <p:nvPr/>
            </p:nvSpPr>
            <p:spPr bwMode="auto">
              <a:xfrm>
                <a:off x="2792413" y="3663951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" name="Freeform 470"/>
              <p:cNvSpPr>
                <a:spLocks/>
              </p:cNvSpPr>
              <p:nvPr/>
            </p:nvSpPr>
            <p:spPr bwMode="auto">
              <a:xfrm>
                <a:off x="2578101" y="3589338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" name="Freeform 471"/>
              <p:cNvSpPr>
                <a:spLocks/>
              </p:cNvSpPr>
              <p:nvPr/>
            </p:nvSpPr>
            <p:spPr bwMode="auto">
              <a:xfrm>
                <a:off x="2619376" y="3595688"/>
                <a:ext cx="68263" cy="55563"/>
              </a:xfrm>
              <a:custGeom>
                <a:avLst/>
                <a:gdLst>
                  <a:gd name="T0" fmla="*/ 21 w 43"/>
                  <a:gd name="T1" fmla="*/ 35 h 35"/>
                  <a:gd name="T2" fmla="*/ 43 w 43"/>
                  <a:gd name="T3" fmla="*/ 0 h 35"/>
                  <a:gd name="T4" fmla="*/ 0 w 43"/>
                  <a:gd name="T5" fmla="*/ 0 h 35"/>
                  <a:gd name="T6" fmla="*/ 21 w 43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5">
                    <a:moveTo>
                      <a:pt x="21" y="35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1" y="35"/>
                    </a:lnTo>
                    <a:close/>
                  </a:path>
                </a:pathLst>
              </a:cu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" name="Freeform 472"/>
              <p:cNvSpPr>
                <a:spLocks/>
              </p:cNvSpPr>
              <p:nvPr/>
            </p:nvSpPr>
            <p:spPr bwMode="auto">
              <a:xfrm>
                <a:off x="1930401" y="3349626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" name="Freeform 473"/>
              <p:cNvSpPr>
                <a:spLocks/>
              </p:cNvSpPr>
              <p:nvPr/>
            </p:nvSpPr>
            <p:spPr bwMode="auto">
              <a:xfrm>
                <a:off x="2173288" y="3425826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" name="Freeform 474"/>
              <p:cNvSpPr>
                <a:spLocks/>
              </p:cNvSpPr>
              <p:nvPr/>
            </p:nvSpPr>
            <p:spPr bwMode="auto">
              <a:xfrm>
                <a:off x="2733676" y="3613151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" name="Freeform 475"/>
              <p:cNvSpPr>
                <a:spLocks/>
              </p:cNvSpPr>
              <p:nvPr/>
            </p:nvSpPr>
            <p:spPr bwMode="auto">
              <a:xfrm>
                <a:off x="2508251" y="348773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" name="Freeform 476"/>
              <p:cNvSpPr>
                <a:spLocks/>
              </p:cNvSpPr>
              <p:nvPr/>
            </p:nvSpPr>
            <p:spPr bwMode="auto">
              <a:xfrm>
                <a:off x="1906588" y="3243263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" name="Freeform 477"/>
              <p:cNvSpPr>
                <a:spLocks/>
              </p:cNvSpPr>
              <p:nvPr/>
            </p:nvSpPr>
            <p:spPr bwMode="auto">
              <a:xfrm>
                <a:off x="2606676" y="354488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" name="Freeform 478"/>
              <p:cNvSpPr>
                <a:spLocks/>
              </p:cNvSpPr>
              <p:nvPr/>
            </p:nvSpPr>
            <p:spPr bwMode="auto">
              <a:xfrm>
                <a:off x="2584451" y="3500438"/>
                <a:ext cx="68263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" name="Freeform 479"/>
              <p:cNvSpPr>
                <a:spLocks/>
              </p:cNvSpPr>
              <p:nvPr/>
            </p:nvSpPr>
            <p:spPr bwMode="auto">
              <a:xfrm>
                <a:off x="2173288" y="333216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" name="Freeform 480"/>
              <p:cNvSpPr>
                <a:spLocks/>
              </p:cNvSpPr>
              <p:nvPr/>
            </p:nvSpPr>
            <p:spPr bwMode="auto">
              <a:xfrm>
                <a:off x="2532063" y="3457576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" name="Freeform 481"/>
              <p:cNvSpPr>
                <a:spLocks/>
              </p:cNvSpPr>
              <p:nvPr/>
            </p:nvSpPr>
            <p:spPr bwMode="auto">
              <a:xfrm>
                <a:off x="2486026" y="3438526"/>
                <a:ext cx="68263" cy="55563"/>
              </a:xfrm>
              <a:custGeom>
                <a:avLst/>
                <a:gdLst>
                  <a:gd name="T0" fmla="*/ 22 w 43"/>
                  <a:gd name="T1" fmla="*/ 35 h 35"/>
                  <a:gd name="T2" fmla="*/ 43 w 43"/>
                  <a:gd name="T3" fmla="*/ 0 h 35"/>
                  <a:gd name="T4" fmla="*/ 0 w 43"/>
                  <a:gd name="T5" fmla="*/ 0 h 35"/>
                  <a:gd name="T6" fmla="*/ 22 w 43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5">
                    <a:moveTo>
                      <a:pt x="22" y="35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" name="Freeform 482"/>
              <p:cNvSpPr>
                <a:spLocks/>
              </p:cNvSpPr>
              <p:nvPr/>
            </p:nvSpPr>
            <p:spPr bwMode="auto">
              <a:xfrm>
                <a:off x="2867026" y="3570288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" name="Freeform 483"/>
              <p:cNvSpPr>
                <a:spLocks/>
              </p:cNvSpPr>
              <p:nvPr/>
            </p:nvSpPr>
            <p:spPr bwMode="auto">
              <a:xfrm>
                <a:off x="2554288" y="3470276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" name="Freeform 484"/>
              <p:cNvSpPr>
                <a:spLocks/>
              </p:cNvSpPr>
              <p:nvPr/>
            </p:nvSpPr>
            <p:spPr bwMode="auto">
              <a:xfrm>
                <a:off x="2282826" y="3349626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" name="Freeform 485"/>
              <p:cNvSpPr>
                <a:spLocks/>
              </p:cNvSpPr>
              <p:nvPr/>
            </p:nvSpPr>
            <p:spPr bwMode="auto">
              <a:xfrm>
                <a:off x="2190751" y="330676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" name="Freeform 486"/>
              <p:cNvSpPr>
                <a:spLocks/>
              </p:cNvSpPr>
              <p:nvPr/>
            </p:nvSpPr>
            <p:spPr bwMode="auto">
              <a:xfrm>
                <a:off x="2676526" y="348773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" name="Freeform 487"/>
              <p:cNvSpPr>
                <a:spLocks/>
              </p:cNvSpPr>
              <p:nvPr/>
            </p:nvSpPr>
            <p:spPr bwMode="auto">
              <a:xfrm>
                <a:off x="1941513" y="3136901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" name="Freeform 488"/>
              <p:cNvSpPr>
                <a:spLocks/>
              </p:cNvSpPr>
              <p:nvPr/>
            </p:nvSpPr>
            <p:spPr bwMode="auto">
              <a:xfrm>
                <a:off x="2774951" y="351948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" name="Freeform 489"/>
              <p:cNvSpPr>
                <a:spLocks/>
              </p:cNvSpPr>
              <p:nvPr/>
            </p:nvSpPr>
            <p:spPr bwMode="auto">
              <a:xfrm>
                <a:off x="2166938" y="3249613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" name="Freeform 490"/>
              <p:cNvSpPr>
                <a:spLocks/>
              </p:cNvSpPr>
              <p:nvPr/>
            </p:nvSpPr>
            <p:spPr bwMode="auto">
              <a:xfrm>
                <a:off x="2543176" y="3432176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" name="Freeform 492"/>
              <p:cNvSpPr>
                <a:spLocks/>
              </p:cNvSpPr>
              <p:nvPr/>
            </p:nvSpPr>
            <p:spPr bwMode="auto">
              <a:xfrm>
                <a:off x="2844800" y="3538538"/>
                <a:ext cx="68262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" name="Freeform 493"/>
              <p:cNvSpPr>
                <a:spLocks/>
              </p:cNvSpPr>
              <p:nvPr/>
            </p:nvSpPr>
            <p:spPr bwMode="auto">
              <a:xfrm>
                <a:off x="2195513" y="328136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Freeform 494"/>
              <p:cNvSpPr>
                <a:spLocks/>
              </p:cNvSpPr>
              <p:nvPr/>
            </p:nvSpPr>
            <p:spPr bwMode="auto">
              <a:xfrm>
                <a:off x="2925763" y="3551238"/>
                <a:ext cx="68262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" name="Freeform 495"/>
              <p:cNvSpPr>
                <a:spLocks/>
              </p:cNvSpPr>
              <p:nvPr/>
            </p:nvSpPr>
            <p:spPr bwMode="auto">
              <a:xfrm>
                <a:off x="2624138" y="3425826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" name="Freeform 496"/>
              <p:cNvSpPr>
                <a:spLocks/>
              </p:cNvSpPr>
              <p:nvPr/>
            </p:nvSpPr>
            <p:spPr bwMode="auto">
              <a:xfrm>
                <a:off x="2670175" y="3451226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" name="Freeform 497"/>
              <p:cNvSpPr>
                <a:spLocks/>
              </p:cNvSpPr>
              <p:nvPr/>
            </p:nvSpPr>
            <p:spPr bwMode="auto">
              <a:xfrm>
                <a:off x="2687638" y="3444876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Freeform 498"/>
              <p:cNvSpPr>
                <a:spLocks/>
              </p:cNvSpPr>
              <p:nvPr/>
            </p:nvSpPr>
            <p:spPr bwMode="auto">
              <a:xfrm>
                <a:off x="2624138" y="3406776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Freeform 499"/>
              <p:cNvSpPr>
                <a:spLocks/>
              </p:cNvSpPr>
              <p:nvPr/>
            </p:nvSpPr>
            <p:spPr bwMode="auto">
              <a:xfrm>
                <a:off x="2346325" y="3268663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" name="Freeform 500"/>
              <p:cNvSpPr>
                <a:spLocks/>
              </p:cNvSpPr>
              <p:nvPr/>
            </p:nvSpPr>
            <p:spPr bwMode="auto">
              <a:xfrm>
                <a:off x="2144713" y="3181351"/>
                <a:ext cx="68262" cy="55563"/>
              </a:xfrm>
              <a:custGeom>
                <a:avLst/>
                <a:gdLst>
                  <a:gd name="T0" fmla="*/ 22 w 43"/>
                  <a:gd name="T1" fmla="*/ 35 h 35"/>
                  <a:gd name="T2" fmla="*/ 43 w 43"/>
                  <a:gd name="T3" fmla="*/ 0 h 35"/>
                  <a:gd name="T4" fmla="*/ 0 w 43"/>
                  <a:gd name="T5" fmla="*/ 0 h 35"/>
                  <a:gd name="T6" fmla="*/ 22 w 43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5">
                    <a:moveTo>
                      <a:pt x="22" y="35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" name="Freeform 501"/>
              <p:cNvSpPr>
                <a:spLocks/>
              </p:cNvSpPr>
              <p:nvPr/>
            </p:nvSpPr>
            <p:spPr bwMode="auto">
              <a:xfrm>
                <a:off x="2381250" y="330041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Freeform 502"/>
              <p:cNvSpPr>
                <a:spLocks/>
              </p:cNvSpPr>
              <p:nvPr/>
            </p:nvSpPr>
            <p:spPr bwMode="auto">
              <a:xfrm>
                <a:off x="3197225" y="3602038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Freeform 503"/>
              <p:cNvSpPr>
                <a:spLocks/>
              </p:cNvSpPr>
              <p:nvPr/>
            </p:nvSpPr>
            <p:spPr bwMode="auto">
              <a:xfrm>
                <a:off x="2324100" y="3230563"/>
                <a:ext cx="68262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40FFBF"/>
              </a:solidFill>
              <a:ln w="0">
                <a:solidFill>
                  <a:srgbClr val="3FF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Freeform 504"/>
              <p:cNvSpPr>
                <a:spLocks/>
              </p:cNvSpPr>
              <p:nvPr/>
            </p:nvSpPr>
            <p:spPr bwMode="auto">
              <a:xfrm>
                <a:off x="2549525" y="333216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40FFBF"/>
              </a:solidFill>
              <a:ln w="0">
                <a:solidFill>
                  <a:srgbClr val="3FF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Freeform 505"/>
              <p:cNvSpPr>
                <a:spLocks/>
              </p:cNvSpPr>
              <p:nvPr/>
            </p:nvSpPr>
            <p:spPr bwMode="auto">
              <a:xfrm>
                <a:off x="2665413" y="3362326"/>
                <a:ext cx="68262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Freeform 506"/>
              <p:cNvSpPr>
                <a:spLocks/>
              </p:cNvSpPr>
              <p:nvPr/>
            </p:nvSpPr>
            <p:spPr bwMode="auto">
              <a:xfrm>
                <a:off x="2670175" y="3362326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Freeform 507"/>
              <p:cNvSpPr>
                <a:spLocks/>
              </p:cNvSpPr>
              <p:nvPr/>
            </p:nvSpPr>
            <p:spPr bwMode="auto">
              <a:xfrm>
                <a:off x="2543175" y="331311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Freeform 508"/>
              <p:cNvSpPr>
                <a:spLocks/>
              </p:cNvSpPr>
              <p:nvPr/>
            </p:nvSpPr>
            <p:spPr bwMode="auto">
              <a:xfrm>
                <a:off x="1935163" y="297338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Freeform 509"/>
              <p:cNvSpPr>
                <a:spLocks/>
              </p:cNvSpPr>
              <p:nvPr/>
            </p:nvSpPr>
            <p:spPr bwMode="auto">
              <a:xfrm>
                <a:off x="2144713" y="3098801"/>
                <a:ext cx="68262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Freeform 510"/>
              <p:cNvSpPr>
                <a:spLocks/>
              </p:cNvSpPr>
              <p:nvPr/>
            </p:nvSpPr>
            <p:spPr bwMode="auto">
              <a:xfrm>
                <a:off x="2803525" y="3400426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Freeform 511"/>
              <p:cNvSpPr>
                <a:spLocks/>
              </p:cNvSpPr>
              <p:nvPr/>
            </p:nvSpPr>
            <p:spPr bwMode="auto">
              <a:xfrm>
                <a:off x="1871663" y="293528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Freeform 512"/>
              <p:cNvSpPr>
                <a:spLocks/>
              </p:cNvSpPr>
              <p:nvPr/>
            </p:nvSpPr>
            <p:spPr bwMode="auto">
              <a:xfrm>
                <a:off x="1739900" y="2784476"/>
                <a:ext cx="68262" cy="57150"/>
              </a:xfrm>
              <a:custGeom>
                <a:avLst/>
                <a:gdLst>
                  <a:gd name="T0" fmla="*/ 21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1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1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1" y="36"/>
                    </a:lnTo>
                    <a:close/>
                  </a:path>
                </a:pathLst>
              </a:custGeom>
              <a:solidFill>
                <a:srgbClr val="70FF8F"/>
              </a:solidFill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513"/>
              <p:cNvSpPr>
                <a:spLocks/>
              </p:cNvSpPr>
              <p:nvPr/>
            </p:nvSpPr>
            <p:spPr bwMode="auto">
              <a:xfrm>
                <a:off x="2132013" y="3060701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70FF8F"/>
              </a:solidFill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Freeform 514"/>
              <p:cNvSpPr>
                <a:spLocks/>
              </p:cNvSpPr>
              <p:nvPr/>
            </p:nvSpPr>
            <p:spPr bwMode="auto">
              <a:xfrm>
                <a:off x="1987550" y="297973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70FF8F"/>
              </a:solidFill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Freeform 515"/>
              <p:cNvSpPr>
                <a:spLocks/>
              </p:cNvSpPr>
              <p:nvPr/>
            </p:nvSpPr>
            <p:spPr bwMode="auto">
              <a:xfrm>
                <a:off x="3208338" y="3525838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70FF8F"/>
              </a:solidFill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516"/>
              <p:cNvSpPr>
                <a:spLocks/>
              </p:cNvSpPr>
              <p:nvPr/>
            </p:nvSpPr>
            <p:spPr bwMode="auto">
              <a:xfrm>
                <a:off x="2162175" y="3073401"/>
                <a:ext cx="68262" cy="57150"/>
              </a:xfrm>
              <a:custGeom>
                <a:avLst/>
                <a:gdLst>
                  <a:gd name="T0" fmla="*/ 21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1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1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1" y="36"/>
                    </a:lnTo>
                    <a:close/>
                  </a:path>
                </a:pathLst>
              </a:custGeom>
              <a:solidFill>
                <a:srgbClr val="70FF8F"/>
              </a:solidFill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Freeform 517"/>
              <p:cNvSpPr>
                <a:spLocks/>
              </p:cNvSpPr>
              <p:nvPr/>
            </p:nvSpPr>
            <p:spPr bwMode="auto">
              <a:xfrm>
                <a:off x="2733675" y="333216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" name="Freeform 518"/>
              <p:cNvSpPr>
                <a:spLocks/>
              </p:cNvSpPr>
              <p:nvPr/>
            </p:nvSpPr>
            <p:spPr bwMode="auto">
              <a:xfrm>
                <a:off x="2687638" y="332581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Freeform 519"/>
              <p:cNvSpPr>
                <a:spLocks/>
              </p:cNvSpPr>
              <p:nvPr/>
            </p:nvSpPr>
            <p:spPr bwMode="auto">
              <a:xfrm>
                <a:off x="2352675" y="3149601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Freeform 520"/>
              <p:cNvSpPr>
                <a:spLocks/>
              </p:cNvSpPr>
              <p:nvPr/>
            </p:nvSpPr>
            <p:spPr bwMode="auto">
              <a:xfrm>
                <a:off x="3370263" y="3576638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" name="Freeform 521"/>
              <p:cNvSpPr>
                <a:spLocks/>
              </p:cNvSpPr>
              <p:nvPr/>
            </p:nvSpPr>
            <p:spPr bwMode="auto">
              <a:xfrm>
                <a:off x="2328863" y="3130551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Freeform 522"/>
              <p:cNvSpPr>
                <a:spLocks/>
              </p:cNvSpPr>
              <p:nvPr/>
            </p:nvSpPr>
            <p:spPr bwMode="auto">
              <a:xfrm>
                <a:off x="2647950" y="3275013"/>
                <a:ext cx="68262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" name="Freeform 523"/>
              <p:cNvSpPr>
                <a:spLocks/>
              </p:cNvSpPr>
              <p:nvPr/>
            </p:nvSpPr>
            <p:spPr bwMode="auto">
              <a:xfrm>
                <a:off x="2716213" y="328771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9FFF60"/>
              </a:solidFill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" name="Freeform 524"/>
              <p:cNvSpPr>
                <a:spLocks/>
              </p:cNvSpPr>
              <p:nvPr/>
            </p:nvSpPr>
            <p:spPr bwMode="auto">
              <a:xfrm>
                <a:off x="3457575" y="3563938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9FFF60"/>
              </a:solidFill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" name="Freeform 525"/>
              <p:cNvSpPr>
                <a:spLocks/>
              </p:cNvSpPr>
              <p:nvPr/>
            </p:nvSpPr>
            <p:spPr bwMode="auto">
              <a:xfrm>
                <a:off x="1860550" y="2773363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AFFF50"/>
              </a:solidFill>
              <a:ln w="0">
                <a:solidFill>
                  <a:srgbClr val="AFFF4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" name="Freeform 526"/>
              <p:cNvSpPr>
                <a:spLocks/>
              </p:cNvSpPr>
              <p:nvPr/>
            </p:nvSpPr>
            <p:spPr bwMode="auto">
              <a:xfrm>
                <a:off x="2422525" y="3092451"/>
                <a:ext cx="68262" cy="57150"/>
              </a:xfrm>
              <a:custGeom>
                <a:avLst/>
                <a:gdLst>
                  <a:gd name="T0" fmla="*/ 21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1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1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1" y="36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" name="Freeform 527"/>
              <p:cNvSpPr>
                <a:spLocks/>
              </p:cNvSpPr>
              <p:nvPr/>
            </p:nvSpPr>
            <p:spPr bwMode="auto">
              <a:xfrm>
                <a:off x="2606675" y="3205163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" name="Freeform 528"/>
              <p:cNvSpPr>
                <a:spLocks/>
              </p:cNvSpPr>
              <p:nvPr/>
            </p:nvSpPr>
            <p:spPr bwMode="auto">
              <a:xfrm>
                <a:off x="1808163" y="2640013"/>
                <a:ext cx="69850" cy="57150"/>
              </a:xfrm>
              <a:custGeom>
                <a:avLst/>
                <a:gdLst>
                  <a:gd name="T0" fmla="*/ 22 w 44"/>
                  <a:gd name="T1" fmla="*/ 36 h 36"/>
                  <a:gd name="T2" fmla="*/ 44 w 44"/>
                  <a:gd name="T3" fmla="*/ 0 h 36"/>
                  <a:gd name="T4" fmla="*/ 0 w 44"/>
                  <a:gd name="T5" fmla="*/ 0 h 36"/>
                  <a:gd name="T6" fmla="*/ 22 w 4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22" y="36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DFFF20"/>
              </a:solidFill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" name="Freeform 529"/>
              <p:cNvSpPr>
                <a:spLocks/>
              </p:cNvSpPr>
              <p:nvPr/>
            </p:nvSpPr>
            <p:spPr bwMode="auto">
              <a:xfrm>
                <a:off x="2584450" y="3130551"/>
                <a:ext cx="68262" cy="57150"/>
              </a:xfrm>
              <a:custGeom>
                <a:avLst/>
                <a:gdLst>
                  <a:gd name="T0" fmla="*/ 22 w 43"/>
                  <a:gd name="T1" fmla="*/ 36 h 36"/>
                  <a:gd name="T2" fmla="*/ 43 w 43"/>
                  <a:gd name="T3" fmla="*/ 0 h 36"/>
                  <a:gd name="T4" fmla="*/ 0 w 43"/>
                  <a:gd name="T5" fmla="*/ 0 h 36"/>
                  <a:gd name="T6" fmla="*/ 22 w 4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6">
                    <a:moveTo>
                      <a:pt x="22" y="36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DFFF20"/>
              </a:solidFill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" name="Freeform 530"/>
              <p:cNvSpPr>
                <a:spLocks/>
              </p:cNvSpPr>
              <p:nvPr/>
            </p:nvSpPr>
            <p:spPr bwMode="auto">
              <a:xfrm>
                <a:off x="2208213" y="2886076"/>
                <a:ext cx="68262" cy="55563"/>
              </a:xfrm>
              <a:custGeom>
                <a:avLst/>
                <a:gdLst>
                  <a:gd name="T0" fmla="*/ 22 w 43"/>
                  <a:gd name="T1" fmla="*/ 35 h 35"/>
                  <a:gd name="T2" fmla="*/ 43 w 43"/>
                  <a:gd name="T3" fmla="*/ 0 h 35"/>
                  <a:gd name="T4" fmla="*/ 0 w 43"/>
                  <a:gd name="T5" fmla="*/ 0 h 35"/>
                  <a:gd name="T6" fmla="*/ 22 w 43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35">
                    <a:moveTo>
                      <a:pt x="22" y="35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" name="Freeform 531"/>
              <p:cNvSpPr>
                <a:spLocks/>
              </p:cNvSpPr>
              <p:nvPr/>
            </p:nvSpPr>
            <p:spPr bwMode="auto">
              <a:xfrm>
                <a:off x="2919413" y="3194051"/>
                <a:ext cx="69850" cy="55563"/>
              </a:xfrm>
              <a:custGeom>
                <a:avLst/>
                <a:gdLst>
                  <a:gd name="T0" fmla="*/ 22 w 44"/>
                  <a:gd name="T1" fmla="*/ 35 h 35"/>
                  <a:gd name="T2" fmla="*/ 44 w 44"/>
                  <a:gd name="T3" fmla="*/ 0 h 35"/>
                  <a:gd name="T4" fmla="*/ 0 w 44"/>
                  <a:gd name="T5" fmla="*/ 0 h 35"/>
                  <a:gd name="T6" fmla="*/ 22 w 44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5">
                    <a:moveTo>
                      <a:pt x="22" y="35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22" y="35"/>
                    </a:lnTo>
                    <a:close/>
                  </a:path>
                </a:pathLst>
              </a:custGeom>
              <a:solidFill>
                <a:srgbClr val="FFBF00"/>
              </a:solidFill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" name="Rectangle 532"/>
              <p:cNvSpPr>
                <a:spLocks noChangeArrowheads="1"/>
              </p:cNvSpPr>
              <p:nvPr/>
            </p:nvSpPr>
            <p:spPr bwMode="auto">
              <a:xfrm>
                <a:off x="1044575" y="2854326"/>
                <a:ext cx="46037" cy="50800"/>
              </a:xfrm>
              <a:prstGeom prst="rect">
                <a:avLst/>
              </a:prstGeom>
              <a:solidFill>
                <a:srgbClr val="0040FF"/>
              </a:solidFill>
              <a:ln w="0">
                <a:solidFill>
                  <a:srgbClr val="003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" name="Rectangle 533"/>
              <p:cNvSpPr>
                <a:spLocks noChangeArrowheads="1"/>
              </p:cNvSpPr>
              <p:nvPr/>
            </p:nvSpPr>
            <p:spPr bwMode="auto">
              <a:xfrm>
                <a:off x="1722438" y="3375026"/>
                <a:ext cx="46037" cy="50800"/>
              </a:xfrm>
              <a:prstGeom prst="rect">
                <a:avLst/>
              </a:prstGeom>
              <a:solidFill>
                <a:srgbClr val="0040FF"/>
              </a:solidFill>
              <a:ln w="0">
                <a:solidFill>
                  <a:srgbClr val="003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" name="Rectangle 534"/>
              <p:cNvSpPr>
                <a:spLocks noChangeArrowheads="1"/>
              </p:cNvSpPr>
              <p:nvPr/>
            </p:nvSpPr>
            <p:spPr bwMode="auto">
              <a:xfrm>
                <a:off x="1414463" y="3155951"/>
                <a:ext cx="47625" cy="49213"/>
              </a:xfrm>
              <a:prstGeom prst="rect">
                <a:avLst/>
              </a:prstGeom>
              <a:solidFill>
                <a:srgbClr val="0050FF"/>
              </a:solidFill>
              <a:ln w="0">
                <a:solidFill>
                  <a:srgbClr val="004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" name="Rectangle 535"/>
              <p:cNvSpPr>
                <a:spLocks noChangeArrowheads="1"/>
              </p:cNvSpPr>
              <p:nvPr/>
            </p:nvSpPr>
            <p:spPr bwMode="auto">
              <a:xfrm>
                <a:off x="1536700" y="3243263"/>
                <a:ext cx="46037" cy="50800"/>
              </a:xfrm>
              <a:prstGeom prst="rect">
                <a:avLst/>
              </a:prstGeom>
              <a:solidFill>
                <a:srgbClr val="0050FF"/>
              </a:solidFill>
              <a:ln w="0">
                <a:solidFill>
                  <a:srgbClr val="004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" name="Rectangle 536"/>
              <p:cNvSpPr>
                <a:spLocks noChangeArrowheads="1"/>
              </p:cNvSpPr>
              <p:nvPr/>
            </p:nvSpPr>
            <p:spPr bwMode="auto">
              <a:xfrm>
                <a:off x="801688" y="1874838"/>
                <a:ext cx="46037" cy="50800"/>
              </a:xfrm>
              <a:prstGeom prst="rect">
                <a:avLst/>
              </a:prstGeom>
              <a:solidFill>
                <a:srgbClr val="0060FF"/>
              </a:solidFill>
              <a:ln w="0">
                <a:solidFill>
                  <a:srgbClr val="005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" name="Rectangle 537"/>
              <p:cNvSpPr>
                <a:spLocks noChangeArrowheads="1"/>
              </p:cNvSpPr>
              <p:nvPr/>
            </p:nvSpPr>
            <p:spPr bwMode="auto">
              <a:xfrm>
                <a:off x="2212975" y="3544888"/>
                <a:ext cx="47625" cy="50800"/>
              </a:xfrm>
              <a:prstGeom prst="rect">
                <a:avLst/>
              </a:prstGeom>
              <a:solidFill>
                <a:srgbClr val="0060FF"/>
              </a:solidFill>
              <a:ln w="0">
                <a:solidFill>
                  <a:srgbClr val="005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" name="Rectangle 538"/>
              <p:cNvSpPr>
                <a:spLocks noChangeArrowheads="1"/>
              </p:cNvSpPr>
              <p:nvPr/>
            </p:nvSpPr>
            <p:spPr bwMode="auto">
              <a:xfrm>
                <a:off x="2155825" y="3475038"/>
                <a:ext cx="46037" cy="50800"/>
              </a:xfrm>
              <a:prstGeom prst="rect">
                <a:avLst/>
              </a:prstGeom>
              <a:solidFill>
                <a:srgbClr val="0070FF"/>
              </a:solidFill>
              <a:ln w="0">
                <a:solidFill>
                  <a:srgbClr val="006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" name="Rectangle 539"/>
              <p:cNvSpPr>
                <a:spLocks noChangeArrowheads="1"/>
              </p:cNvSpPr>
              <p:nvPr/>
            </p:nvSpPr>
            <p:spPr bwMode="auto">
              <a:xfrm>
                <a:off x="2212975" y="3487738"/>
                <a:ext cx="47625" cy="50800"/>
              </a:xfrm>
              <a:prstGeom prst="rect">
                <a:avLst/>
              </a:prstGeom>
              <a:solidFill>
                <a:srgbClr val="0070FF"/>
              </a:solidFill>
              <a:ln w="0">
                <a:solidFill>
                  <a:srgbClr val="006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" name="Rectangle 540"/>
              <p:cNvSpPr>
                <a:spLocks noChangeArrowheads="1"/>
              </p:cNvSpPr>
              <p:nvPr/>
            </p:nvSpPr>
            <p:spPr bwMode="auto">
              <a:xfrm>
                <a:off x="2462213" y="3589338"/>
                <a:ext cx="46037" cy="49213"/>
              </a:xfrm>
              <a:prstGeom prst="rect">
                <a:avLst/>
              </a:prstGeom>
              <a:solidFill>
                <a:srgbClr val="0070FF"/>
              </a:solidFill>
              <a:ln w="0">
                <a:solidFill>
                  <a:srgbClr val="006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" name="Rectangle 541"/>
              <p:cNvSpPr>
                <a:spLocks noChangeArrowheads="1"/>
              </p:cNvSpPr>
              <p:nvPr/>
            </p:nvSpPr>
            <p:spPr bwMode="auto">
              <a:xfrm>
                <a:off x="1536700" y="3130551"/>
                <a:ext cx="46037" cy="50800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" name="Rectangle 542"/>
              <p:cNvSpPr>
                <a:spLocks noChangeArrowheads="1"/>
              </p:cNvSpPr>
              <p:nvPr/>
            </p:nvSpPr>
            <p:spPr bwMode="auto">
              <a:xfrm>
                <a:off x="1293813" y="2879726"/>
                <a:ext cx="46037" cy="49213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" name="Rectangle 543"/>
              <p:cNvSpPr>
                <a:spLocks noChangeArrowheads="1"/>
              </p:cNvSpPr>
              <p:nvPr/>
            </p:nvSpPr>
            <p:spPr bwMode="auto">
              <a:xfrm>
                <a:off x="2276475" y="3487738"/>
                <a:ext cx="47625" cy="50800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" name="Rectangle 544"/>
              <p:cNvSpPr>
                <a:spLocks noChangeArrowheads="1"/>
              </p:cNvSpPr>
              <p:nvPr/>
            </p:nvSpPr>
            <p:spPr bwMode="auto">
              <a:xfrm>
                <a:off x="2584450" y="3602038"/>
                <a:ext cx="46037" cy="49213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" name="Rectangle 545"/>
              <p:cNvSpPr>
                <a:spLocks noChangeArrowheads="1"/>
              </p:cNvSpPr>
              <p:nvPr/>
            </p:nvSpPr>
            <p:spPr bwMode="auto">
              <a:xfrm>
                <a:off x="2398713" y="3538538"/>
                <a:ext cx="46037" cy="50800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" name="Rectangle 546"/>
              <p:cNvSpPr>
                <a:spLocks noChangeArrowheads="1"/>
              </p:cNvSpPr>
              <p:nvPr/>
            </p:nvSpPr>
            <p:spPr bwMode="auto">
              <a:xfrm>
                <a:off x="1536700" y="3124201"/>
                <a:ext cx="46037" cy="50800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" name="Rectangle 547"/>
              <p:cNvSpPr>
                <a:spLocks noChangeArrowheads="1"/>
              </p:cNvSpPr>
              <p:nvPr/>
            </p:nvSpPr>
            <p:spPr bwMode="auto">
              <a:xfrm>
                <a:off x="1600200" y="3143251"/>
                <a:ext cx="46037" cy="50800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" name="Rectangle 548"/>
              <p:cNvSpPr>
                <a:spLocks noChangeArrowheads="1"/>
              </p:cNvSpPr>
              <p:nvPr/>
            </p:nvSpPr>
            <p:spPr bwMode="auto">
              <a:xfrm>
                <a:off x="2212975" y="3451226"/>
                <a:ext cx="47625" cy="49213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" name="Rectangle 549"/>
              <p:cNvSpPr>
                <a:spLocks noChangeArrowheads="1"/>
              </p:cNvSpPr>
              <p:nvPr/>
            </p:nvSpPr>
            <p:spPr bwMode="auto">
              <a:xfrm>
                <a:off x="1350963" y="2954338"/>
                <a:ext cx="47625" cy="50800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" name="Rectangle 550"/>
              <p:cNvSpPr>
                <a:spLocks noChangeArrowheads="1"/>
              </p:cNvSpPr>
              <p:nvPr/>
            </p:nvSpPr>
            <p:spPr bwMode="auto">
              <a:xfrm>
                <a:off x="1293813" y="2879726"/>
                <a:ext cx="46037" cy="49213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" name="Rectangle 551"/>
              <p:cNvSpPr>
                <a:spLocks noChangeArrowheads="1"/>
              </p:cNvSpPr>
              <p:nvPr/>
            </p:nvSpPr>
            <p:spPr bwMode="auto">
              <a:xfrm>
                <a:off x="2276475" y="3463926"/>
                <a:ext cx="47625" cy="49213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" name="Rectangle 552"/>
              <p:cNvSpPr>
                <a:spLocks noChangeArrowheads="1"/>
              </p:cNvSpPr>
              <p:nvPr/>
            </p:nvSpPr>
            <p:spPr bwMode="auto">
              <a:xfrm>
                <a:off x="2276475" y="3470276"/>
                <a:ext cx="47625" cy="49213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" name="Rectangle 553"/>
              <p:cNvSpPr>
                <a:spLocks noChangeArrowheads="1"/>
              </p:cNvSpPr>
              <p:nvPr/>
            </p:nvSpPr>
            <p:spPr bwMode="auto">
              <a:xfrm>
                <a:off x="2276475" y="3487738"/>
                <a:ext cx="47625" cy="50800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" name="Rectangle 554"/>
              <p:cNvSpPr>
                <a:spLocks noChangeArrowheads="1"/>
              </p:cNvSpPr>
              <p:nvPr/>
            </p:nvSpPr>
            <p:spPr bwMode="auto">
              <a:xfrm>
                <a:off x="2398713" y="3538538"/>
                <a:ext cx="46037" cy="50800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" name="Rectangle 555"/>
              <p:cNvSpPr>
                <a:spLocks noChangeArrowheads="1"/>
              </p:cNvSpPr>
              <p:nvPr/>
            </p:nvSpPr>
            <p:spPr bwMode="auto">
              <a:xfrm>
                <a:off x="2398713" y="3519488"/>
                <a:ext cx="46037" cy="50800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" name="Rectangle 556"/>
              <p:cNvSpPr>
                <a:spLocks noChangeArrowheads="1"/>
              </p:cNvSpPr>
              <p:nvPr/>
            </p:nvSpPr>
            <p:spPr bwMode="auto">
              <a:xfrm>
                <a:off x="2584450" y="3582988"/>
                <a:ext cx="46037" cy="49213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" name="Rectangle 557"/>
              <p:cNvSpPr>
                <a:spLocks noChangeArrowheads="1"/>
              </p:cNvSpPr>
              <p:nvPr/>
            </p:nvSpPr>
            <p:spPr bwMode="auto">
              <a:xfrm>
                <a:off x="1414463" y="2941638"/>
                <a:ext cx="47625" cy="50800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" name="Rectangle 558"/>
              <p:cNvSpPr>
                <a:spLocks noChangeArrowheads="1"/>
              </p:cNvSpPr>
              <p:nvPr/>
            </p:nvSpPr>
            <p:spPr bwMode="auto">
              <a:xfrm>
                <a:off x="2520950" y="3525838"/>
                <a:ext cx="46037" cy="50800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" name="Rectangle 559"/>
              <p:cNvSpPr>
                <a:spLocks noChangeArrowheads="1"/>
              </p:cNvSpPr>
              <p:nvPr/>
            </p:nvSpPr>
            <p:spPr bwMode="auto">
              <a:xfrm>
                <a:off x="1414463" y="2928938"/>
                <a:ext cx="47625" cy="50800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" name="Rectangle 560"/>
              <p:cNvSpPr>
                <a:spLocks noChangeArrowheads="1"/>
              </p:cNvSpPr>
              <p:nvPr/>
            </p:nvSpPr>
            <p:spPr bwMode="auto">
              <a:xfrm>
                <a:off x="2276475" y="3438526"/>
                <a:ext cx="47625" cy="49213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" name="Rectangle 561"/>
              <p:cNvSpPr>
                <a:spLocks noChangeArrowheads="1"/>
              </p:cNvSpPr>
              <p:nvPr/>
            </p:nvSpPr>
            <p:spPr bwMode="auto">
              <a:xfrm>
                <a:off x="1785938" y="3187701"/>
                <a:ext cx="46037" cy="49213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" name="Rectangle 562"/>
              <p:cNvSpPr>
                <a:spLocks noChangeArrowheads="1"/>
              </p:cNvSpPr>
              <p:nvPr/>
            </p:nvSpPr>
            <p:spPr bwMode="auto">
              <a:xfrm>
                <a:off x="2276475" y="3425826"/>
                <a:ext cx="47625" cy="49213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" name="Rectangle 563"/>
              <p:cNvSpPr>
                <a:spLocks noChangeArrowheads="1"/>
              </p:cNvSpPr>
              <p:nvPr/>
            </p:nvSpPr>
            <p:spPr bwMode="auto">
              <a:xfrm>
                <a:off x="1479550" y="2947988"/>
                <a:ext cx="46037" cy="50800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" name="Rectangle 564"/>
              <p:cNvSpPr>
                <a:spLocks noChangeArrowheads="1"/>
              </p:cNvSpPr>
              <p:nvPr/>
            </p:nvSpPr>
            <p:spPr bwMode="auto">
              <a:xfrm>
                <a:off x="1663700" y="3105151"/>
                <a:ext cx="46037" cy="50800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" name="Rectangle 565"/>
              <p:cNvSpPr>
                <a:spLocks noChangeArrowheads="1"/>
              </p:cNvSpPr>
              <p:nvPr/>
            </p:nvSpPr>
            <p:spPr bwMode="auto">
              <a:xfrm>
                <a:off x="1350963" y="2898776"/>
                <a:ext cx="47625" cy="49213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" name="Rectangle 566"/>
              <p:cNvSpPr>
                <a:spLocks noChangeArrowheads="1"/>
              </p:cNvSpPr>
              <p:nvPr/>
            </p:nvSpPr>
            <p:spPr bwMode="auto">
              <a:xfrm>
                <a:off x="2584450" y="3513138"/>
                <a:ext cx="46037" cy="50800"/>
              </a:xfrm>
              <a:prstGeom prst="rect">
                <a:avLst/>
              </a:pr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" name="Rectangle 567"/>
              <p:cNvSpPr>
                <a:spLocks noChangeArrowheads="1"/>
              </p:cNvSpPr>
              <p:nvPr/>
            </p:nvSpPr>
            <p:spPr bwMode="auto">
              <a:xfrm>
                <a:off x="2520950" y="3494088"/>
                <a:ext cx="46037" cy="50800"/>
              </a:xfrm>
              <a:prstGeom prst="rect">
                <a:avLst/>
              </a:pr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1" name="Rectangle 568"/>
              <p:cNvSpPr>
                <a:spLocks noChangeArrowheads="1"/>
              </p:cNvSpPr>
              <p:nvPr/>
            </p:nvSpPr>
            <p:spPr bwMode="auto">
              <a:xfrm>
                <a:off x="1044575" y="2395538"/>
                <a:ext cx="46037" cy="50800"/>
              </a:xfrm>
              <a:prstGeom prst="rect">
                <a:avLst/>
              </a:pr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" name="Rectangle 569"/>
              <p:cNvSpPr>
                <a:spLocks noChangeArrowheads="1"/>
              </p:cNvSpPr>
              <p:nvPr/>
            </p:nvSpPr>
            <p:spPr bwMode="auto">
              <a:xfrm>
                <a:off x="2705100" y="3544888"/>
                <a:ext cx="46037" cy="50800"/>
              </a:xfrm>
              <a:prstGeom prst="rect">
                <a:avLst/>
              </a:pr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" name="Rectangle 570"/>
              <p:cNvSpPr>
                <a:spLocks noChangeArrowheads="1"/>
              </p:cNvSpPr>
              <p:nvPr/>
            </p:nvSpPr>
            <p:spPr bwMode="auto">
              <a:xfrm>
                <a:off x="1843088" y="3155951"/>
                <a:ext cx="46037" cy="49213"/>
              </a:xfrm>
              <a:prstGeom prst="rect">
                <a:avLst/>
              </a:pr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" name="Rectangle 571"/>
              <p:cNvSpPr>
                <a:spLocks noChangeArrowheads="1"/>
              </p:cNvSpPr>
              <p:nvPr/>
            </p:nvSpPr>
            <p:spPr bwMode="auto">
              <a:xfrm>
                <a:off x="1970088" y="3194051"/>
                <a:ext cx="46037" cy="49213"/>
              </a:xfrm>
              <a:prstGeom prst="rect">
                <a:avLst/>
              </a:pr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" name="Rectangle 572"/>
              <p:cNvSpPr>
                <a:spLocks noChangeArrowheads="1"/>
              </p:cNvSpPr>
              <p:nvPr/>
            </p:nvSpPr>
            <p:spPr bwMode="auto">
              <a:xfrm>
                <a:off x="2584450" y="3463926"/>
                <a:ext cx="46037" cy="49213"/>
              </a:xfrm>
              <a:prstGeom prst="rect">
                <a:avLst/>
              </a:pr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" name="Rectangle 573"/>
              <p:cNvSpPr>
                <a:spLocks noChangeArrowheads="1"/>
              </p:cNvSpPr>
              <p:nvPr/>
            </p:nvSpPr>
            <p:spPr bwMode="auto">
              <a:xfrm>
                <a:off x="1479550" y="2828926"/>
                <a:ext cx="46037" cy="50800"/>
              </a:xfrm>
              <a:prstGeom prst="rect">
                <a:avLst/>
              </a:pr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" name="Rectangle 574"/>
              <p:cNvSpPr>
                <a:spLocks noChangeArrowheads="1"/>
              </p:cNvSpPr>
              <p:nvPr/>
            </p:nvSpPr>
            <p:spPr bwMode="auto">
              <a:xfrm>
                <a:off x="2028825" y="3217863"/>
                <a:ext cx="46037" cy="50800"/>
              </a:xfrm>
              <a:prstGeom prst="rect">
                <a:avLst/>
              </a:pr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" name="Rectangle 575"/>
              <p:cNvSpPr>
                <a:spLocks noChangeArrowheads="1"/>
              </p:cNvSpPr>
              <p:nvPr/>
            </p:nvSpPr>
            <p:spPr bwMode="auto">
              <a:xfrm>
                <a:off x="1785938" y="3043238"/>
                <a:ext cx="46037" cy="49213"/>
              </a:xfrm>
              <a:prstGeom prst="rect">
                <a:avLst/>
              </a:pr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" name="Rectangle 576"/>
              <p:cNvSpPr>
                <a:spLocks noChangeArrowheads="1"/>
              </p:cNvSpPr>
              <p:nvPr/>
            </p:nvSpPr>
            <p:spPr bwMode="auto">
              <a:xfrm>
                <a:off x="2212975" y="3313113"/>
                <a:ext cx="47625" cy="49213"/>
              </a:xfrm>
              <a:prstGeom prst="rect">
                <a:avLst/>
              </a:pr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" name="Rectangle 577"/>
              <p:cNvSpPr>
                <a:spLocks noChangeArrowheads="1"/>
              </p:cNvSpPr>
              <p:nvPr/>
            </p:nvSpPr>
            <p:spPr bwMode="auto">
              <a:xfrm>
                <a:off x="2155825" y="3243263"/>
                <a:ext cx="46037" cy="50800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" name="Rectangle 578"/>
              <p:cNvSpPr>
                <a:spLocks noChangeArrowheads="1"/>
              </p:cNvSpPr>
              <p:nvPr/>
            </p:nvSpPr>
            <p:spPr bwMode="auto">
              <a:xfrm>
                <a:off x="1785938" y="3036888"/>
                <a:ext cx="46037" cy="49213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" name="Rectangle 579"/>
              <p:cNvSpPr>
                <a:spLocks noChangeArrowheads="1"/>
              </p:cNvSpPr>
              <p:nvPr/>
            </p:nvSpPr>
            <p:spPr bwMode="auto">
              <a:xfrm>
                <a:off x="1536700" y="2803526"/>
                <a:ext cx="46037" cy="50800"/>
              </a:xfrm>
              <a:prstGeom prst="rect">
                <a:avLst/>
              </a:pr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" name="Rectangle 580"/>
              <p:cNvSpPr>
                <a:spLocks noChangeArrowheads="1"/>
              </p:cNvSpPr>
              <p:nvPr/>
            </p:nvSpPr>
            <p:spPr bwMode="auto">
              <a:xfrm>
                <a:off x="1536700" y="2790826"/>
                <a:ext cx="46037" cy="50800"/>
              </a:xfrm>
              <a:prstGeom prst="rect">
                <a:avLst/>
              </a:pr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" name="Rectangle 581"/>
              <p:cNvSpPr>
                <a:spLocks noChangeArrowheads="1"/>
              </p:cNvSpPr>
              <p:nvPr/>
            </p:nvSpPr>
            <p:spPr bwMode="auto">
              <a:xfrm>
                <a:off x="1785938" y="3005138"/>
                <a:ext cx="46037" cy="50800"/>
              </a:xfrm>
              <a:prstGeom prst="rect">
                <a:avLst/>
              </a:pr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" name="Rectangle 582"/>
              <p:cNvSpPr>
                <a:spLocks noChangeArrowheads="1"/>
              </p:cNvSpPr>
              <p:nvPr/>
            </p:nvSpPr>
            <p:spPr bwMode="auto">
              <a:xfrm>
                <a:off x="2335213" y="3281363"/>
                <a:ext cx="46037" cy="50800"/>
              </a:xfrm>
              <a:prstGeom prst="rect">
                <a:avLst/>
              </a:pr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" name="Rectangle 583"/>
              <p:cNvSpPr>
                <a:spLocks noChangeArrowheads="1"/>
              </p:cNvSpPr>
              <p:nvPr/>
            </p:nvSpPr>
            <p:spPr bwMode="auto">
              <a:xfrm>
                <a:off x="1722438" y="2922588"/>
                <a:ext cx="46037" cy="50800"/>
              </a:xfrm>
              <a:prstGeom prst="rect">
                <a:avLst/>
              </a:pr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" name="Rectangle 584"/>
              <p:cNvSpPr>
                <a:spLocks noChangeArrowheads="1"/>
              </p:cNvSpPr>
              <p:nvPr/>
            </p:nvSpPr>
            <p:spPr bwMode="auto">
              <a:xfrm>
                <a:off x="2520950" y="3375026"/>
                <a:ext cx="46037" cy="50800"/>
              </a:xfrm>
              <a:prstGeom prst="rect">
                <a:avLst/>
              </a:pr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" name="Rectangle 585"/>
              <p:cNvSpPr>
                <a:spLocks noChangeArrowheads="1"/>
              </p:cNvSpPr>
              <p:nvPr/>
            </p:nvSpPr>
            <p:spPr bwMode="auto">
              <a:xfrm>
                <a:off x="1600200" y="2797176"/>
                <a:ext cx="46037" cy="50800"/>
              </a:xfrm>
              <a:prstGeom prst="rect">
                <a:avLst/>
              </a:pr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" name="Rectangle 586"/>
              <p:cNvSpPr>
                <a:spLocks noChangeArrowheads="1"/>
              </p:cNvSpPr>
              <p:nvPr/>
            </p:nvSpPr>
            <p:spPr bwMode="auto">
              <a:xfrm>
                <a:off x="2705100" y="3400426"/>
                <a:ext cx="46037" cy="50800"/>
              </a:xfrm>
              <a:prstGeom prst="rect">
                <a:avLst/>
              </a:pr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0" name="Rectangle 587"/>
              <p:cNvSpPr>
                <a:spLocks noChangeArrowheads="1"/>
              </p:cNvSpPr>
              <p:nvPr/>
            </p:nvSpPr>
            <p:spPr bwMode="auto">
              <a:xfrm>
                <a:off x="2398713" y="3294063"/>
                <a:ext cx="46037" cy="49213"/>
              </a:xfrm>
              <a:prstGeom prst="rect">
                <a:avLst/>
              </a:pr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" name="Rectangle 588"/>
              <p:cNvSpPr>
                <a:spLocks noChangeArrowheads="1"/>
              </p:cNvSpPr>
              <p:nvPr/>
            </p:nvSpPr>
            <p:spPr bwMode="auto">
              <a:xfrm>
                <a:off x="2028825" y="3079751"/>
                <a:ext cx="46037" cy="50800"/>
              </a:xfrm>
              <a:prstGeom prst="rect">
                <a:avLst/>
              </a:prstGeom>
              <a:solidFill>
                <a:srgbClr val="40FFBF"/>
              </a:solidFill>
              <a:ln w="0">
                <a:solidFill>
                  <a:srgbClr val="3FFFB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" name="Rectangle 589"/>
              <p:cNvSpPr>
                <a:spLocks noChangeArrowheads="1"/>
              </p:cNvSpPr>
              <p:nvPr/>
            </p:nvSpPr>
            <p:spPr bwMode="auto">
              <a:xfrm>
                <a:off x="2520950" y="3262313"/>
                <a:ext cx="46037" cy="50800"/>
              </a:xfrm>
              <a:prstGeom prst="rect">
                <a:avLst/>
              </a:pr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" name="Rectangle 590"/>
              <p:cNvSpPr>
                <a:spLocks noChangeArrowheads="1"/>
              </p:cNvSpPr>
              <p:nvPr/>
            </p:nvSpPr>
            <p:spPr bwMode="auto">
              <a:xfrm>
                <a:off x="1722438" y="2728913"/>
                <a:ext cx="46037" cy="49213"/>
              </a:xfrm>
              <a:prstGeom prst="rect">
                <a:avLst/>
              </a:pr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" name="Rectangle 591"/>
              <p:cNvSpPr>
                <a:spLocks noChangeArrowheads="1"/>
              </p:cNvSpPr>
              <p:nvPr/>
            </p:nvSpPr>
            <p:spPr bwMode="auto">
              <a:xfrm>
                <a:off x="2028825" y="2954338"/>
                <a:ext cx="46037" cy="50800"/>
              </a:xfrm>
              <a:prstGeom prst="rect">
                <a:avLst/>
              </a:pr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Rectangle 592"/>
              <p:cNvSpPr>
                <a:spLocks noChangeArrowheads="1"/>
              </p:cNvSpPr>
              <p:nvPr/>
            </p:nvSpPr>
            <p:spPr bwMode="auto">
              <a:xfrm>
                <a:off x="1663700" y="2652713"/>
                <a:ext cx="46037" cy="50800"/>
              </a:xfrm>
              <a:prstGeom prst="rect">
                <a:avLst/>
              </a:pr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" name="Rectangle 593"/>
              <p:cNvSpPr>
                <a:spLocks noChangeArrowheads="1"/>
              </p:cNvSpPr>
              <p:nvPr/>
            </p:nvSpPr>
            <p:spPr bwMode="auto">
              <a:xfrm>
                <a:off x="1843088" y="2803526"/>
                <a:ext cx="46037" cy="50800"/>
              </a:xfrm>
              <a:prstGeom prst="rect">
                <a:avLst/>
              </a:pr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" name="Rectangle 594"/>
              <p:cNvSpPr>
                <a:spLocks noChangeArrowheads="1"/>
              </p:cNvSpPr>
              <p:nvPr/>
            </p:nvSpPr>
            <p:spPr bwMode="auto">
              <a:xfrm>
                <a:off x="2092325" y="2979738"/>
                <a:ext cx="46037" cy="50800"/>
              </a:xfrm>
              <a:prstGeom prst="rect">
                <a:avLst/>
              </a:pr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" name="Rectangle 595"/>
              <p:cNvSpPr>
                <a:spLocks noChangeArrowheads="1"/>
              </p:cNvSpPr>
              <p:nvPr/>
            </p:nvSpPr>
            <p:spPr bwMode="auto">
              <a:xfrm>
                <a:off x="1663700" y="2652713"/>
                <a:ext cx="46037" cy="50800"/>
              </a:xfrm>
              <a:prstGeom prst="rect">
                <a:avLst/>
              </a:pr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" name="Rectangle 596"/>
              <p:cNvSpPr>
                <a:spLocks noChangeArrowheads="1"/>
              </p:cNvSpPr>
              <p:nvPr/>
            </p:nvSpPr>
            <p:spPr bwMode="auto">
              <a:xfrm>
                <a:off x="1906588" y="2760663"/>
                <a:ext cx="46037" cy="49213"/>
              </a:xfrm>
              <a:prstGeom prst="rect">
                <a:avLst/>
              </a:pr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Rectangle 597"/>
              <p:cNvSpPr>
                <a:spLocks noChangeArrowheads="1"/>
              </p:cNvSpPr>
              <p:nvPr/>
            </p:nvSpPr>
            <p:spPr bwMode="auto">
              <a:xfrm>
                <a:off x="2028825" y="2860676"/>
                <a:ext cx="46037" cy="50800"/>
              </a:xfrm>
              <a:prstGeom prst="rect">
                <a:avLst/>
              </a:pr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" name="Rectangle 598"/>
              <p:cNvSpPr>
                <a:spLocks noChangeArrowheads="1"/>
              </p:cNvSpPr>
              <p:nvPr/>
            </p:nvSpPr>
            <p:spPr bwMode="auto">
              <a:xfrm>
                <a:off x="1663700" y="2501901"/>
                <a:ext cx="46037" cy="50800"/>
              </a:xfrm>
              <a:prstGeom prst="rect">
                <a:avLst/>
              </a:prstGeom>
              <a:solidFill>
                <a:srgbClr val="CFFF30"/>
              </a:solidFill>
              <a:ln w="0">
                <a:solidFill>
                  <a:srgbClr val="CFFF2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" name="Rectangle 599"/>
              <p:cNvSpPr>
                <a:spLocks noChangeArrowheads="1"/>
              </p:cNvSpPr>
              <p:nvPr/>
            </p:nvSpPr>
            <p:spPr bwMode="auto">
              <a:xfrm>
                <a:off x="2028825" y="2816226"/>
                <a:ext cx="46037" cy="50800"/>
              </a:xfrm>
              <a:prstGeom prst="rect">
                <a:avLst/>
              </a:prstGeom>
              <a:solidFill>
                <a:srgbClr val="CFFF30"/>
              </a:solidFill>
              <a:ln w="0">
                <a:solidFill>
                  <a:srgbClr val="CFFF2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Rectangle 600"/>
              <p:cNvSpPr>
                <a:spLocks noChangeArrowheads="1"/>
              </p:cNvSpPr>
              <p:nvPr/>
            </p:nvSpPr>
            <p:spPr bwMode="auto">
              <a:xfrm>
                <a:off x="1970088" y="2754313"/>
                <a:ext cx="46037" cy="49213"/>
              </a:xfrm>
              <a:prstGeom prst="rect">
                <a:avLst/>
              </a:prstGeom>
              <a:solidFill>
                <a:srgbClr val="CFFF30"/>
              </a:solidFill>
              <a:ln w="0">
                <a:solidFill>
                  <a:srgbClr val="CFFF2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Rectangle 601"/>
              <p:cNvSpPr>
                <a:spLocks noChangeArrowheads="1"/>
              </p:cNvSpPr>
              <p:nvPr/>
            </p:nvSpPr>
            <p:spPr bwMode="auto">
              <a:xfrm>
                <a:off x="1600200" y="2363788"/>
                <a:ext cx="46037" cy="50800"/>
              </a:xfrm>
              <a:prstGeom prst="rect">
                <a:avLst/>
              </a:prstGeom>
              <a:solidFill>
                <a:srgbClr val="EFFF10"/>
              </a:solidFill>
              <a:ln w="0">
                <a:solidFill>
                  <a:srgbClr val="EFFF0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602"/>
              <p:cNvSpPr>
                <a:spLocks noChangeArrowheads="1"/>
              </p:cNvSpPr>
              <p:nvPr/>
            </p:nvSpPr>
            <p:spPr bwMode="auto">
              <a:xfrm>
                <a:off x="1293813" y="1900238"/>
                <a:ext cx="46037" cy="49213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603"/>
              <p:cNvSpPr>
                <a:spLocks noChangeArrowheads="1"/>
              </p:cNvSpPr>
              <p:nvPr/>
            </p:nvSpPr>
            <p:spPr bwMode="auto">
              <a:xfrm>
                <a:off x="1722438" y="2452688"/>
                <a:ext cx="46037" cy="49213"/>
              </a:xfrm>
              <a:prstGeom prst="rect">
                <a:avLst/>
              </a:prstGeom>
              <a:solidFill>
                <a:srgbClr val="FFEF00"/>
              </a:solidFill>
              <a:ln w="0">
                <a:solidFill>
                  <a:srgbClr val="FFE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7" name="Rectangle 604"/>
              <p:cNvSpPr>
                <a:spLocks noChangeArrowheads="1"/>
              </p:cNvSpPr>
              <p:nvPr/>
            </p:nvSpPr>
            <p:spPr bwMode="auto">
              <a:xfrm>
                <a:off x="1350963" y="1887538"/>
                <a:ext cx="47625" cy="50800"/>
              </a:xfrm>
              <a:prstGeom prst="rect">
                <a:avLst/>
              </a:prstGeom>
              <a:solidFill>
                <a:srgbClr val="FFCF00"/>
              </a:solidFill>
              <a:ln w="0">
                <a:solidFill>
                  <a:srgbClr val="FFC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Rectangle 605"/>
              <p:cNvSpPr>
                <a:spLocks noChangeArrowheads="1"/>
              </p:cNvSpPr>
              <p:nvPr/>
            </p:nvSpPr>
            <p:spPr bwMode="auto">
              <a:xfrm>
                <a:off x="2028825" y="2571751"/>
                <a:ext cx="46037" cy="50800"/>
              </a:xfrm>
              <a:prstGeom prst="rect">
                <a:avLst/>
              </a:prstGeom>
              <a:solidFill>
                <a:srgbClr val="FF9F00"/>
              </a:solidFill>
              <a:ln w="0">
                <a:solidFill>
                  <a:srgbClr val="FF9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Rectangle 606"/>
              <p:cNvSpPr>
                <a:spLocks noChangeArrowheads="1"/>
              </p:cNvSpPr>
              <p:nvPr/>
            </p:nvSpPr>
            <p:spPr bwMode="auto">
              <a:xfrm>
                <a:off x="1536700" y="1900238"/>
                <a:ext cx="46037" cy="49213"/>
              </a:xfrm>
              <a:prstGeom prst="rect">
                <a:avLst/>
              </a:prstGeom>
              <a:solidFill>
                <a:srgbClr val="FF5000"/>
              </a:solidFill>
              <a:ln w="0">
                <a:solidFill>
                  <a:srgbClr val="FF4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0" name="Freeform 607"/>
              <p:cNvSpPr>
                <a:spLocks/>
              </p:cNvSpPr>
              <p:nvPr/>
            </p:nvSpPr>
            <p:spPr bwMode="auto">
              <a:xfrm>
                <a:off x="1368425" y="2860676"/>
                <a:ext cx="63500" cy="61913"/>
              </a:xfrm>
              <a:custGeom>
                <a:avLst/>
                <a:gdLst>
                  <a:gd name="T0" fmla="*/ 0 w 40"/>
                  <a:gd name="T1" fmla="*/ 16 h 39"/>
                  <a:gd name="T2" fmla="*/ 15 w 40"/>
                  <a:gd name="T3" fmla="*/ 16 h 39"/>
                  <a:gd name="T4" fmla="*/ 22 w 40"/>
                  <a:gd name="T5" fmla="*/ 0 h 39"/>
                  <a:gd name="T6" fmla="*/ 26 w 40"/>
                  <a:gd name="T7" fmla="*/ 16 h 39"/>
                  <a:gd name="T8" fmla="*/ 40 w 40"/>
                  <a:gd name="T9" fmla="*/ 16 h 39"/>
                  <a:gd name="T10" fmla="*/ 29 w 40"/>
                  <a:gd name="T11" fmla="*/ 24 h 39"/>
                  <a:gd name="T12" fmla="*/ 33 w 40"/>
                  <a:gd name="T13" fmla="*/ 39 h 39"/>
                  <a:gd name="T14" fmla="*/ 22 w 40"/>
                  <a:gd name="T15" fmla="*/ 32 h 39"/>
                  <a:gd name="T16" fmla="*/ 8 w 40"/>
                  <a:gd name="T17" fmla="*/ 39 h 39"/>
                  <a:gd name="T18" fmla="*/ 11 w 40"/>
                  <a:gd name="T19" fmla="*/ 24 h 39"/>
                  <a:gd name="T20" fmla="*/ 0 w 40"/>
                  <a:gd name="T2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9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6" y="16"/>
                    </a:lnTo>
                    <a:lnTo>
                      <a:pt x="40" y="16"/>
                    </a:lnTo>
                    <a:lnTo>
                      <a:pt x="29" y="24"/>
                    </a:lnTo>
                    <a:lnTo>
                      <a:pt x="33" y="39"/>
                    </a:lnTo>
                    <a:lnTo>
                      <a:pt x="22" y="32"/>
                    </a:lnTo>
                    <a:lnTo>
                      <a:pt x="8" y="39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Freeform 608"/>
              <p:cNvSpPr>
                <a:spLocks/>
              </p:cNvSpPr>
              <p:nvPr/>
            </p:nvSpPr>
            <p:spPr bwMode="auto">
              <a:xfrm>
                <a:off x="1624013" y="3043238"/>
                <a:ext cx="63500" cy="61913"/>
              </a:xfrm>
              <a:custGeom>
                <a:avLst/>
                <a:gdLst>
                  <a:gd name="T0" fmla="*/ 0 w 40"/>
                  <a:gd name="T1" fmla="*/ 15 h 39"/>
                  <a:gd name="T2" fmla="*/ 14 w 40"/>
                  <a:gd name="T3" fmla="*/ 15 h 39"/>
                  <a:gd name="T4" fmla="*/ 22 w 40"/>
                  <a:gd name="T5" fmla="*/ 0 h 39"/>
                  <a:gd name="T6" fmla="*/ 25 w 40"/>
                  <a:gd name="T7" fmla="*/ 15 h 39"/>
                  <a:gd name="T8" fmla="*/ 40 w 40"/>
                  <a:gd name="T9" fmla="*/ 15 h 39"/>
                  <a:gd name="T10" fmla="*/ 29 w 40"/>
                  <a:gd name="T11" fmla="*/ 23 h 39"/>
                  <a:gd name="T12" fmla="*/ 32 w 40"/>
                  <a:gd name="T13" fmla="*/ 39 h 39"/>
                  <a:gd name="T14" fmla="*/ 22 w 40"/>
                  <a:gd name="T15" fmla="*/ 31 h 39"/>
                  <a:gd name="T16" fmla="*/ 7 w 40"/>
                  <a:gd name="T17" fmla="*/ 39 h 39"/>
                  <a:gd name="T18" fmla="*/ 11 w 40"/>
                  <a:gd name="T19" fmla="*/ 23 h 39"/>
                  <a:gd name="T20" fmla="*/ 0 w 40"/>
                  <a:gd name="T21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9">
                    <a:moveTo>
                      <a:pt x="0" y="15"/>
                    </a:moveTo>
                    <a:lnTo>
                      <a:pt x="14" y="15"/>
                    </a:lnTo>
                    <a:lnTo>
                      <a:pt x="22" y="0"/>
                    </a:lnTo>
                    <a:lnTo>
                      <a:pt x="25" y="15"/>
                    </a:lnTo>
                    <a:lnTo>
                      <a:pt x="40" y="15"/>
                    </a:lnTo>
                    <a:lnTo>
                      <a:pt x="29" y="23"/>
                    </a:lnTo>
                    <a:lnTo>
                      <a:pt x="32" y="39"/>
                    </a:lnTo>
                    <a:lnTo>
                      <a:pt x="22" y="31"/>
                    </a:lnTo>
                    <a:lnTo>
                      <a:pt x="7" y="39"/>
                    </a:lnTo>
                    <a:lnTo>
                      <a:pt x="11" y="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Freeform 609"/>
              <p:cNvSpPr>
                <a:spLocks/>
              </p:cNvSpPr>
              <p:nvPr/>
            </p:nvSpPr>
            <p:spPr bwMode="auto">
              <a:xfrm>
                <a:off x="2022475" y="3194051"/>
                <a:ext cx="63500" cy="61913"/>
              </a:xfrm>
              <a:custGeom>
                <a:avLst/>
                <a:gdLst>
                  <a:gd name="T0" fmla="*/ 0 w 40"/>
                  <a:gd name="T1" fmla="*/ 15 h 39"/>
                  <a:gd name="T2" fmla="*/ 15 w 40"/>
                  <a:gd name="T3" fmla="*/ 15 h 39"/>
                  <a:gd name="T4" fmla="*/ 22 w 40"/>
                  <a:gd name="T5" fmla="*/ 0 h 39"/>
                  <a:gd name="T6" fmla="*/ 26 w 40"/>
                  <a:gd name="T7" fmla="*/ 15 h 39"/>
                  <a:gd name="T8" fmla="*/ 40 w 40"/>
                  <a:gd name="T9" fmla="*/ 15 h 39"/>
                  <a:gd name="T10" fmla="*/ 29 w 40"/>
                  <a:gd name="T11" fmla="*/ 23 h 39"/>
                  <a:gd name="T12" fmla="*/ 33 w 40"/>
                  <a:gd name="T13" fmla="*/ 39 h 39"/>
                  <a:gd name="T14" fmla="*/ 22 w 40"/>
                  <a:gd name="T15" fmla="*/ 31 h 39"/>
                  <a:gd name="T16" fmla="*/ 7 w 40"/>
                  <a:gd name="T17" fmla="*/ 39 h 39"/>
                  <a:gd name="T18" fmla="*/ 11 w 40"/>
                  <a:gd name="T19" fmla="*/ 23 h 39"/>
                  <a:gd name="T20" fmla="*/ 0 w 40"/>
                  <a:gd name="T21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9">
                    <a:moveTo>
                      <a:pt x="0" y="15"/>
                    </a:moveTo>
                    <a:lnTo>
                      <a:pt x="15" y="15"/>
                    </a:lnTo>
                    <a:lnTo>
                      <a:pt x="22" y="0"/>
                    </a:lnTo>
                    <a:lnTo>
                      <a:pt x="26" y="15"/>
                    </a:lnTo>
                    <a:lnTo>
                      <a:pt x="40" y="15"/>
                    </a:lnTo>
                    <a:lnTo>
                      <a:pt x="29" y="23"/>
                    </a:lnTo>
                    <a:lnTo>
                      <a:pt x="33" y="39"/>
                    </a:lnTo>
                    <a:lnTo>
                      <a:pt x="22" y="31"/>
                    </a:lnTo>
                    <a:lnTo>
                      <a:pt x="7" y="39"/>
                    </a:lnTo>
                    <a:lnTo>
                      <a:pt x="11" y="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Freeform 610"/>
              <p:cNvSpPr>
                <a:spLocks/>
              </p:cNvSpPr>
              <p:nvPr/>
            </p:nvSpPr>
            <p:spPr bwMode="auto">
              <a:xfrm>
                <a:off x="1252538" y="2452688"/>
                <a:ext cx="63500" cy="61913"/>
              </a:xfrm>
              <a:custGeom>
                <a:avLst/>
                <a:gdLst>
                  <a:gd name="T0" fmla="*/ 0 w 40"/>
                  <a:gd name="T1" fmla="*/ 16 h 39"/>
                  <a:gd name="T2" fmla="*/ 15 w 40"/>
                  <a:gd name="T3" fmla="*/ 16 h 39"/>
                  <a:gd name="T4" fmla="*/ 22 w 40"/>
                  <a:gd name="T5" fmla="*/ 0 h 39"/>
                  <a:gd name="T6" fmla="*/ 26 w 40"/>
                  <a:gd name="T7" fmla="*/ 16 h 39"/>
                  <a:gd name="T8" fmla="*/ 40 w 40"/>
                  <a:gd name="T9" fmla="*/ 16 h 39"/>
                  <a:gd name="T10" fmla="*/ 30 w 40"/>
                  <a:gd name="T11" fmla="*/ 24 h 39"/>
                  <a:gd name="T12" fmla="*/ 33 w 40"/>
                  <a:gd name="T13" fmla="*/ 39 h 39"/>
                  <a:gd name="T14" fmla="*/ 22 w 40"/>
                  <a:gd name="T15" fmla="*/ 31 h 39"/>
                  <a:gd name="T16" fmla="*/ 8 w 40"/>
                  <a:gd name="T17" fmla="*/ 39 h 39"/>
                  <a:gd name="T18" fmla="*/ 11 w 40"/>
                  <a:gd name="T19" fmla="*/ 24 h 39"/>
                  <a:gd name="T20" fmla="*/ 0 w 40"/>
                  <a:gd name="T2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9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6" y="16"/>
                    </a:lnTo>
                    <a:lnTo>
                      <a:pt x="40" y="16"/>
                    </a:lnTo>
                    <a:lnTo>
                      <a:pt x="30" y="24"/>
                    </a:lnTo>
                    <a:lnTo>
                      <a:pt x="33" y="39"/>
                    </a:lnTo>
                    <a:lnTo>
                      <a:pt x="22" y="31"/>
                    </a:lnTo>
                    <a:lnTo>
                      <a:pt x="8" y="39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Freeform 611"/>
              <p:cNvSpPr>
                <a:spLocks/>
              </p:cNvSpPr>
              <p:nvPr/>
            </p:nvSpPr>
            <p:spPr bwMode="auto">
              <a:xfrm>
                <a:off x="1333500" y="2514601"/>
                <a:ext cx="65087" cy="63500"/>
              </a:xfrm>
              <a:custGeom>
                <a:avLst/>
                <a:gdLst>
                  <a:gd name="T0" fmla="*/ 0 w 41"/>
                  <a:gd name="T1" fmla="*/ 16 h 40"/>
                  <a:gd name="T2" fmla="*/ 15 w 41"/>
                  <a:gd name="T3" fmla="*/ 16 h 40"/>
                  <a:gd name="T4" fmla="*/ 22 w 41"/>
                  <a:gd name="T5" fmla="*/ 0 h 40"/>
                  <a:gd name="T6" fmla="*/ 26 w 41"/>
                  <a:gd name="T7" fmla="*/ 16 h 40"/>
                  <a:gd name="T8" fmla="*/ 41 w 41"/>
                  <a:gd name="T9" fmla="*/ 16 h 40"/>
                  <a:gd name="T10" fmla="*/ 30 w 41"/>
                  <a:gd name="T11" fmla="*/ 24 h 40"/>
                  <a:gd name="T12" fmla="*/ 33 w 41"/>
                  <a:gd name="T13" fmla="*/ 40 h 40"/>
                  <a:gd name="T14" fmla="*/ 22 w 41"/>
                  <a:gd name="T15" fmla="*/ 32 h 40"/>
                  <a:gd name="T16" fmla="*/ 8 w 41"/>
                  <a:gd name="T17" fmla="*/ 40 h 40"/>
                  <a:gd name="T18" fmla="*/ 11 w 41"/>
                  <a:gd name="T19" fmla="*/ 24 h 40"/>
                  <a:gd name="T20" fmla="*/ 0 w 41"/>
                  <a:gd name="T21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40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6" y="16"/>
                    </a:lnTo>
                    <a:lnTo>
                      <a:pt x="41" y="16"/>
                    </a:lnTo>
                    <a:lnTo>
                      <a:pt x="30" y="24"/>
                    </a:lnTo>
                    <a:lnTo>
                      <a:pt x="33" y="40"/>
                    </a:lnTo>
                    <a:lnTo>
                      <a:pt x="22" y="32"/>
                    </a:lnTo>
                    <a:lnTo>
                      <a:pt x="8" y="40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Freeform 612"/>
              <p:cNvSpPr>
                <a:spLocks/>
              </p:cNvSpPr>
              <p:nvPr/>
            </p:nvSpPr>
            <p:spPr bwMode="auto">
              <a:xfrm>
                <a:off x="1941513" y="2967038"/>
                <a:ext cx="63500" cy="63500"/>
              </a:xfrm>
              <a:custGeom>
                <a:avLst/>
                <a:gdLst>
                  <a:gd name="T0" fmla="*/ 0 w 40"/>
                  <a:gd name="T1" fmla="*/ 16 h 40"/>
                  <a:gd name="T2" fmla="*/ 15 w 40"/>
                  <a:gd name="T3" fmla="*/ 16 h 40"/>
                  <a:gd name="T4" fmla="*/ 22 w 40"/>
                  <a:gd name="T5" fmla="*/ 0 h 40"/>
                  <a:gd name="T6" fmla="*/ 26 w 40"/>
                  <a:gd name="T7" fmla="*/ 16 h 40"/>
                  <a:gd name="T8" fmla="*/ 40 w 40"/>
                  <a:gd name="T9" fmla="*/ 16 h 40"/>
                  <a:gd name="T10" fmla="*/ 29 w 40"/>
                  <a:gd name="T11" fmla="*/ 24 h 40"/>
                  <a:gd name="T12" fmla="*/ 33 w 40"/>
                  <a:gd name="T13" fmla="*/ 40 h 40"/>
                  <a:gd name="T14" fmla="*/ 22 w 40"/>
                  <a:gd name="T15" fmla="*/ 32 h 40"/>
                  <a:gd name="T16" fmla="*/ 7 w 40"/>
                  <a:gd name="T17" fmla="*/ 40 h 40"/>
                  <a:gd name="T18" fmla="*/ 11 w 40"/>
                  <a:gd name="T19" fmla="*/ 24 h 40"/>
                  <a:gd name="T20" fmla="*/ 0 w 40"/>
                  <a:gd name="T21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0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6" y="16"/>
                    </a:lnTo>
                    <a:lnTo>
                      <a:pt x="40" y="16"/>
                    </a:lnTo>
                    <a:lnTo>
                      <a:pt x="29" y="24"/>
                    </a:lnTo>
                    <a:lnTo>
                      <a:pt x="33" y="40"/>
                    </a:lnTo>
                    <a:lnTo>
                      <a:pt x="22" y="32"/>
                    </a:lnTo>
                    <a:lnTo>
                      <a:pt x="7" y="40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Freeform 613"/>
              <p:cNvSpPr>
                <a:spLocks/>
              </p:cNvSpPr>
              <p:nvPr/>
            </p:nvSpPr>
            <p:spPr bwMode="auto">
              <a:xfrm>
                <a:off x="1716088" y="2778126"/>
                <a:ext cx="63500" cy="63500"/>
              </a:xfrm>
              <a:custGeom>
                <a:avLst/>
                <a:gdLst>
                  <a:gd name="T0" fmla="*/ 0 w 40"/>
                  <a:gd name="T1" fmla="*/ 16 h 40"/>
                  <a:gd name="T2" fmla="*/ 15 w 40"/>
                  <a:gd name="T3" fmla="*/ 16 h 40"/>
                  <a:gd name="T4" fmla="*/ 22 w 40"/>
                  <a:gd name="T5" fmla="*/ 0 h 40"/>
                  <a:gd name="T6" fmla="*/ 25 w 40"/>
                  <a:gd name="T7" fmla="*/ 16 h 40"/>
                  <a:gd name="T8" fmla="*/ 40 w 40"/>
                  <a:gd name="T9" fmla="*/ 16 h 40"/>
                  <a:gd name="T10" fmla="*/ 29 w 40"/>
                  <a:gd name="T11" fmla="*/ 24 h 40"/>
                  <a:gd name="T12" fmla="*/ 33 w 40"/>
                  <a:gd name="T13" fmla="*/ 40 h 40"/>
                  <a:gd name="T14" fmla="*/ 22 w 40"/>
                  <a:gd name="T15" fmla="*/ 32 h 40"/>
                  <a:gd name="T16" fmla="*/ 7 w 40"/>
                  <a:gd name="T17" fmla="*/ 40 h 40"/>
                  <a:gd name="T18" fmla="*/ 11 w 40"/>
                  <a:gd name="T19" fmla="*/ 24 h 40"/>
                  <a:gd name="T20" fmla="*/ 0 w 40"/>
                  <a:gd name="T21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0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5" y="16"/>
                    </a:lnTo>
                    <a:lnTo>
                      <a:pt x="40" y="16"/>
                    </a:lnTo>
                    <a:lnTo>
                      <a:pt x="29" y="24"/>
                    </a:lnTo>
                    <a:lnTo>
                      <a:pt x="33" y="40"/>
                    </a:lnTo>
                    <a:lnTo>
                      <a:pt x="22" y="32"/>
                    </a:lnTo>
                    <a:lnTo>
                      <a:pt x="7" y="40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Freeform 614"/>
              <p:cNvSpPr>
                <a:spLocks/>
              </p:cNvSpPr>
              <p:nvPr/>
            </p:nvSpPr>
            <p:spPr bwMode="auto">
              <a:xfrm>
                <a:off x="2138363" y="3005138"/>
                <a:ext cx="63500" cy="61913"/>
              </a:xfrm>
              <a:custGeom>
                <a:avLst/>
                <a:gdLst>
                  <a:gd name="T0" fmla="*/ 0 w 40"/>
                  <a:gd name="T1" fmla="*/ 16 h 39"/>
                  <a:gd name="T2" fmla="*/ 15 w 40"/>
                  <a:gd name="T3" fmla="*/ 16 h 39"/>
                  <a:gd name="T4" fmla="*/ 22 w 40"/>
                  <a:gd name="T5" fmla="*/ 0 h 39"/>
                  <a:gd name="T6" fmla="*/ 26 w 40"/>
                  <a:gd name="T7" fmla="*/ 16 h 39"/>
                  <a:gd name="T8" fmla="*/ 40 w 40"/>
                  <a:gd name="T9" fmla="*/ 16 h 39"/>
                  <a:gd name="T10" fmla="*/ 29 w 40"/>
                  <a:gd name="T11" fmla="*/ 24 h 39"/>
                  <a:gd name="T12" fmla="*/ 33 w 40"/>
                  <a:gd name="T13" fmla="*/ 39 h 39"/>
                  <a:gd name="T14" fmla="*/ 22 w 40"/>
                  <a:gd name="T15" fmla="*/ 32 h 39"/>
                  <a:gd name="T16" fmla="*/ 7 w 40"/>
                  <a:gd name="T17" fmla="*/ 39 h 39"/>
                  <a:gd name="T18" fmla="*/ 11 w 40"/>
                  <a:gd name="T19" fmla="*/ 24 h 39"/>
                  <a:gd name="T20" fmla="*/ 0 w 40"/>
                  <a:gd name="T2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9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6" y="16"/>
                    </a:lnTo>
                    <a:lnTo>
                      <a:pt x="40" y="16"/>
                    </a:lnTo>
                    <a:lnTo>
                      <a:pt x="29" y="24"/>
                    </a:lnTo>
                    <a:lnTo>
                      <a:pt x="33" y="39"/>
                    </a:lnTo>
                    <a:lnTo>
                      <a:pt x="22" y="32"/>
                    </a:lnTo>
                    <a:lnTo>
                      <a:pt x="7" y="39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Freeform 615"/>
              <p:cNvSpPr>
                <a:spLocks/>
              </p:cNvSpPr>
              <p:nvPr/>
            </p:nvSpPr>
            <p:spPr bwMode="auto">
              <a:xfrm>
                <a:off x="2884488" y="3332163"/>
                <a:ext cx="63500" cy="61913"/>
              </a:xfrm>
              <a:custGeom>
                <a:avLst/>
                <a:gdLst>
                  <a:gd name="T0" fmla="*/ 0 w 40"/>
                  <a:gd name="T1" fmla="*/ 15 h 39"/>
                  <a:gd name="T2" fmla="*/ 15 w 40"/>
                  <a:gd name="T3" fmla="*/ 15 h 39"/>
                  <a:gd name="T4" fmla="*/ 22 w 40"/>
                  <a:gd name="T5" fmla="*/ 0 h 39"/>
                  <a:gd name="T6" fmla="*/ 26 w 40"/>
                  <a:gd name="T7" fmla="*/ 15 h 39"/>
                  <a:gd name="T8" fmla="*/ 40 w 40"/>
                  <a:gd name="T9" fmla="*/ 15 h 39"/>
                  <a:gd name="T10" fmla="*/ 29 w 40"/>
                  <a:gd name="T11" fmla="*/ 23 h 39"/>
                  <a:gd name="T12" fmla="*/ 33 w 40"/>
                  <a:gd name="T13" fmla="*/ 39 h 39"/>
                  <a:gd name="T14" fmla="*/ 22 w 40"/>
                  <a:gd name="T15" fmla="*/ 31 h 39"/>
                  <a:gd name="T16" fmla="*/ 7 w 40"/>
                  <a:gd name="T17" fmla="*/ 39 h 39"/>
                  <a:gd name="T18" fmla="*/ 11 w 40"/>
                  <a:gd name="T19" fmla="*/ 23 h 39"/>
                  <a:gd name="T20" fmla="*/ 0 w 40"/>
                  <a:gd name="T21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9">
                    <a:moveTo>
                      <a:pt x="0" y="15"/>
                    </a:moveTo>
                    <a:lnTo>
                      <a:pt x="15" y="15"/>
                    </a:lnTo>
                    <a:lnTo>
                      <a:pt x="22" y="0"/>
                    </a:lnTo>
                    <a:lnTo>
                      <a:pt x="26" y="15"/>
                    </a:lnTo>
                    <a:lnTo>
                      <a:pt x="40" y="15"/>
                    </a:lnTo>
                    <a:lnTo>
                      <a:pt x="29" y="23"/>
                    </a:lnTo>
                    <a:lnTo>
                      <a:pt x="33" y="39"/>
                    </a:lnTo>
                    <a:lnTo>
                      <a:pt x="22" y="31"/>
                    </a:lnTo>
                    <a:lnTo>
                      <a:pt x="7" y="39"/>
                    </a:lnTo>
                    <a:lnTo>
                      <a:pt x="11" y="2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AFFF50"/>
              </a:solidFill>
              <a:ln w="0">
                <a:solidFill>
                  <a:srgbClr val="AFFF4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9" name="Freeform 616"/>
              <p:cNvSpPr>
                <a:spLocks/>
              </p:cNvSpPr>
              <p:nvPr/>
            </p:nvSpPr>
            <p:spPr bwMode="auto">
              <a:xfrm>
                <a:off x="2265363" y="2941638"/>
                <a:ext cx="63500" cy="63500"/>
              </a:xfrm>
              <a:custGeom>
                <a:avLst/>
                <a:gdLst>
                  <a:gd name="T0" fmla="*/ 0 w 40"/>
                  <a:gd name="T1" fmla="*/ 16 h 40"/>
                  <a:gd name="T2" fmla="*/ 15 w 40"/>
                  <a:gd name="T3" fmla="*/ 16 h 40"/>
                  <a:gd name="T4" fmla="*/ 22 w 40"/>
                  <a:gd name="T5" fmla="*/ 0 h 40"/>
                  <a:gd name="T6" fmla="*/ 26 w 40"/>
                  <a:gd name="T7" fmla="*/ 16 h 40"/>
                  <a:gd name="T8" fmla="*/ 40 w 40"/>
                  <a:gd name="T9" fmla="*/ 16 h 40"/>
                  <a:gd name="T10" fmla="*/ 29 w 40"/>
                  <a:gd name="T11" fmla="*/ 24 h 40"/>
                  <a:gd name="T12" fmla="*/ 33 w 40"/>
                  <a:gd name="T13" fmla="*/ 40 h 40"/>
                  <a:gd name="T14" fmla="*/ 22 w 40"/>
                  <a:gd name="T15" fmla="*/ 32 h 40"/>
                  <a:gd name="T16" fmla="*/ 7 w 40"/>
                  <a:gd name="T17" fmla="*/ 40 h 40"/>
                  <a:gd name="T18" fmla="*/ 11 w 40"/>
                  <a:gd name="T19" fmla="*/ 24 h 40"/>
                  <a:gd name="T20" fmla="*/ 0 w 40"/>
                  <a:gd name="T21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0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6" y="16"/>
                    </a:lnTo>
                    <a:lnTo>
                      <a:pt x="40" y="16"/>
                    </a:lnTo>
                    <a:lnTo>
                      <a:pt x="29" y="24"/>
                    </a:lnTo>
                    <a:lnTo>
                      <a:pt x="33" y="40"/>
                    </a:lnTo>
                    <a:lnTo>
                      <a:pt x="22" y="32"/>
                    </a:lnTo>
                    <a:lnTo>
                      <a:pt x="7" y="40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FFF20"/>
              </a:solidFill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Freeform 617"/>
              <p:cNvSpPr>
                <a:spLocks/>
              </p:cNvSpPr>
              <p:nvPr/>
            </p:nvSpPr>
            <p:spPr bwMode="auto">
              <a:xfrm>
                <a:off x="2254250" y="2835276"/>
                <a:ext cx="63500" cy="63500"/>
              </a:xfrm>
              <a:custGeom>
                <a:avLst/>
                <a:gdLst>
                  <a:gd name="T0" fmla="*/ 0 w 40"/>
                  <a:gd name="T1" fmla="*/ 16 h 40"/>
                  <a:gd name="T2" fmla="*/ 14 w 40"/>
                  <a:gd name="T3" fmla="*/ 16 h 40"/>
                  <a:gd name="T4" fmla="*/ 22 w 40"/>
                  <a:gd name="T5" fmla="*/ 0 h 40"/>
                  <a:gd name="T6" fmla="*/ 25 w 40"/>
                  <a:gd name="T7" fmla="*/ 16 h 40"/>
                  <a:gd name="T8" fmla="*/ 40 w 40"/>
                  <a:gd name="T9" fmla="*/ 16 h 40"/>
                  <a:gd name="T10" fmla="*/ 29 w 40"/>
                  <a:gd name="T11" fmla="*/ 24 h 40"/>
                  <a:gd name="T12" fmla="*/ 33 w 40"/>
                  <a:gd name="T13" fmla="*/ 40 h 40"/>
                  <a:gd name="T14" fmla="*/ 22 w 40"/>
                  <a:gd name="T15" fmla="*/ 32 h 40"/>
                  <a:gd name="T16" fmla="*/ 7 w 40"/>
                  <a:gd name="T17" fmla="*/ 40 h 40"/>
                  <a:gd name="T18" fmla="*/ 11 w 40"/>
                  <a:gd name="T19" fmla="*/ 24 h 40"/>
                  <a:gd name="T20" fmla="*/ 0 w 40"/>
                  <a:gd name="T21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0">
                    <a:moveTo>
                      <a:pt x="0" y="16"/>
                    </a:moveTo>
                    <a:lnTo>
                      <a:pt x="14" y="16"/>
                    </a:lnTo>
                    <a:lnTo>
                      <a:pt x="22" y="0"/>
                    </a:lnTo>
                    <a:lnTo>
                      <a:pt x="25" y="16"/>
                    </a:lnTo>
                    <a:lnTo>
                      <a:pt x="40" y="16"/>
                    </a:lnTo>
                    <a:lnTo>
                      <a:pt x="29" y="24"/>
                    </a:lnTo>
                    <a:lnTo>
                      <a:pt x="33" y="40"/>
                    </a:lnTo>
                    <a:lnTo>
                      <a:pt x="22" y="32"/>
                    </a:lnTo>
                    <a:lnTo>
                      <a:pt x="7" y="40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DF00"/>
              </a:solidFill>
              <a:ln w="0">
                <a:solidFill>
                  <a:srgbClr val="FFD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1" name="Freeform 618"/>
              <p:cNvSpPr>
                <a:spLocks/>
              </p:cNvSpPr>
              <p:nvPr/>
            </p:nvSpPr>
            <p:spPr bwMode="auto">
              <a:xfrm>
                <a:off x="1790700" y="2420938"/>
                <a:ext cx="63500" cy="63500"/>
              </a:xfrm>
              <a:custGeom>
                <a:avLst/>
                <a:gdLst>
                  <a:gd name="T0" fmla="*/ 0 w 40"/>
                  <a:gd name="T1" fmla="*/ 16 h 40"/>
                  <a:gd name="T2" fmla="*/ 15 w 40"/>
                  <a:gd name="T3" fmla="*/ 16 h 40"/>
                  <a:gd name="T4" fmla="*/ 22 w 40"/>
                  <a:gd name="T5" fmla="*/ 0 h 40"/>
                  <a:gd name="T6" fmla="*/ 26 w 40"/>
                  <a:gd name="T7" fmla="*/ 16 h 40"/>
                  <a:gd name="T8" fmla="*/ 40 w 40"/>
                  <a:gd name="T9" fmla="*/ 16 h 40"/>
                  <a:gd name="T10" fmla="*/ 30 w 40"/>
                  <a:gd name="T11" fmla="*/ 24 h 40"/>
                  <a:gd name="T12" fmla="*/ 33 w 40"/>
                  <a:gd name="T13" fmla="*/ 40 h 40"/>
                  <a:gd name="T14" fmla="*/ 22 w 40"/>
                  <a:gd name="T15" fmla="*/ 32 h 40"/>
                  <a:gd name="T16" fmla="*/ 8 w 40"/>
                  <a:gd name="T17" fmla="*/ 40 h 40"/>
                  <a:gd name="T18" fmla="*/ 11 w 40"/>
                  <a:gd name="T19" fmla="*/ 24 h 40"/>
                  <a:gd name="T20" fmla="*/ 0 w 40"/>
                  <a:gd name="T21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0">
                    <a:moveTo>
                      <a:pt x="0" y="16"/>
                    </a:moveTo>
                    <a:lnTo>
                      <a:pt x="15" y="16"/>
                    </a:lnTo>
                    <a:lnTo>
                      <a:pt x="22" y="0"/>
                    </a:lnTo>
                    <a:lnTo>
                      <a:pt x="26" y="16"/>
                    </a:lnTo>
                    <a:lnTo>
                      <a:pt x="40" y="16"/>
                    </a:lnTo>
                    <a:lnTo>
                      <a:pt x="30" y="24"/>
                    </a:lnTo>
                    <a:lnTo>
                      <a:pt x="33" y="40"/>
                    </a:lnTo>
                    <a:lnTo>
                      <a:pt x="22" y="32"/>
                    </a:lnTo>
                    <a:lnTo>
                      <a:pt x="8" y="40"/>
                    </a:lnTo>
                    <a:lnTo>
                      <a:pt x="11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BF00"/>
              </a:solidFill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Freeform 619"/>
              <p:cNvSpPr>
                <a:spLocks/>
              </p:cNvSpPr>
              <p:nvPr/>
            </p:nvSpPr>
            <p:spPr bwMode="auto">
              <a:xfrm>
                <a:off x="1993900" y="3470276"/>
                <a:ext cx="52387" cy="74613"/>
              </a:xfrm>
              <a:custGeom>
                <a:avLst/>
                <a:gdLst>
                  <a:gd name="T0" fmla="*/ 0 w 33"/>
                  <a:gd name="T1" fmla="*/ 47 h 47"/>
                  <a:gd name="T2" fmla="*/ 33 w 33"/>
                  <a:gd name="T3" fmla="*/ 23 h 47"/>
                  <a:gd name="T4" fmla="*/ 0 w 33"/>
                  <a:gd name="T5" fmla="*/ 0 h 47"/>
                  <a:gd name="T6" fmla="*/ 0 w 33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47"/>
                    </a:moveTo>
                    <a:lnTo>
                      <a:pt x="33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50FF"/>
              </a:solidFill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Freeform 620"/>
              <p:cNvSpPr>
                <a:spLocks/>
              </p:cNvSpPr>
              <p:nvPr/>
            </p:nvSpPr>
            <p:spPr bwMode="auto">
              <a:xfrm>
                <a:off x="2554288" y="3625851"/>
                <a:ext cx="52387" cy="76200"/>
              </a:xfrm>
              <a:custGeom>
                <a:avLst/>
                <a:gdLst>
                  <a:gd name="T0" fmla="*/ 0 w 33"/>
                  <a:gd name="T1" fmla="*/ 48 h 48"/>
                  <a:gd name="T2" fmla="*/ 33 w 33"/>
                  <a:gd name="T3" fmla="*/ 24 h 48"/>
                  <a:gd name="T4" fmla="*/ 0 w 33"/>
                  <a:gd name="T5" fmla="*/ 0 h 48"/>
                  <a:gd name="T6" fmla="*/ 0 w 33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48"/>
                    </a:moveTo>
                    <a:lnTo>
                      <a:pt x="33" y="24"/>
                    </a:lnTo>
                    <a:lnTo>
                      <a:pt x="0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0FF"/>
              </a:solidFill>
              <a:ln w="0">
                <a:solidFill>
                  <a:srgbClr val="005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Freeform 621"/>
              <p:cNvSpPr>
                <a:spLocks/>
              </p:cNvSpPr>
              <p:nvPr/>
            </p:nvSpPr>
            <p:spPr bwMode="auto">
              <a:xfrm>
                <a:off x="1965325" y="3325813"/>
                <a:ext cx="50800" cy="74613"/>
              </a:xfrm>
              <a:custGeom>
                <a:avLst/>
                <a:gdLst>
                  <a:gd name="T0" fmla="*/ 0 w 32"/>
                  <a:gd name="T1" fmla="*/ 47 h 47"/>
                  <a:gd name="T2" fmla="*/ 32 w 32"/>
                  <a:gd name="T3" fmla="*/ 23 h 47"/>
                  <a:gd name="T4" fmla="*/ 0 w 32"/>
                  <a:gd name="T5" fmla="*/ 0 h 47"/>
                  <a:gd name="T6" fmla="*/ 0 w 3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47"/>
                    </a:moveTo>
                    <a:lnTo>
                      <a:pt x="32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Freeform 622"/>
              <p:cNvSpPr>
                <a:spLocks/>
              </p:cNvSpPr>
              <p:nvPr/>
            </p:nvSpPr>
            <p:spPr bwMode="auto">
              <a:xfrm>
                <a:off x="1641475" y="3155951"/>
                <a:ext cx="50800" cy="74613"/>
              </a:xfrm>
              <a:custGeom>
                <a:avLst/>
                <a:gdLst>
                  <a:gd name="T0" fmla="*/ 0 w 32"/>
                  <a:gd name="T1" fmla="*/ 47 h 47"/>
                  <a:gd name="T2" fmla="*/ 32 w 32"/>
                  <a:gd name="T3" fmla="*/ 24 h 47"/>
                  <a:gd name="T4" fmla="*/ 0 w 32"/>
                  <a:gd name="T5" fmla="*/ 0 h 47"/>
                  <a:gd name="T6" fmla="*/ 0 w 3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47"/>
                    </a:moveTo>
                    <a:lnTo>
                      <a:pt x="32" y="24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Freeform 623"/>
              <p:cNvSpPr>
                <a:spLocks/>
              </p:cNvSpPr>
              <p:nvPr/>
            </p:nvSpPr>
            <p:spPr bwMode="auto">
              <a:xfrm>
                <a:off x="2392363" y="3475038"/>
                <a:ext cx="52387" cy="76200"/>
              </a:xfrm>
              <a:custGeom>
                <a:avLst/>
                <a:gdLst>
                  <a:gd name="T0" fmla="*/ 0 w 33"/>
                  <a:gd name="T1" fmla="*/ 48 h 48"/>
                  <a:gd name="T2" fmla="*/ 33 w 33"/>
                  <a:gd name="T3" fmla="*/ 24 h 48"/>
                  <a:gd name="T4" fmla="*/ 0 w 33"/>
                  <a:gd name="T5" fmla="*/ 0 h 48"/>
                  <a:gd name="T6" fmla="*/ 0 w 33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48"/>
                    </a:moveTo>
                    <a:lnTo>
                      <a:pt x="33" y="24"/>
                    </a:lnTo>
                    <a:lnTo>
                      <a:pt x="0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Freeform 624"/>
              <p:cNvSpPr>
                <a:spLocks/>
              </p:cNvSpPr>
              <p:nvPr/>
            </p:nvSpPr>
            <p:spPr bwMode="auto">
              <a:xfrm>
                <a:off x="1779588" y="3162301"/>
                <a:ext cx="52387" cy="74613"/>
              </a:xfrm>
              <a:custGeom>
                <a:avLst/>
                <a:gdLst>
                  <a:gd name="T0" fmla="*/ 0 w 33"/>
                  <a:gd name="T1" fmla="*/ 47 h 47"/>
                  <a:gd name="T2" fmla="*/ 33 w 33"/>
                  <a:gd name="T3" fmla="*/ 23 h 47"/>
                  <a:gd name="T4" fmla="*/ 0 w 33"/>
                  <a:gd name="T5" fmla="*/ 0 h 47"/>
                  <a:gd name="T6" fmla="*/ 0 w 33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47"/>
                    </a:moveTo>
                    <a:lnTo>
                      <a:pt x="33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625"/>
              <p:cNvSpPr>
                <a:spLocks/>
              </p:cNvSpPr>
              <p:nvPr/>
            </p:nvSpPr>
            <p:spPr bwMode="auto">
              <a:xfrm>
                <a:off x="1409700" y="2778126"/>
                <a:ext cx="52387" cy="76200"/>
              </a:xfrm>
              <a:custGeom>
                <a:avLst/>
                <a:gdLst>
                  <a:gd name="T0" fmla="*/ 0 w 33"/>
                  <a:gd name="T1" fmla="*/ 48 h 48"/>
                  <a:gd name="T2" fmla="*/ 33 w 33"/>
                  <a:gd name="T3" fmla="*/ 24 h 48"/>
                  <a:gd name="T4" fmla="*/ 0 w 33"/>
                  <a:gd name="T5" fmla="*/ 0 h 48"/>
                  <a:gd name="T6" fmla="*/ 0 w 33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48"/>
                    </a:moveTo>
                    <a:lnTo>
                      <a:pt x="33" y="24"/>
                    </a:lnTo>
                    <a:lnTo>
                      <a:pt x="0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Freeform 626"/>
              <p:cNvSpPr>
                <a:spLocks/>
              </p:cNvSpPr>
              <p:nvPr/>
            </p:nvSpPr>
            <p:spPr bwMode="auto">
              <a:xfrm>
                <a:off x="1022350" y="2195513"/>
                <a:ext cx="50800" cy="74613"/>
              </a:xfrm>
              <a:custGeom>
                <a:avLst/>
                <a:gdLst>
                  <a:gd name="T0" fmla="*/ 0 w 32"/>
                  <a:gd name="T1" fmla="*/ 47 h 47"/>
                  <a:gd name="T2" fmla="*/ 32 w 32"/>
                  <a:gd name="T3" fmla="*/ 23 h 47"/>
                  <a:gd name="T4" fmla="*/ 0 w 32"/>
                  <a:gd name="T5" fmla="*/ 0 h 47"/>
                  <a:gd name="T6" fmla="*/ 0 w 3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47"/>
                    </a:moveTo>
                    <a:lnTo>
                      <a:pt x="32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Freeform 627"/>
              <p:cNvSpPr>
                <a:spLocks/>
              </p:cNvSpPr>
              <p:nvPr/>
            </p:nvSpPr>
            <p:spPr bwMode="auto">
              <a:xfrm>
                <a:off x="1698625" y="3030538"/>
                <a:ext cx="52387" cy="74613"/>
              </a:xfrm>
              <a:custGeom>
                <a:avLst/>
                <a:gdLst>
                  <a:gd name="T0" fmla="*/ 0 w 33"/>
                  <a:gd name="T1" fmla="*/ 47 h 47"/>
                  <a:gd name="T2" fmla="*/ 33 w 33"/>
                  <a:gd name="T3" fmla="*/ 23 h 47"/>
                  <a:gd name="T4" fmla="*/ 0 w 33"/>
                  <a:gd name="T5" fmla="*/ 0 h 47"/>
                  <a:gd name="T6" fmla="*/ 0 w 33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47"/>
                    </a:moveTo>
                    <a:lnTo>
                      <a:pt x="33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1" name="Freeform 628"/>
              <p:cNvSpPr>
                <a:spLocks/>
              </p:cNvSpPr>
              <p:nvPr/>
            </p:nvSpPr>
            <p:spPr bwMode="auto">
              <a:xfrm>
                <a:off x="1698625" y="3036888"/>
                <a:ext cx="52387" cy="74613"/>
              </a:xfrm>
              <a:custGeom>
                <a:avLst/>
                <a:gdLst>
                  <a:gd name="T0" fmla="*/ 0 w 33"/>
                  <a:gd name="T1" fmla="*/ 47 h 47"/>
                  <a:gd name="T2" fmla="*/ 33 w 33"/>
                  <a:gd name="T3" fmla="*/ 23 h 47"/>
                  <a:gd name="T4" fmla="*/ 0 w 33"/>
                  <a:gd name="T5" fmla="*/ 0 h 47"/>
                  <a:gd name="T6" fmla="*/ 0 w 33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47"/>
                    </a:moveTo>
                    <a:lnTo>
                      <a:pt x="33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2" name="Freeform 629"/>
              <p:cNvSpPr>
                <a:spLocks/>
              </p:cNvSpPr>
              <p:nvPr/>
            </p:nvSpPr>
            <p:spPr bwMode="auto">
              <a:xfrm>
                <a:off x="1322388" y="2646363"/>
                <a:ext cx="52387" cy="76200"/>
              </a:xfrm>
              <a:custGeom>
                <a:avLst/>
                <a:gdLst>
                  <a:gd name="T0" fmla="*/ 0 w 33"/>
                  <a:gd name="T1" fmla="*/ 48 h 48"/>
                  <a:gd name="T2" fmla="*/ 33 w 33"/>
                  <a:gd name="T3" fmla="*/ 24 h 48"/>
                  <a:gd name="T4" fmla="*/ 0 w 33"/>
                  <a:gd name="T5" fmla="*/ 0 h 48"/>
                  <a:gd name="T6" fmla="*/ 0 w 33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48"/>
                    </a:moveTo>
                    <a:lnTo>
                      <a:pt x="33" y="24"/>
                    </a:lnTo>
                    <a:lnTo>
                      <a:pt x="0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3" name="Freeform 630"/>
              <p:cNvSpPr>
                <a:spLocks/>
              </p:cNvSpPr>
              <p:nvPr/>
            </p:nvSpPr>
            <p:spPr bwMode="auto">
              <a:xfrm>
                <a:off x="1374775" y="2603501"/>
                <a:ext cx="52387" cy="74613"/>
              </a:xfrm>
              <a:custGeom>
                <a:avLst/>
                <a:gdLst>
                  <a:gd name="T0" fmla="*/ 0 w 33"/>
                  <a:gd name="T1" fmla="*/ 47 h 47"/>
                  <a:gd name="T2" fmla="*/ 33 w 33"/>
                  <a:gd name="T3" fmla="*/ 23 h 47"/>
                  <a:gd name="T4" fmla="*/ 0 w 33"/>
                  <a:gd name="T5" fmla="*/ 0 h 47"/>
                  <a:gd name="T6" fmla="*/ 0 w 33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47"/>
                    </a:moveTo>
                    <a:lnTo>
                      <a:pt x="33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4" name="Freeform 631"/>
              <p:cNvSpPr>
                <a:spLocks/>
              </p:cNvSpPr>
              <p:nvPr/>
            </p:nvSpPr>
            <p:spPr bwMode="auto">
              <a:xfrm>
                <a:off x="1368425" y="2616201"/>
                <a:ext cx="52387" cy="74613"/>
              </a:xfrm>
              <a:custGeom>
                <a:avLst/>
                <a:gdLst>
                  <a:gd name="T0" fmla="*/ 0 w 33"/>
                  <a:gd name="T1" fmla="*/ 47 h 47"/>
                  <a:gd name="T2" fmla="*/ 33 w 33"/>
                  <a:gd name="T3" fmla="*/ 23 h 47"/>
                  <a:gd name="T4" fmla="*/ 0 w 33"/>
                  <a:gd name="T5" fmla="*/ 0 h 47"/>
                  <a:gd name="T6" fmla="*/ 0 w 33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47"/>
                    </a:moveTo>
                    <a:lnTo>
                      <a:pt x="33" y="23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Freeform 632"/>
              <p:cNvSpPr>
                <a:spLocks/>
              </p:cNvSpPr>
              <p:nvPr/>
            </p:nvSpPr>
            <p:spPr bwMode="auto">
              <a:xfrm>
                <a:off x="1606550" y="2584451"/>
                <a:ext cx="52387" cy="74613"/>
              </a:xfrm>
              <a:custGeom>
                <a:avLst/>
                <a:gdLst>
                  <a:gd name="T0" fmla="*/ 0 w 33"/>
                  <a:gd name="T1" fmla="*/ 47 h 47"/>
                  <a:gd name="T2" fmla="*/ 33 w 33"/>
                  <a:gd name="T3" fmla="*/ 24 h 47"/>
                  <a:gd name="T4" fmla="*/ 0 w 33"/>
                  <a:gd name="T5" fmla="*/ 0 h 47"/>
                  <a:gd name="T6" fmla="*/ 0 w 33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47"/>
                    </a:moveTo>
                    <a:lnTo>
                      <a:pt x="33" y="24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Freeform 633"/>
              <p:cNvSpPr>
                <a:spLocks/>
              </p:cNvSpPr>
              <p:nvPr/>
            </p:nvSpPr>
            <p:spPr bwMode="auto">
              <a:xfrm>
                <a:off x="917575" y="234632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70FF"/>
              </a:solidFill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Freeform 634"/>
              <p:cNvSpPr>
                <a:spLocks/>
              </p:cNvSpPr>
              <p:nvPr/>
            </p:nvSpPr>
            <p:spPr bwMode="auto">
              <a:xfrm>
                <a:off x="1195388" y="2616201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Freeform 635"/>
              <p:cNvSpPr>
                <a:spLocks/>
              </p:cNvSpPr>
              <p:nvPr/>
            </p:nvSpPr>
            <p:spPr bwMode="auto">
              <a:xfrm>
                <a:off x="882650" y="194945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Freeform 636"/>
              <p:cNvSpPr>
                <a:spLocks/>
              </p:cNvSpPr>
              <p:nvPr/>
            </p:nvSpPr>
            <p:spPr bwMode="auto">
              <a:xfrm>
                <a:off x="1009650" y="2044701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0" name="Freeform 637"/>
              <p:cNvSpPr>
                <a:spLocks/>
              </p:cNvSpPr>
              <p:nvPr/>
            </p:nvSpPr>
            <p:spPr bwMode="auto">
              <a:xfrm>
                <a:off x="969963" y="1938338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1" name="Freeform 638"/>
              <p:cNvSpPr>
                <a:spLocks/>
              </p:cNvSpPr>
              <p:nvPr/>
            </p:nvSpPr>
            <p:spPr bwMode="auto">
              <a:xfrm>
                <a:off x="1143000" y="2251076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Freeform 639"/>
              <p:cNvSpPr>
                <a:spLocks/>
              </p:cNvSpPr>
              <p:nvPr/>
            </p:nvSpPr>
            <p:spPr bwMode="auto">
              <a:xfrm>
                <a:off x="1593850" y="2797176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Freeform 640"/>
              <p:cNvSpPr>
                <a:spLocks/>
              </p:cNvSpPr>
              <p:nvPr/>
            </p:nvSpPr>
            <p:spPr bwMode="auto">
              <a:xfrm>
                <a:off x="1235075" y="2370138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Freeform 641"/>
              <p:cNvSpPr>
                <a:spLocks/>
              </p:cNvSpPr>
              <p:nvPr/>
            </p:nvSpPr>
            <p:spPr bwMode="auto">
              <a:xfrm>
                <a:off x="1300163" y="2401888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40FFBF"/>
              </a:solidFill>
              <a:ln w="0">
                <a:solidFill>
                  <a:srgbClr val="3FF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Freeform 642"/>
              <p:cNvSpPr>
                <a:spLocks/>
              </p:cNvSpPr>
              <p:nvPr/>
            </p:nvSpPr>
            <p:spPr bwMode="auto">
              <a:xfrm>
                <a:off x="1350963" y="2433638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Freeform 643"/>
              <p:cNvSpPr>
                <a:spLocks/>
              </p:cNvSpPr>
              <p:nvPr/>
            </p:nvSpPr>
            <p:spPr bwMode="auto">
              <a:xfrm>
                <a:off x="992188" y="178117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Freeform 644"/>
              <p:cNvSpPr>
                <a:spLocks/>
              </p:cNvSpPr>
              <p:nvPr/>
            </p:nvSpPr>
            <p:spPr bwMode="auto">
              <a:xfrm>
                <a:off x="1304925" y="2370138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Freeform 645"/>
              <p:cNvSpPr>
                <a:spLocks/>
              </p:cNvSpPr>
              <p:nvPr/>
            </p:nvSpPr>
            <p:spPr bwMode="auto">
              <a:xfrm>
                <a:off x="1350963" y="2433638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9" name="Freeform 646"/>
              <p:cNvSpPr>
                <a:spLocks/>
              </p:cNvSpPr>
              <p:nvPr/>
            </p:nvSpPr>
            <p:spPr bwMode="auto">
              <a:xfrm>
                <a:off x="1016000" y="178752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0" name="Freeform 647"/>
              <p:cNvSpPr>
                <a:spLocks/>
              </p:cNvSpPr>
              <p:nvPr/>
            </p:nvSpPr>
            <p:spPr bwMode="auto">
              <a:xfrm>
                <a:off x="1131888" y="2044701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Freeform 648"/>
              <p:cNvSpPr>
                <a:spLocks/>
              </p:cNvSpPr>
              <p:nvPr/>
            </p:nvSpPr>
            <p:spPr bwMode="auto">
              <a:xfrm>
                <a:off x="1530350" y="2635251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2" name="Freeform 649"/>
              <p:cNvSpPr>
                <a:spLocks/>
              </p:cNvSpPr>
              <p:nvPr/>
            </p:nvSpPr>
            <p:spPr bwMode="auto">
              <a:xfrm>
                <a:off x="1103313" y="1931988"/>
                <a:ext cx="50800" cy="74613"/>
              </a:xfrm>
              <a:custGeom>
                <a:avLst/>
                <a:gdLst>
                  <a:gd name="T0" fmla="*/ 0 w 32"/>
                  <a:gd name="T1" fmla="*/ 23 h 47"/>
                  <a:gd name="T2" fmla="*/ 32 w 32"/>
                  <a:gd name="T3" fmla="*/ 47 h 47"/>
                  <a:gd name="T4" fmla="*/ 32 w 32"/>
                  <a:gd name="T5" fmla="*/ 0 h 47"/>
                  <a:gd name="T6" fmla="*/ 0 w 32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23"/>
                    </a:moveTo>
                    <a:lnTo>
                      <a:pt x="32" y="47"/>
                    </a:lnTo>
                    <a:lnTo>
                      <a:pt x="3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0FF8F"/>
              </a:solidFill>
              <a:ln w="0">
                <a:solidFill>
                  <a:srgbClr val="6FFF8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3" name="Freeform 650"/>
              <p:cNvSpPr>
                <a:spLocks/>
              </p:cNvSpPr>
              <p:nvPr/>
            </p:nvSpPr>
            <p:spPr bwMode="auto">
              <a:xfrm>
                <a:off x="1201738" y="2093913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4" name="Freeform 651"/>
              <p:cNvSpPr>
                <a:spLocks/>
              </p:cNvSpPr>
              <p:nvPr/>
            </p:nvSpPr>
            <p:spPr bwMode="auto">
              <a:xfrm>
                <a:off x="992188" y="1592263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5" name="Freeform 652"/>
              <p:cNvSpPr>
                <a:spLocks/>
              </p:cNvSpPr>
              <p:nvPr/>
            </p:nvSpPr>
            <p:spPr bwMode="auto">
              <a:xfrm>
                <a:off x="1958975" y="291782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6" name="Freeform 653"/>
              <p:cNvSpPr>
                <a:spLocks/>
              </p:cNvSpPr>
              <p:nvPr/>
            </p:nvSpPr>
            <p:spPr bwMode="auto">
              <a:xfrm>
                <a:off x="1398588" y="2395538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7" name="Freeform 654"/>
              <p:cNvSpPr>
                <a:spLocks/>
              </p:cNvSpPr>
              <p:nvPr/>
            </p:nvSpPr>
            <p:spPr bwMode="auto">
              <a:xfrm>
                <a:off x="1184275" y="2038351"/>
                <a:ext cx="50800" cy="74613"/>
              </a:xfrm>
              <a:custGeom>
                <a:avLst/>
                <a:gdLst>
                  <a:gd name="T0" fmla="*/ 0 w 32"/>
                  <a:gd name="T1" fmla="*/ 24 h 47"/>
                  <a:gd name="T2" fmla="*/ 32 w 32"/>
                  <a:gd name="T3" fmla="*/ 47 h 47"/>
                  <a:gd name="T4" fmla="*/ 32 w 32"/>
                  <a:gd name="T5" fmla="*/ 0 h 47"/>
                  <a:gd name="T6" fmla="*/ 0 w 32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24"/>
                    </a:moveTo>
                    <a:lnTo>
                      <a:pt x="32" y="47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8" name="Freeform 655"/>
              <p:cNvSpPr>
                <a:spLocks/>
              </p:cNvSpPr>
              <p:nvPr/>
            </p:nvSpPr>
            <p:spPr bwMode="auto">
              <a:xfrm>
                <a:off x="1287463" y="2189163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9" name="Freeform 656"/>
              <p:cNvSpPr>
                <a:spLocks/>
              </p:cNvSpPr>
              <p:nvPr/>
            </p:nvSpPr>
            <p:spPr bwMode="auto">
              <a:xfrm>
                <a:off x="1108075" y="1874838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0" name="Freeform 657"/>
              <p:cNvSpPr>
                <a:spLocks/>
              </p:cNvSpPr>
              <p:nvPr/>
            </p:nvSpPr>
            <p:spPr bwMode="auto">
              <a:xfrm>
                <a:off x="1068388" y="1762126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1" name="Freeform 658"/>
              <p:cNvSpPr>
                <a:spLocks/>
              </p:cNvSpPr>
              <p:nvPr/>
            </p:nvSpPr>
            <p:spPr bwMode="auto">
              <a:xfrm>
                <a:off x="1247775" y="2112963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2" name="Freeform 659"/>
              <p:cNvSpPr>
                <a:spLocks/>
              </p:cNvSpPr>
              <p:nvPr/>
            </p:nvSpPr>
            <p:spPr bwMode="auto">
              <a:xfrm>
                <a:off x="1085850" y="178117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FFF60"/>
              </a:solidFill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3" name="Freeform 660"/>
              <p:cNvSpPr>
                <a:spLocks/>
              </p:cNvSpPr>
              <p:nvPr/>
            </p:nvSpPr>
            <p:spPr bwMode="auto">
              <a:xfrm>
                <a:off x="1044575" y="1630363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FFF60"/>
              </a:solidFill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4" name="Freeform 661"/>
              <p:cNvSpPr>
                <a:spLocks/>
              </p:cNvSpPr>
              <p:nvPr/>
            </p:nvSpPr>
            <p:spPr bwMode="auto">
              <a:xfrm>
                <a:off x="1554163" y="2490788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FFF60"/>
              </a:solidFill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5" name="Freeform 662"/>
              <p:cNvSpPr>
                <a:spLocks/>
              </p:cNvSpPr>
              <p:nvPr/>
            </p:nvSpPr>
            <p:spPr bwMode="auto">
              <a:xfrm>
                <a:off x="1230313" y="2057401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FFF60"/>
              </a:solidFill>
              <a:ln w="0">
                <a:solidFill>
                  <a:srgbClr val="9FFF5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6" name="Freeform 663"/>
              <p:cNvSpPr>
                <a:spLocks/>
              </p:cNvSpPr>
              <p:nvPr/>
            </p:nvSpPr>
            <p:spPr bwMode="auto">
              <a:xfrm>
                <a:off x="1171575" y="1912938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AFFF50"/>
              </a:solidFill>
              <a:ln w="0">
                <a:solidFill>
                  <a:srgbClr val="AFFF4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Freeform 664"/>
              <p:cNvSpPr>
                <a:spLocks/>
              </p:cNvSpPr>
              <p:nvPr/>
            </p:nvSpPr>
            <p:spPr bwMode="auto">
              <a:xfrm>
                <a:off x="1149350" y="1855788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AFFF50"/>
              </a:solidFill>
              <a:ln w="0">
                <a:solidFill>
                  <a:srgbClr val="AFFF4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8" name="Freeform 665"/>
              <p:cNvSpPr>
                <a:spLocks/>
              </p:cNvSpPr>
              <p:nvPr/>
            </p:nvSpPr>
            <p:spPr bwMode="auto">
              <a:xfrm>
                <a:off x="992188" y="1379538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9" name="Freeform 666"/>
              <p:cNvSpPr>
                <a:spLocks/>
              </p:cNvSpPr>
              <p:nvPr/>
            </p:nvSpPr>
            <p:spPr bwMode="auto">
              <a:xfrm>
                <a:off x="1177925" y="1849438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0" name="Freeform 667"/>
              <p:cNvSpPr>
                <a:spLocks/>
              </p:cNvSpPr>
              <p:nvPr/>
            </p:nvSpPr>
            <p:spPr bwMode="auto">
              <a:xfrm>
                <a:off x="1103313" y="1717676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1" name="Freeform 668"/>
              <p:cNvSpPr>
                <a:spLocks/>
              </p:cNvSpPr>
              <p:nvPr/>
            </p:nvSpPr>
            <p:spPr bwMode="auto">
              <a:xfrm>
                <a:off x="1206500" y="1912938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2" name="Freeform 669"/>
              <p:cNvSpPr>
                <a:spLocks/>
              </p:cNvSpPr>
              <p:nvPr/>
            </p:nvSpPr>
            <p:spPr bwMode="auto">
              <a:xfrm>
                <a:off x="1219200" y="1955801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3" name="Freeform 670"/>
              <p:cNvSpPr>
                <a:spLocks/>
              </p:cNvSpPr>
              <p:nvPr/>
            </p:nvSpPr>
            <p:spPr bwMode="auto">
              <a:xfrm>
                <a:off x="1357313" y="2170113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4" name="Freeform 671"/>
              <p:cNvSpPr>
                <a:spLocks/>
              </p:cNvSpPr>
              <p:nvPr/>
            </p:nvSpPr>
            <p:spPr bwMode="auto">
              <a:xfrm>
                <a:off x="1589088" y="2452688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FFF40"/>
              </a:solidFill>
              <a:ln w="0">
                <a:solidFill>
                  <a:srgbClr val="BFFF3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5" name="Freeform 672"/>
              <p:cNvSpPr>
                <a:spLocks/>
              </p:cNvSpPr>
              <p:nvPr/>
            </p:nvSpPr>
            <p:spPr bwMode="auto">
              <a:xfrm>
                <a:off x="1189038" y="1836738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FFF30"/>
              </a:solidFill>
              <a:ln w="0">
                <a:solidFill>
                  <a:srgbClr val="CFFF2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6" name="Freeform 673"/>
              <p:cNvSpPr>
                <a:spLocks/>
              </p:cNvSpPr>
              <p:nvPr/>
            </p:nvSpPr>
            <p:spPr bwMode="auto">
              <a:xfrm>
                <a:off x="1184275" y="1836738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FFF30"/>
              </a:solidFill>
              <a:ln w="0">
                <a:solidFill>
                  <a:srgbClr val="CFFF2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7" name="Freeform 674"/>
              <p:cNvSpPr>
                <a:spLocks/>
              </p:cNvSpPr>
              <p:nvPr/>
            </p:nvSpPr>
            <p:spPr bwMode="auto">
              <a:xfrm>
                <a:off x="1860550" y="2678113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FFF30"/>
              </a:solidFill>
              <a:ln w="0">
                <a:solidFill>
                  <a:srgbClr val="CFFF2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8" name="Freeform 675"/>
              <p:cNvSpPr>
                <a:spLocks/>
              </p:cNvSpPr>
              <p:nvPr/>
            </p:nvSpPr>
            <p:spPr bwMode="auto">
              <a:xfrm>
                <a:off x="1039813" y="1479551"/>
                <a:ext cx="50800" cy="74613"/>
              </a:xfrm>
              <a:custGeom>
                <a:avLst/>
                <a:gdLst>
                  <a:gd name="T0" fmla="*/ 0 w 32"/>
                  <a:gd name="T1" fmla="*/ 24 h 47"/>
                  <a:gd name="T2" fmla="*/ 32 w 32"/>
                  <a:gd name="T3" fmla="*/ 47 h 47"/>
                  <a:gd name="T4" fmla="*/ 32 w 32"/>
                  <a:gd name="T5" fmla="*/ 0 h 47"/>
                  <a:gd name="T6" fmla="*/ 0 w 32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24"/>
                    </a:moveTo>
                    <a:lnTo>
                      <a:pt x="32" y="47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FFF30"/>
              </a:solidFill>
              <a:ln w="0">
                <a:solidFill>
                  <a:srgbClr val="CFFF2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9" name="Freeform 676"/>
              <p:cNvSpPr>
                <a:spLocks/>
              </p:cNvSpPr>
              <p:nvPr/>
            </p:nvSpPr>
            <p:spPr bwMode="auto">
              <a:xfrm>
                <a:off x="1704975" y="2520951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FFF20"/>
              </a:solidFill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0" name="Freeform 677"/>
              <p:cNvSpPr>
                <a:spLocks/>
              </p:cNvSpPr>
              <p:nvPr/>
            </p:nvSpPr>
            <p:spPr bwMode="auto">
              <a:xfrm>
                <a:off x="1149350" y="1711326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FFF20"/>
              </a:solidFill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1" name="Freeform 678"/>
              <p:cNvSpPr>
                <a:spLocks/>
              </p:cNvSpPr>
              <p:nvPr/>
            </p:nvSpPr>
            <p:spPr bwMode="auto">
              <a:xfrm>
                <a:off x="1287463" y="19685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FFF20"/>
              </a:solidFill>
              <a:ln w="0">
                <a:solidFill>
                  <a:srgbClr val="DFFF1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2" name="Freeform 679"/>
              <p:cNvSpPr>
                <a:spLocks/>
              </p:cNvSpPr>
              <p:nvPr/>
            </p:nvSpPr>
            <p:spPr bwMode="auto">
              <a:xfrm>
                <a:off x="1901825" y="2652713"/>
                <a:ext cx="50800" cy="76200"/>
              </a:xfrm>
              <a:custGeom>
                <a:avLst/>
                <a:gdLst>
                  <a:gd name="T0" fmla="*/ 0 w 32"/>
                  <a:gd name="T1" fmla="*/ 24 h 48"/>
                  <a:gd name="T2" fmla="*/ 32 w 32"/>
                  <a:gd name="T3" fmla="*/ 48 h 48"/>
                  <a:gd name="T4" fmla="*/ 32 w 32"/>
                  <a:gd name="T5" fmla="*/ 0 h 48"/>
                  <a:gd name="T6" fmla="*/ 0 w 32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8">
                    <a:moveTo>
                      <a:pt x="0" y="24"/>
                    </a:moveTo>
                    <a:lnTo>
                      <a:pt x="32" y="48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FFF10"/>
              </a:solidFill>
              <a:ln w="0">
                <a:solidFill>
                  <a:srgbClr val="EFFF0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3" name="Freeform 680"/>
              <p:cNvSpPr>
                <a:spLocks/>
              </p:cNvSpPr>
              <p:nvPr/>
            </p:nvSpPr>
            <p:spPr bwMode="auto">
              <a:xfrm>
                <a:off x="1293813" y="19685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FFF10"/>
              </a:solidFill>
              <a:ln w="0">
                <a:solidFill>
                  <a:srgbClr val="EFFF0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4" name="Freeform 681"/>
              <p:cNvSpPr>
                <a:spLocks/>
              </p:cNvSpPr>
              <p:nvPr/>
            </p:nvSpPr>
            <p:spPr bwMode="auto">
              <a:xfrm>
                <a:off x="1189038" y="1704976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5" name="Freeform 682"/>
              <p:cNvSpPr>
                <a:spLocks/>
              </p:cNvSpPr>
              <p:nvPr/>
            </p:nvSpPr>
            <p:spPr bwMode="auto">
              <a:xfrm>
                <a:off x="1166813" y="1643063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6" name="Freeform 683"/>
              <p:cNvSpPr>
                <a:spLocks/>
              </p:cNvSpPr>
              <p:nvPr/>
            </p:nvSpPr>
            <p:spPr bwMode="auto">
              <a:xfrm>
                <a:off x="1600200" y="2320926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7" name="Freeform 684"/>
              <p:cNvSpPr>
                <a:spLocks/>
              </p:cNvSpPr>
              <p:nvPr/>
            </p:nvSpPr>
            <p:spPr bwMode="auto">
              <a:xfrm>
                <a:off x="1108075" y="14478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EF00"/>
              </a:solidFill>
              <a:ln w="0">
                <a:solidFill>
                  <a:srgbClr val="FFE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8" name="Freeform 685"/>
              <p:cNvSpPr>
                <a:spLocks/>
              </p:cNvSpPr>
              <p:nvPr/>
            </p:nvSpPr>
            <p:spPr bwMode="auto">
              <a:xfrm>
                <a:off x="1212850" y="1711326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EF00"/>
              </a:solidFill>
              <a:ln w="0">
                <a:solidFill>
                  <a:srgbClr val="FFE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9" name="Freeform 686"/>
              <p:cNvSpPr>
                <a:spLocks/>
              </p:cNvSpPr>
              <p:nvPr/>
            </p:nvSpPr>
            <p:spPr bwMode="auto">
              <a:xfrm>
                <a:off x="1120775" y="1460501"/>
                <a:ext cx="50800" cy="74613"/>
              </a:xfrm>
              <a:custGeom>
                <a:avLst/>
                <a:gdLst>
                  <a:gd name="T0" fmla="*/ 0 w 32"/>
                  <a:gd name="T1" fmla="*/ 24 h 47"/>
                  <a:gd name="T2" fmla="*/ 32 w 32"/>
                  <a:gd name="T3" fmla="*/ 47 h 47"/>
                  <a:gd name="T4" fmla="*/ 32 w 32"/>
                  <a:gd name="T5" fmla="*/ 0 h 47"/>
                  <a:gd name="T6" fmla="*/ 0 w 32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24"/>
                    </a:moveTo>
                    <a:lnTo>
                      <a:pt x="32" y="47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DF00"/>
              </a:solidFill>
              <a:ln w="0">
                <a:solidFill>
                  <a:srgbClr val="FFD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0" name="Freeform 687"/>
              <p:cNvSpPr>
                <a:spLocks/>
              </p:cNvSpPr>
              <p:nvPr/>
            </p:nvSpPr>
            <p:spPr bwMode="auto">
              <a:xfrm>
                <a:off x="1293813" y="1830388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DF00"/>
              </a:solidFill>
              <a:ln w="0">
                <a:solidFill>
                  <a:srgbClr val="FFD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1" name="Freeform 688"/>
              <p:cNvSpPr>
                <a:spLocks/>
              </p:cNvSpPr>
              <p:nvPr/>
            </p:nvSpPr>
            <p:spPr bwMode="auto">
              <a:xfrm>
                <a:off x="1982788" y="2597151"/>
                <a:ext cx="50800" cy="74613"/>
              </a:xfrm>
              <a:custGeom>
                <a:avLst/>
                <a:gdLst>
                  <a:gd name="T0" fmla="*/ 0 w 32"/>
                  <a:gd name="T1" fmla="*/ 24 h 47"/>
                  <a:gd name="T2" fmla="*/ 32 w 32"/>
                  <a:gd name="T3" fmla="*/ 47 h 47"/>
                  <a:gd name="T4" fmla="*/ 32 w 32"/>
                  <a:gd name="T5" fmla="*/ 0 h 47"/>
                  <a:gd name="T6" fmla="*/ 0 w 32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24"/>
                    </a:moveTo>
                    <a:lnTo>
                      <a:pt x="32" y="47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CF00"/>
              </a:solidFill>
              <a:ln w="0">
                <a:solidFill>
                  <a:srgbClr val="FFC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2" name="Freeform 689"/>
              <p:cNvSpPr>
                <a:spLocks/>
              </p:cNvSpPr>
              <p:nvPr/>
            </p:nvSpPr>
            <p:spPr bwMode="auto">
              <a:xfrm>
                <a:off x="1346200" y="1830388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BF00"/>
              </a:solidFill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3" name="Freeform 690"/>
              <p:cNvSpPr>
                <a:spLocks/>
              </p:cNvSpPr>
              <p:nvPr/>
            </p:nvSpPr>
            <p:spPr bwMode="auto">
              <a:xfrm>
                <a:off x="1160463" y="14351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BF00"/>
              </a:solidFill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4" name="Freeform 691"/>
              <p:cNvSpPr>
                <a:spLocks/>
              </p:cNvSpPr>
              <p:nvPr/>
            </p:nvSpPr>
            <p:spPr bwMode="auto">
              <a:xfrm>
                <a:off x="1258888" y="1662113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BF00"/>
              </a:solidFill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5" name="Freeform 693"/>
              <p:cNvSpPr>
                <a:spLocks/>
              </p:cNvSpPr>
              <p:nvPr/>
            </p:nvSpPr>
            <p:spPr bwMode="auto">
              <a:xfrm>
                <a:off x="1300162" y="1743076"/>
                <a:ext cx="50800" cy="74613"/>
              </a:xfrm>
              <a:custGeom>
                <a:avLst/>
                <a:gdLst>
                  <a:gd name="T0" fmla="*/ 0 w 32"/>
                  <a:gd name="T1" fmla="*/ 24 h 47"/>
                  <a:gd name="T2" fmla="*/ 32 w 32"/>
                  <a:gd name="T3" fmla="*/ 47 h 47"/>
                  <a:gd name="T4" fmla="*/ 32 w 32"/>
                  <a:gd name="T5" fmla="*/ 0 h 47"/>
                  <a:gd name="T6" fmla="*/ 0 w 32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7">
                    <a:moveTo>
                      <a:pt x="0" y="24"/>
                    </a:moveTo>
                    <a:lnTo>
                      <a:pt x="32" y="47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BF00"/>
              </a:solidFill>
              <a:ln w="0">
                <a:solidFill>
                  <a:srgbClr val="FFB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6" name="Freeform 694"/>
              <p:cNvSpPr>
                <a:spLocks/>
              </p:cNvSpPr>
              <p:nvPr/>
            </p:nvSpPr>
            <p:spPr bwMode="auto">
              <a:xfrm>
                <a:off x="1166812" y="14224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AF00"/>
              </a:solidFill>
              <a:ln w="0">
                <a:solidFill>
                  <a:srgbClr val="FFA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7" name="Freeform 695"/>
              <p:cNvSpPr>
                <a:spLocks/>
              </p:cNvSpPr>
              <p:nvPr/>
            </p:nvSpPr>
            <p:spPr bwMode="auto">
              <a:xfrm>
                <a:off x="1350962" y="179387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AF00"/>
              </a:solidFill>
              <a:ln w="0">
                <a:solidFill>
                  <a:srgbClr val="FFA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8" name="Freeform 696"/>
              <p:cNvSpPr>
                <a:spLocks/>
              </p:cNvSpPr>
              <p:nvPr/>
            </p:nvSpPr>
            <p:spPr bwMode="auto">
              <a:xfrm>
                <a:off x="1276350" y="1598614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9F00"/>
              </a:solidFill>
              <a:ln w="0">
                <a:solidFill>
                  <a:srgbClr val="FF9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9" name="Freeform 697"/>
              <p:cNvSpPr>
                <a:spLocks/>
              </p:cNvSpPr>
              <p:nvPr/>
            </p:nvSpPr>
            <p:spPr bwMode="auto">
              <a:xfrm>
                <a:off x="1368425" y="176847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8F00"/>
              </a:solidFill>
              <a:ln w="0">
                <a:solidFill>
                  <a:srgbClr val="FF8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0" name="Freeform 698"/>
              <p:cNvSpPr>
                <a:spLocks/>
              </p:cNvSpPr>
              <p:nvPr/>
            </p:nvSpPr>
            <p:spPr bwMode="auto">
              <a:xfrm>
                <a:off x="1230312" y="14224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8000"/>
              </a:solidFill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1" name="Freeform 699"/>
              <p:cNvSpPr>
                <a:spLocks/>
              </p:cNvSpPr>
              <p:nvPr/>
            </p:nvSpPr>
            <p:spPr bwMode="auto">
              <a:xfrm>
                <a:off x="1125537" y="1177926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8000"/>
              </a:solidFill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2" name="Freeform 700"/>
              <p:cNvSpPr>
                <a:spLocks/>
              </p:cNvSpPr>
              <p:nvPr/>
            </p:nvSpPr>
            <p:spPr bwMode="auto">
              <a:xfrm>
                <a:off x="1878012" y="2359026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8000"/>
              </a:solidFill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3" name="Freeform 701"/>
              <p:cNvSpPr>
                <a:spLocks/>
              </p:cNvSpPr>
              <p:nvPr/>
            </p:nvSpPr>
            <p:spPr bwMode="auto">
              <a:xfrm>
                <a:off x="1924050" y="2376489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7000"/>
              </a:solidFill>
              <a:ln w="0">
                <a:solidFill>
                  <a:srgbClr val="FF6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4" name="Freeform 702"/>
              <p:cNvSpPr>
                <a:spLocks/>
              </p:cNvSpPr>
              <p:nvPr/>
            </p:nvSpPr>
            <p:spPr bwMode="auto">
              <a:xfrm>
                <a:off x="1895475" y="2308226"/>
                <a:ext cx="52387" cy="74613"/>
              </a:xfrm>
              <a:custGeom>
                <a:avLst/>
                <a:gdLst>
                  <a:gd name="T0" fmla="*/ 0 w 33"/>
                  <a:gd name="T1" fmla="*/ 24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4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5000"/>
              </a:solidFill>
              <a:ln w="0">
                <a:solidFill>
                  <a:srgbClr val="FF4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5" name="Freeform 703"/>
              <p:cNvSpPr>
                <a:spLocks/>
              </p:cNvSpPr>
              <p:nvPr/>
            </p:nvSpPr>
            <p:spPr bwMode="auto">
              <a:xfrm>
                <a:off x="1333500" y="139065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2000"/>
              </a:solidFill>
              <a:ln w="0">
                <a:solidFill>
                  <a:srgbClr val="FF1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6" name="Freeform 704"/>
              <p:cNvSpPr>
                <a:spLocks/>
              </p:cNvSpPr>
              <p:nvPr/>
            </p:nvSpPr>
            <p:spPr bwMode="auto">
              <a:xfrm>
                <a:off x="1716087" y="19812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1000"/>
              </a:solidFill>
              <a:ln w="0">
                <a:solidFill>
                  <a:srgbClr val="FF0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7" name="Freeform 705"/>
              <p:cNvSpPr>
                <a:spLocks/>
              </p:cNvSpPr>
              <p:nvPr/>
            </p:nvSpPr>
            <p:spPr bwMode="auto">
              <a:xfrm>
                <a:off x="1350962" y="1379539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1000"/>
              </a:solidFill>
              <a:ln w="0">
                <a:solidFill>
                  <a:srgbClr val="FF0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8" name="Freeform 706"/>
              <p:cNvSpPr>
                <a:spLocks/>
              </p:cNvSpPr>
              <p:nvPr/>
            </p:nvSpPr>
            <p:spPr bwMode="auto">
              <a:xfrm>
                <a:off x="1385887" y="1409701"/>
                <a:ext cx="52387" cy="76200"/>
              </a:xfrm>
              <a:custGeom>
                <a:avLst/>
                <a:gdLst>
                  <a:gd name="T0" fmla="*/ 0 w 33"/>
                  <a:gd name="T1" fmla="*/ 24 h 48"/>
                  <a:gd name="T2" fmla="*/ 33 w 33"/>
                  <a:gd name="T3" fmla="*/ 48 h 48"/>
                  <a:gd name="T4" fmla="*/ 33 w 33"/>
                  <a:gd name="T5" fmla="*/ 0 h 48"/>
                  <a:gd name="T6" fmla="*/ 0 w 33"/>
                  <a:gd name="T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8">
                    <a:moveTo>
                      <a:pt x="0" y="24"/>
                    </a:moveTo>
                    <a:lnTo>
                      <a:pt x="33" y="48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9" name="Freeform 707"/>
              <p:cNvSpPr>
                <a:spLocks/>
              </p:cNvSpPr>
              <p:nvPr/>
            </p:nvSpPr>
            <p:spPr bwMode="auto">
              <a:xfrm>
                <a:off x="1843087" y="2051051"/>
                <a:ext cx="52387" cy="74613"/>
              </a:xfrm>
              <a:custGeom>
                <a:avLst/>
                <a:gdLst>
                  <a:gd name="T0" fmla="*/ 0 w 33"/>
                  <a:gd name="T1" fmla="*/ 23 h 47"/>
                  <a:gd name="T2" fmla="*/ 33 w 33"/>
                  <a:gd name="T3" fmla="*/ 47 h 47"/>
                  <a:gd name="T4" fmla="*/ 33 w 33"/>
                  <a:gd name="T5" fmla="*/ 0 h 47"/>
                  <a:gd name="T6" fmla="*/ 0 w 33"/>
                  <a:gd name="T7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7">
                    <a:moveTo>
                      <a:pt x="0" y="23"/>
                    </a:moveTo>
                    <a:lnTo>
                      <a:pt x="33" y="4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EF0000"/>
              </a:solidFill>
              <a:ln w="0">
                <a:solidFill>
                  <a:srgbClr val="E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0" name="Oval 708"/>
              <p:cNvSpPr>
                <a:spLocks noChangeArrowheads="1"/>
              </p:cNvSpPr>
              <p:nvPr/>
            </p:nvSpPr>
            <p:spPr bwMode="auto">
              <a:xfrm>
                <a:off x="847725" y="2640014"/>
                <a:ext cx="63500" cy="6985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1" name="Oval 709"/>
              <p:cNvSpPr>
                <a:spLocks noChangeArrowheads="1"/>
              </p:cNvSpPr>
              <p:nvPr/>
            </p:nvSpPr>
            <p:spPr bwMode="auto">
              <a:xfrm>
                <a:off x="847725" y="2640014"/>
                <a:ext cx="58737" cy="63500"/>
              </a:xfrm>
              <a:prstGeom prst="ellips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2" name="Oval 710"/>
              <p:cNvSpPr>
                <a:spLocks noChangeArrowheads="1"/>
              </p:cNvSpPr>
              <p:nvPr/>
            </p:nvSpPr>
            <p:spPr bwMode="auto">
              <a:xfrm>
                <a:off x="865187" y="2465389"/>
                <a:ext cx="63500" cy="682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" name="Oval 711"/>
              <p:cNvSpPr>
                <a:spLocks noChangeArrowheads="1"/>
              </p:cNvSpPr>
              <p:nvPr/>
            </p:nvSpPr>
            <p:spPr bwMode="auto">
              <a:xfrm>
                <a:off x="1033462" y="2867026"/>
                <a:ext cx="63500" cy="682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" name="Oval 712"/>
              <p:cNvSpPr>
                <a:spLocks noChangeArrowheads="1"/>
              </p:cNvSpPr>
              <p:nvPr/>
            </p:nvSpPr>
            <p:spPr bwMode="auto">
              <a:xfrm>
                <a:off x="865187" y="2465389"/>
                <a:ext cx="58737" cy="619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5" name="Oval 713"/>
              <p:cNvSpPr>
                <a:spLocks noChangeArrowheads="1"/>
              </p:cNvSpPr>
              <p:nvPr/>
            </p:nvSpPr>
            <p:spPr bwMode="auto">
              <a:xfrm>
                <a:off x="1033462" y="2867026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6" name="Oval 714"/>
              <p:cNvSpPr>
                <a:spLocks noChangeArrowheads="1"/>
              </p:cNvSpPr>
              <p:nvPr/>
            </p:nvSpPr>
            <p:spPr bwMode="auto">
              <a:xfrm>
                <a:off x="1027112" y="2803526"/>
                <a:ext cx="63500" cy="69850"/>
              </a:xfrm>
              <a:prstGeom prst="ellipse">
                <a:avLst/>
              </a:prstGeom>
              <a:solidFill>
                <a:srgbClr val="004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7" name="Oval 715"/>
              <p:cNvSpPr>
                <a:spLocks noChangeArrowheads="1"/>
              </p:cNvSpPr>
              <p:nvPr/>
            </p:nvSpPr>
            <p:spPr bwMode="auto">
              <a:xfrm>
                <a:off x="1027112" y="2803526"/>
                <a:ext cx="58737" cy="63500"/>
              </a:xfrm>
              <a:prstGeom prst="ellipse">
                <a:avLst/>
              </a:prstGeom>
              <a:noFill/>
              <a:ln w="0">
                <a:solidFill>
                  <a:srgbClr val="003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8" name="Oval 716"/>
              <p:cNvSpPr>
                <a:spLocks noChangeArrowheads="1"/>
              </p:cNvSpPr>
              <p:nvPr/>
            </p:nvSpPr>
            <p:spPr bwMode="auto">
              <a:xfrm>
                <a:off x="1201737" y="2809876"/>
                <a:ext cx="63500" cy="698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9" name="Oval 717"/>
              <p:cNvSpPr>
                <a:spLocks noChangeArrowheads="1"/>
              </p:cNvSpPr>
              <p:nvPr/>
            </p:nvSpPr>
            <p:spPr bwMode="auto">
              <a:xfrm>
                <a:off x="1201737" y="2809876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0" name="Oval 718"/>
              <p:cNvSpPr>
                <a:spLocks noChangeArrowheads="1"/>
              </p:cNvSpPr>
              <p:nvPr/>
            </p:nvSpPr>
            <p:spPr bwMode="auto">
              <a:xfrm>
                <a:off x="1068387" y="2584451"/>
                <a:ext cx="63500" cy="682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1" name="Oval 719"/>
              <p:cNvSpPr>
                <a:spLocks noChangeArrowheads="1"/>
              </p:cNvSpPr>
              <p:nvPr/>
            </p:nvSpPr>
            <p:spPr bwMode="auto">
              <a:xfrm>
                <a:off x="1068387" y="2584451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2" name="Oval 720"/>
              <p:cNvSpPr>
                <a:spLocks noChangeArrowheads="1"/>
              </p:cNvSpPr>
              <p:nvPr/>
            </p:nvSpPr>
            <p:spPr bwMode="auto">
              <a:xfrm>
                <a:off x="963612" y="2232026"/>
                <a:ext cx="63500" cy="69850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3" name="Oval 721"/>
              <p:cNvSpPr>
                <a:spLocks noChangeArrowheads="1"/>
              </p:cNvSpPr>
              <p:nvPr/>
            </p:nvSpPr>
            <p:spPr bwMode="auto">
              <a:xfrm>
                <a:off x="1258887" y="2773364"/>
                <a:ext cx="63500" cy="682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4" name="Oval 722"/>
              <p:cNvSpPr>
                <a:spLocks noChangeArrowheads="1"/>
              </p:cNvSpPr>
              <p:nvPr/>
            </p:nvSpPr>
            <p:spPr bwMode="auto">
              <a:xfrm>
                <a:off x="963612" y="2232026"/>
                <a:ext cx="58737" cy="63500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5" name="Oval 723"/>
              <p:cNvSpPr>
                <a:spLocks noChangeArrowheads="1"/>
              </p:cNvSpPr>
              <p:nvPr/>
            </p:nvSpPr>
            <p:spPr bwMode="auto">
              <a:xfrm>
                <a:off x="1258887" y="2773364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6" name="Oval 724"/>
              <p:cNvSpPr>
                <a:spLocks noChangeArrowheads="1"/>
              </p:cNvSpPr>
              <p:nvPr/>
            </p:nvSpPr>
            <p:spPr bwMode="auto">
              <a:xfrm>
                <a:off x="1149350" y="2584451"/>
                <a:ext cx="63500" cy="6826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7" name="Oval 725"/>
              <p:cNvSpPr>
                <a:spLocks noChangeArrowheads="1"/>
              </p:cNvSpPr>
              <p:nvPr/>
            </p:nvSpPr>
            <p:spPr bwMode="auto">
              <a:xfrm>
                <a:off x="1149350" y="2584451"/>
                <a:ext cx="57150" cy="61913"/>
              </a:xfrm>
              <a:prstGeom prst="ellipse">
                <a:avLst/>
              </a:prstGeom>
              <a:noFill/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8" name="Oval 726"/>
              <p:cNvSpPr>
                <a:spLocks noChangeArrowheads="1"/>
              </p:cNvSpPr>
              <p:nvPr/>
            </p:nvSpPr>
            <p:spPr bwMode="auto">
              <a:xfrm>
                <a:off x="1223962" y="2520951"/>
                <a:ext cx="63500" cy="69850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9" name="Oval 727"/>
              <p:cNvSpPr>
                <a:spLocks noChangeArrowheads="1"/>
              </p:cNvSpPr>
              <p:nvPr/>
            </p:nvSpPr>
            <p:spPr bwMode="auto">
              <a:xfrm>
                <a:off x="1223962" y="2520951"/>
                <a:ext cx="58737" cy="63500"/>
              </a:xfrm>
              <a:prstGeom prst="ellipse">
                <a:avLst/>
              </a:prstGeom>
              <a:noFill/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0" name="Oval 728"/>
              <p:cNvSpPr>
                <a:spLocks noChangeArrowheads="1"/>
              </p:cNvSpPr>
              <p:nvPr/>
            </p:nvSpPr>
            <p:spPr bwMode="auto">
              <a:xfrm>
                <a:off x="1252537" y="2540001"/>
                <a:ext cx="63500" cy="6985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1" name="Oval 729"/>
              <p:cNvSpPr>
                <a:spLocks noChangeArrowheads="1"/>
              </p:cNvSpPr>
              <p:nvPr/>
            </p:nvSpPr>
            <p:spPr bwMode="auto">
              <a:xfrm>
                <a:off x="1409700" y="2709864"/>
                <a:ext cx="63500" cy="68263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2" name="Oval 730"/>
              <p:cNvSpPr>
                <a:spLocks noChangeArrowheads="1"/>
              </p:cNvSpPr>
              <p:nvPr/>
            </p:nvSpPr>
            <p:spPr bwMode="auto">
              <a:xfrm>
                <a:off x="1304925" y="2584451"/>
                <a:ext cx="63500" cy="68263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3" name="Oval 731"/>
              <p:cNvSpPr>
                <a:spLocks noChangeArrowheads="1"/>
              </p:cNvSpPr>
              <p:nvPr/>
            </p:nvSpPr>
            <p:spPr bwMode="auto">
              <a:xfrm>
                <a:off x="1252537" y="2540001"/>
                <a:ext cx="58737" cy="63500"/>
              </a:xfrm>
              <a:prstGeom prst="ellipse">
                <a:avLst/>
              </a:prstGeom>
              <a:noFill/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" name="Oval 732"/>
              <p:cNvSpPr>
                <a:spLocks noChangeArrowheads="1"/>
              </p:cNvSpPr>
              <p:nvPr/>
            </p:nvSpPr>
            <p:spPr bwMode="auto">
              <a:xfrm>
                <a:off x="1409700" y="2709864"/>
                <a:ext cx="57150" cy="63500"/>
              </a:xfrm>
              <a:prstGeom prst="ellipse">
                <a:avLst/>
              </a:prstGeom>
              <a:noFill/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5" name="Oval 733"/>
              <p:cNvSpPr>
                <a:spLocks noChangeArrowheads="1"/>
              </p:cNvSpPr>
              <p:nvPr/>
            </p:nvSpPr>
            <p:spPr bwMode="auto">
              <a:xfrm>
                <a:off x="1304925" y="2584451"/>
                <a:ext cx="58737" cy="61913"/>
              </a:xfrm>
              <a:prstGeom prst="ellipse">
                <a:avLst/>
              </a:prstGeom>
              <a:noFill/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6" name="Oval 734"/>
              <p:cNvSpPr>
                <a:spLocks noChangeArrowheads="1"/>
              </p:cNvSpPr>
              <p:nvPr/>
            </p:nvSpPr>
            <p:spPr bwMode="auto">
              <a:xfrm>
                <a:off x="762000" y="2439989"/>
                <a:ext cx="74612" cy="80963"/>
              </a:xfrm>
              <a:prstGeom prst="ellipse">
                <a:avLst/>
              </a:prstGeom>
              <a:solidFill>
                <a:srgbClr val="00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7" name="Oval 735"/>
              <p:cNvSpPr>
                <a:spLocks noChangeArrowheads="1"/>
              </p:cNvSpPr>
              <p:nvPr/>
            </p:nvSpPr>
            <p:spPr bwMode="auto">
              <a:xfrm>
                <a:off x="762000" y="2439989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00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" name="Oval 736"/>
              <p:cNvSpPr>
                <a:spLocks noChangeArrowheads="1"/>
              </p:cNvSpPr>
              <p:nvPr/>
            </p:nvSpPr>
            <p:spPr bwMode="auto">
              <a:xfrm>
                <a:off x="808037" y="2616201"/>
                <a:ext cx="74612" cy="80963"/>
              </a:xfrm>
              <a:prstGeom prst="ellipse">
                <a:avLst/>
              </a:prstGeom>
              <a:solidFill>
                <a:srgbClr val="000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" name="Oval 737"/>
              <p:cNvSpPr>
                <a:spLocks noChangeArrowheads="1"/>
              </p:cNvSpPr>
              <p:nvPr/>
            </p:nvSpPr>
            <p:spPr bwMode="auto">
              <a:xfrm>
                <a:off x="790575" y="2552701"/>
                <a:ext cx="74612" cy="82550"/>
              </a:xfrm>
              <a:prstGeom prst="ellipse">
                <a:avLst/>
              </a:prstGeom>
              <a:solidFill>
                <a:srgbClr val="000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0" name="Oval 738"/>
              <p:cNvSpPr>
                <a:spLocks noChangeArrowheads="1"/>
              </p:cNvSpPr>
              <p:nvPr/>
            </p:nvSpPr>
            <p:spPr bwMode="auto">
              <a:xfrm>
                <a:off x="808037" y="26162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" name="Oval 739"/>
              <p:cNvSpPr>
                <a:spLocks noChangeArrowheads="1"/>
              </p:cNvSpPr>
              <p:nvPr/>
            </p:nvSpPr>
            <p:spPr bwMode="auto">
              <a:xfrm>
                <a:off x="790575" y="25527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00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2" name="Oval 740"/>
              <p:cNvSpPr>
                <a:spLocks noChangeArrowheads="1"/>
              </p:cNvSpPr>
              <p:nvPr/>
            </p:nvSpPr>
            <p:spPr bwMode="auto">
              <a:xfrm>
                <a:off x="784225" y="2465389"/>
                <a:ext cx="76200" cy="80963"/>
              </a:xfrm>
              <a:prstGeom prst="ellipse">
                <a:avLst/>
              </a:prstGeom>
              <a:solidFill>
                <a:srgbClr val="000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3" name="Oval 741"/>
              <p:cNvSpPr>
                <a:spLocks noChangeArrowheads="1"/>
              </p:cNvSpPr>
              <p:nvPr/>
            </p:nvSpPr>
            <p:spPr bwMode="auto">
              <a:xfrm>
                <a:off x="784225" y="24653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4" name="Oval 742"/>
              <p:cNvSpPr>
                <a:spLocks noChangeArrowheads="1"/>
              </p:cNvSpPr>
              <p:nvPr/>
            </p:nvSpPr>
            <p:spPr bwMode="auto">
              <a:xfrm>
                <a:off x="1039812" y="3105151"/>
                <a:ext cx="74612" cy="82550"/>
              </a:xfrm>
              <a:prstGeom prst="ellipse">
                <a:avLst/>
              </a:prstGeom>
              <a:solidFill>
                <a:srgbClr val="000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5" name="Oval 743"/>
              <p:cNvSpPr>
                <a:spLocks noChangeArrowheads="1"/>
              </p:cNvSpPr>
              <p:nvPr/>
            </p:nvSpPr>
            <p:spPr bwMode="auto">
              <a:xfrm>
                <a:off x="808037" y="2609851"/>
                <a:ext cx="74612" cy="80963"/>
              </a:xfrm>
              <a:prstGeom prst="ellipse">
                <a:avLst/>
              </a:prstGeom>
              <a:solidFill>
                <a:srgbClr val="000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6" name="Oval 744"/>
              <p:cNvSpPr>
                <a:spLocks noChangeArrowheads="1"/>
              </p:cNvSpPr>
              <p:nvPr/>
            </p:nvSpPr>
            <p:spPr bwMode="auto">
              <a:xfrm>
                <a:off x="1039812" y="3105151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00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7" name="Oval 745"/>
              <p:cNvSpPr>
                <a:spLocks noChangeArrowheads="1"/>
              </p:cNvSpPr>
              <p:nvPr/>
            </p:nvSpPr>
            <p:spPr bwMode="auto">
              <a:xfrm>
                <a:off x="808037" y="26098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8" name="Oval 746"/>
              <p:cNvSpPr>
                <a:spLocks noChangeArrowheads="1"/>
              </p:cNvSpPr>
              <p:nvPr/>
            </p:nvSpPr>
            <p:spPr bwMode="auto">
              <a:xfrm>
                <a:off x="830262" y="2646364"/>
                <a:ext cx="76200" cy="82550"/>
              </a:xfrm>
              <a:prstGeom prst="ellipse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9" name="Oval 747"/>
              <p:cNvSpPr>
                <a:spLocks noChangeArrowheads="1"/>
              </p:cNvSpPr>
              <p:nvPr/>
            </p:nvSpPr>
            <p:spPr bwMode="auto">
              <a:xfrm>
                <a:off x="830262" y="2603501"/>
                <a:ext cx="76200" cy="80963"/>
              </a:xfrm>
              <a:prstGeom prst="ellipse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0" name="Oval 748"/>
              <p:cNvSpPr>
                <a:spLocks noChangeArrowheads="1"/>
              </p:cNvSpPr>
              <p:nvPr/>
            </p:nvSpPr>
            <p:spPr bwMode="auto">
              <a:xfrm>
                <a:off x="779462" y="2295526"/>
                <a:ext cx="74612" cy="80963"/>
              </a:xfrm>
              <a:prstGeom prst="ellipse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1" name="Oval 749"/>
              <p:cNvSpPr>
                <a:spLocks noChangeArrowheads="1"/>
              </p:cNvSpPr>
              <p:nvPr/>
            </p:nvSpPr>
            <p:spPr bwMode="auto">
              <a:xfrm>
                <a:off x="830262" y="2597151"/>
                <a:ext cx="76200" cy="80963"/>
              </a:xfrm>
              <a:prstGeom prst="ellipse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2" name="Oval 750"/>
              <p:cNvSpPr>
                <a:spLocks noChangeArrowheads="1"/>
              </p:cNvSpPr>
              <p:nvPr/>
            </p:nvSpPr>
            <p:spPr bwMode="auto">
              <a:xfrm>
                <a:off x="830262" y="26463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00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3" name="Oval 751"/>
              <p:cNvSpPr>
                <a:spLocks noChangeArrowheads="1"/>
              </p:cNvSpPr>
              <p:nvPr/>
            </p:nvSpPr>
            <p:spPr bwMode="auto">
              <a:xfrm>
                <a:off x="830262" y="26035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4" name="Oval 752"/>
              <p:cNvSpPr>
                <a:spLocks noChangeArrowheads="1"/>
              </p:cNvSpPr>
              <p:nvPr/>
            </p:nvSpPr>
            <p:spPr bwMode="auto">
              <a:xfrm>
                <a:off x="779462" y="2295526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00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5" name="Oval 753"/>
              <p:cNvSpPr>
                <a:spLocks noChangeArrowheads="1"/>
              </p:cNvSpPr>
              <p:nvPr/>
            </p:nvSpPr>
            <p:spPr bwMode="auto">
              <a:xfrm>
                <a:off x="830262" y="25971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6" name="Oval 754"/>
              <p:cNvSpPr>
                <a:spLocks noChangeArrowheads="1"/>
              </p:cNvSpPr>
              <p:nvPr/>
            </p:nvSpPr>
            <p:spPr bwMode="auto">
              <a:xfrm>
                <a:off x="779462" y="2352676"/>
                <a:ext cx="74612" cy="80963"/>
              </a:xfrm>
              <a:prstGeom prst="ellipse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7" name="Oval 755"/>
              <p:cNvSpPr>
                <a:spLocks noChangeArrowheads="1"/>
              </p:cNvSpPr>
              <p:nvPr/>
            </p:nvSpPr>
            <p:spPr bwMode="auto">
              <a:xfrm>
                <a:off x="779462" y="2352676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00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8" name="Oval 756"/>
              <p:cNvSpPr>
                <a:spLocks noChangeArrowheads="1"/>
              </p:cNvSpPr>
              <p:nvPr/>
            </p:nvSpPr>
            <p:spPr bwMode="auto">
              <a:xfrm>
                <a:off x="847725" y="2628901"/>
                <a:ext cx="76200" cy="8096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9" name="Oval 757"/>
              <p:cNvSpPr>
                <a:spLocks noChangeArrowheads="1"/>
              </p:cNvSpPr>
              <p:nvPr/>
            </p:nvSpPr>
            <p:spPr bwMode="auto">
              <a:xfrm>
                <a:off x="812800" y="2478089"/>
                <a:ext cx="76200" cy="8096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0" name="Oval 758"/>
              <p:cNvSpPr>
                <a:spLocks noChangeArrowheads="1"/>
              </p:cNvSpPr>
              <p:nvPr/>
            </p:nvSpPr>
            <p:spPr bwMode="auto">
              <a:xfrm>
                <a:off x="779462" y="2244726"/>
                <a:ext cx="74612" cy="8255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1" name="Oval 759"/>
              <p:cNvSpPr>
                <a:spLocks noChangeArrowheads="1"/>
              </p:cNvSpPr>
              <p:nvPr/>
            </p:nvSpPr>
            <p:spPr bwMode="auto">
              <a:xfrm>
                <a:off x="801687" y="2420939"/>
                <a:ext cx="76200" cy="8096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2" name="Oval 760"/>
              <p:cNvSpPr>
                <a:spLocks noChangeArrowheads="1"/>
              </p:cNvSpPr>
              <p:nvPr/>
            </p:nvSpPr>
            <p:spPr bwMode="auto">
              <a:xfrm>
                <a:off x="1027112" y="2998789"/>
                <a:ext cx="76200" cy="8096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3" name="Oval 761"/>
              <p:cNvSpPr>
                <a:spLocks noChangeArrowheads="1"/>
              </p:cNvSpPr>
              <p:nvPr/>
            </p:nvSpPr>
            <p:spPr bwMode="auto">
              <a:xfrm>
                <a:off x="847725" y="26289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4" name="Oval 762"/>
              <p:cNvSpPr>
                <a:spLocks noChangeArrowheads="1"/>
              </p:cNvSpPr>
              <p:nvPr/>
            </p:nvSpPr>
            <p:spPr bwMode="auto">
              <a:xfrm>
                <a:off x="812800" y="24780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5" name="Oval 763"/>
              <p:cNvSpPr>
                <a:spLocks noChangeArrowheads="1"/>
              </p:cNvSpPr>
              <p:nvPr/>
            </p:nvSpPr>
            <p:spPr bwMode="auto">
              <a:xfrm>
                <a:off x="779462" y="2244726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6" name="Oval 764"/>
              <p:cNvSpPr>
                <a:spLocks noChangeArrowheads="1"/>
              </p:cNvSpPr>
              <p:nvPr/>
            </p:nvSpPr>
            <p:spPr bwMode="auto">
              <a:xfrm>
                <a:off x="801687" y="242093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7" name="Oval 765"/>
              <p:cNvSpPr>
                <a:spLocks noChangeArrowheads="1"/>
              </p:cNvSpPr>
              <p:nvPr/>
            </p:nvSpPr>
            <p:spPr bwMode="auto">
              <a:xfrm>
                <a:off x="1027112" y="29987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8" name="Oval 766"/>
              <p:cNvSpPr>
                <a:spLocks noChangeArrowheads="1"/>
              </p:cNvSpPr>
              <p:nvPr/>
            </p:nvSpPr>
            <p:spPr bwMode="auto">
              <a:xfrm>
                <a:off x="1050925" y="2935289"/>
                <a:ext cx="74612" cy="82550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9" name="Oval 767"/>
              <p:cNvSpPr>
                <a:spLocks noChangeArrowheads="1"/>
              </p:cNvSpPr>
              <p:nvPr/>
            </p:nvSpPr>
            <p:spPr bwMode="auto">
              <a:xfrm>
                <a:off x="900112" y="2628901"/>
                <a:ext cx="74612" cy="80963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0" name="Oval 768"/>
              <p:cNvSpPr>
                <a:spLocks noChangeArrowheads="1"/>
              </p:cNvSpPr>
              <p:nvPr/>
            </p:nvSpPr>
            <p:spPr bwMode="auto">
              <a:xfrm>
                <a:off x="795337" y="2263776"/>
                <a:ext cx="76200" cy="82550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1" name="Oval 769"/>
              <p:cNvSpPr>
                <a:spLocks noChangeArrowheads="1"/>
              </p:cNvSpPr>
              <p:nvPr/>
            </p:nvSpPr>
            <p:spPr bwMode="auto">
              <a:xfrm>
                <a:off x="819150" y="2363789"/>
                <a:ext cx="74612" cy="82550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2" name="Oval 770"/>
              <p:cNvSpPr>
                <a:spLocks noChangeArrowheads="1"/>
              </p:cNvSpPr>
              <p:nvPr/>
            </p:nvSpPr>
            <p:spPr bwMode="auto">
              <a:xfrm>
                <a:off x="773112" y="2076451"/>
                <a:ext cx="74612" cy="80963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3" name="Oval 771"/>
              <p:cNvSpPr>
                <a:spLocks noChangeArrowheads="1"/>
              </p:cNvSpPr>
              <p:nvPr/>
            </p:nvSpPr>
            <p:spPr bwMode="auto">
              <a:xfrm>
                <a:off x="1125537" y="3030539"/>
                <a:ext cx="76200" cy="80963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4" name="Oval 772"/>
              <p:cNvSpPr>
                <a:spLocks noChangeArrowheads="1"/>
              </p:cNvSpPr>
              <p:nvPr/>
            </p:nvSpPr>
            <p:spPr bwMode="auto">
              <a:xfrm>
                <a:off x="871537" y="2565401"/>
                <a:ext cx="74612" cy="80963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5" name="Oval 773"/>
              <p:cNvSpPr>
                <a:spLocks noChangeArrowheads="1"/>
              </p:cNvSpPr>
              <p:nvPr/>
            </p:nvSpPr>
            <p:spPr bwMode="auto">
              <a:xfrm>
                <a:off x="801687" y="2276476"/>
                <a:ext cx="76200" cy="82550"/>
              </a:xfrm>
              <a:prstGeom prst="ellipse">
                <a:avLst/>
              </a:prstGeom>
              <a:solidFill>
                <a:srgbClr val="002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6" name="Oval 774"/>
              <p:cNvSpPr>
                <a:spLocks noChangeArrowheads="1"/>
              </p:cNvSpPr>
              <p:nvPr/>
            </p:nvSpPr>
            <p:spPr bwMode="auto">
              <a:xfrm>
                <a:off x="1050925" y="29352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7" name="Oval 775"/>
              <p:cNvSpPr>
                <a:spLocks noChangeArrowheads="1"/>
              </p:cNvSpPr>
              <p:nvPr/>
            </p:nvSpPr>
            <p:spPr bwMode="auto">
              <a:xfrm>
                <a:off x="900112" y="26289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8" name="Oval 776"/>
              <p:cNvSpPr>
                <a:spLocks noChangeArrowheads="1"/>
              </p:cNvSpPr>
              <p:nvPr/>
            </p:nvSpPr>
            <p:spPr bwMode="auto">
              <a:xfrm>
                <a:off x="795337" y="22637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9" name="Oval 777"/>
              <p:cNvSpPr>
                <a:spLocks noChangeArrowheads="1"/>
              </p:cNvSpPr>
              <p:nvPr/>
            </p:nvSpPr>
            <p:spPr bwMode="auto">
              <a:xfrm>
                <a:off x="819150" y="23637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0" name="Oval 778"/>
              <p:cNvSpPr>
                <a:spLocks noChangeArrowheads="1"/>
              </p:cNvSpPr>
              <p:nvPr/>
            </p:nvSpPr>
            <p:spPr bwMode="auto">
              <a:xfrm>
                <a:off x="773112" y="20764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1" name="Oval 779"/>
              <p:cNvSpPr>
                <a:spLocks noChangeArrowheads="1"/>
              </p:cNvSpPr>
              <p:nvPr/>
            </p:nvSpPr>
            <p:spPr bwMode="auto">
              <a:xfrm>
                <a:off x="1125537" y="303053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2" name="Oval 780"/>
              <p:cNvSpPr>
                <a:spLocks noChangeArrowheads="1"/>
              </p:cNvSpPr>
              <p:nvPr/>
            </p:nvSpPr>
            <p:spPr bwMode="auto">
              <a:xfrm>
                <a:off x="871537" y="25654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3" name="Oval 781"/>
              <p:cNvSpPr>
                <a:spLocks noChangeArrowheads="1"/>
              </p:cNvSpPr>
              <p:nvPr/>
            </p:nvSpPr>
            <p:spPr bwMode="auto">
              <a:xfrm>
                <a:off x="801687" y="22764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1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4" name="Oval 782"/>
              <p:cNvSpPr>
                <a:spLocks noChangeArrowheads="1"/>
              </p:cNvSpPr>
              <p:nvPr/>
            </p:nvSpPr>
            <p:spPr bwMode="auto">
              <a:xfrm>
                <a:off x="882650" y="2501901"/>
                <a:ext cx="76200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5" name="Oval 783"/>
              <p:cNvSpPr>
                <a:spLocks noChangeArrowheads="1"/>
              </p:cNvSpPr>
              <p:nvPr/>
            </p:nvSpPr>
            <p:spPr bwMode="auto">
              <a:xfrm>
                <a:off x="812800" y="2214564"/>
                <a:ext cx="76200" cy="809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6" name="Oval 784"/>
              <p:cNvSpPr>
                <a:spLocks noChangeArrowheads="1"/>
              </p:cNvSpPr>
              <p:nvPr/>
            </p:nvSpPr>
            <p:spPr bwMode="auto">
              <a:xfrm>
                <a:off x="992187" y="2778126"/>
                <a:ext cx="76200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7" name="Oval 785"/>
              <p:cNvSpPr>
                <a:spLocks noChangeArrowheads="1"/>
              </p:cNvSpPr>
              <p:nvPr/>
            </p:nvSpPr>
            <p:spPr bwMode="auto">
              <a:xfrm>
                <a:off x="969962" y="2754314"/>
                <a:ext cx="74612" cy="809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8" name="Oval 786"/>
              <p:cNvSpPr>
                <a:spLocks noChangeArrowheads="1"/>
              </p:cNvSpPr>
              <p:nvPr/>
            </p:nvSpPr>
            <p:spPr bwMode="auto">
              <a:xfrm>
                <a:off x="941387" y="2659064"/>
                <a:ext cx="74612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9" name="Oval 787"/>
              <p:cNvSpPr>
                <a:spLocks noChangeArrowheads="1"/>
              </p:cNvSpPr>
              <p:nvPr/>
            </p:nvSpPr>
            <p:spPr bwMode="auto">
              <a:xfrm>
                <a:off x="842962" y="2363789"/>
                <a:ext cx="74612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0" name="Oval 788"/>
              <p:cNvSpPr>
                <a:spLocks noChangeArrowheads="1"/>
              </p:cNvSpPr>
              <p:nvPr/>
            </p:nvSpPr>
            <p:spPr bwMode="auto">
              <a:xfrm>
                <a:off x="825500" y="2276476"/>
                <a:ext cx="74612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1" name="Oval 789"/>
              <p:cNvSpPr>
                <a:spLocks noChangeArrowheads="1"/>
              </p:cNvSpPr>
              <p:nvPr/>
            </p:nvSpPr>
            <p:spPr bwMode="auto">
              <a:xfrm>
                <a:off x="1212850" y="3049589"/>
                <a:ext cx="74612" cy="809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2" name="Oval 790"/>
              <p:cNvSpPr>
                <a:spLocks noChangeArrowheads="1"/>
              </p:cNvSpPr>
              <p:nvPr/>
            </p:nvSpPr>
            <p:spPr bwMode="auto">
              <a:xfrm>
                <a:off x="1079500" y="2922589"/>
                <a:ext cx="74612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3" name="Oval 791"/>
              <p:cNvSpPr>
                <a:spLocks noChangeArrowheads="1"/>
              </p:cNvSpPr>
              <p:nvPr/>
            </p:nvSpPr>
            <p:spPr bwMode="auto">
              <a:xfrm>
                <a:off x="801687" y="2208214"/>
                <a:ext cx="76200" cy="809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4" name="Oval 792"/>
              <p:cNvSpPr>
                <a:spLocks noChangeArrowheads="1"/>
              </p:cNvSpPr>
              <p:nvPr/>
            </p:nvSpPr>
            <p:spPr bwMode="auto">
              <a:xfrm>
                <a:off x="808037" y="2201864"/>
                <a:ext cx="74612" cy="809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Oval 793"/>
              <p:cNvSpPr>
                <a:spLocks noChangeArrowheads="1"/>
              </p:cNvSpPr>
              <p:nvPr/>
            </p:nvSpPr>
            <p:spPr bwMode="auto">
              <a:xfrm>
                <a:off x="882650" y="2527301"/>
                <a:ext cx="76200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Oval 794"/>
              <p:cNvSpPr>
                <a:spLocks noChangeArrowheads="1"/>
              </p:cNvSpPr>
              <p:nvPr/>
            </p:nvSpPr>
            <p:spPr bwMode="auto">
              <a:xfrm>
                <a:off x="847725" y="2427289"/>
                <a:ext cx="76200" cy="809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" name="Oval 795"/>
              <p:cNvSpPr>
                <a:spLocks noChangeArrowheads="1"/>
              </p:cNvSpPr>
              <p:nvPr/>
            </p:nvSpPr>
            <p:spPr bwMode="auto">
              <a:xfrm>
                <a:off x="917575" y="2646364"/>
                <a:ext cx="74612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Oval 796"/>
              <p:cNvSpPr>
                <a:spLocks noChangeArrowheads="1"/>
              </p:cNvSpPr>
              <p:nvPr/>
            </p:nvSpPr>
            <p:spPr bwMode="auto">
              <a:xfrm>
                <a:off x="836612" y="2389189"/>
                <a:ext cx="74612" cy="82550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Oval 797"/>
              <p:cNvSpPr>
                <a:spLocks noChangeArrowheads="1"/>
              </p:cNvSpPr>
              <p:nvPr/>
            </p:nvSpPr>
            <p:spPr bwMode="auto">
              <a:xfrm>
                <a:off x="819150" y="2282826"/>
                <a:ext cx="74612" cy="80963"/>
              </a:xfrm>
              <a:prstGeom prst="ellipse">
                <a:avLst/>
              </a:prstGeom>
              <a:solidFill>
                <a:srgbClr val="003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Oval 798"/>
              <p:cNvSpPr>
                <a:spLocks noChangeArrowheads="1"/>
              </p:cNvSpPr>
              <p:nvPr/>
            </p:nvSpPr>
            <p:spPr bwMode="auto">
              <a:xfrm>
                <a:off x="882650" y="25019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Oval 799"/>
              <p:cNvSpPr>
                <a:spLocks noChangeArrowheads="1"/>
              </p:cNvSpPr>
              <p:nvPr/>
            </p:nvSpPr>
            <p:spPr bwMode="auto">
              <a:xfrm>
                <a:off x="812800" y="22145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Oval 800"/>
              <p:cNvSpPr>
                <a:spLocks noChangeArrowheads="1"/>
              </p:cNvSpPr>
              <p:nvPr/>
            </p:nvSpPr>
            <p:spPr bwMode="auto">
              <a:xfrm>
                <a:off x="992187" y="277812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Oval 801"/>
              <p:cNvSpPr>
                <a:spLocks noChangeArrowheads="1"/>
              </p:cNvSpPr>
              <p:nvPr/>
            </p:nvSpPr>
            <p:spPr bwMode="auto">
              <a:xfrm>
                <a:off x="969962" y="27543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Oval 802"/>
              <p:cNvSpPr>
                <a:spLocks noChangeArrowheads="1"/>
              </p:cNvSpPr>
              <p:nvPr/>
            </p:nvSpPr>
            <p:spPr bwMode="auto">
              <a:xfrm>
                <a:off x="941387" y="2659064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Oval 803"/>
              <p:cNvSpPr>
                <a:spLocks noChangeArrowheads="1"/>
              </p:cNvSpPr>
              <p:nvPr/>
            </p:nvSpPr>
            <p:spPr bwMode="auto">
              <a:xfrm>
                <a:off x="842962" y="2363789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Oval 804"/>
              <p:cNvSpPr>
                <a:spLocks noChangeArrowheads="1"/>
              </p:cNvSpPr>
              <p:nvPr/>
            </p:nvSpPr>
            <p:spPr bwMode="auto">
              <a:xfrm>
                <a:off x="825500" y="2276476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Oval 805"/>
              <p:cNvSpPr>
                <a:spLocks noChangeArrowheads="1"/>
              </p:cNvSpPr>
              <p:nvPr/>
            </p:nvSpPr>
            <p:spPr bwMode="auto">
              <a:xfrm>
                <a:off x="1212850" y="30495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8" name="Oval 806"/>
              <p:cNvSpPr>
                <a:spLocks noChangeArrowheads="1"/>
              </p:cNvSpPr>
              <p:nvPr/>
            </p:nvSpPr>
            <p:spPr bwMode="auto">
              <a:xfrm>
                <a:off x="1079500" y="29225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9" name="Oval 807"/>
              <p:cNvSpPr>
                <a:spLocks noChangeArrowheads="1"/>
              </p:cNvSpPr>
              <p:nvPr/>
            </p:nvSpPr>
            <p:spPr bwMode="auto">
              <a:xfrm>
                <a:off x="801687" y="22082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0" name="Oval 808"/>
              <p:cNvSpPr>
                <a:spLocks noChangeArrowheads="1"/>
              </p:cNvSpPr>
              <p:nvPr/>
            </p:nvSpPr>
            <p:spPr bwMode="auto">
              <a:xfrm>
                <a:off x="808037" y="22018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1" name="Oval 809"/>
              <p:cNvSpPr>
                <a:spLocks noChangeArrowheads="1"/>
              </p:cNvSpPr>
              <p:nvPr/>
            </p:nvSpPr>
            <p:spPr bwMode="auto">
              <a:xfrm>
                <a:off x="882650" y="25273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2" name="Oval 810"/>
              <p:cNvSpPr>
                <a:spLocks noChangeArrowheads="1"/>
              </p:cNvSpPr>
              <p:nvPr/>
            </p:nvSpPr>
            <p:spPr bwMode="auto">
              <a:xfrm>
                <a:off x="847725" y="24272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3" name="Oval 811"/>
              <p:cNvSpPr>
                <a:spLocks noChangeArrowheads="1"/>
              </p:cNvSpPr>
              <p:nvPr/>
            </p:nvSpPr>
            <p:spPr bwMode="auto">
              <a:xfrm>
                <a:off x="917575" y="26463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4" name="Oval 812"/>
              <p:cNvSpPr>
                <a:spLocks noChangeArrowheads="1"/>
              </p:cNvSpPr>
              <p:nvPr/>
            </p:nvSpPr>
            <p:spPr bwMode="auto">
              <a:xfrm>
                <a:off x="836612" y="23891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5" name="Oval 813"/>
              <p:cNvSpPr>
                <a:spLocks noChangeArrowheads="1"/>
              </p:cNvSpPr>
              <p:nvPr/>
            </p:nvSpPr>
            <p:spPr bwMode="auto">
              <a:xfrm>
                <a:off x="819150" y="228282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2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6" name="Oval 814"/>
              <p:cNvSpPr>
                <a:spLocks noChangeArrowheads="1"/>
              </p:cNvSpPr>
              <p:nvPr/>
            </p:nvSpPr>
            <p:spPr bwMode="auto">
              <a:xfrm>
                <a:off x="1055687" y="2816226"/>
                <a:ext cx="76200" cy="82550"/>
              </a:xfrm>
              <a:prstGeom prst="ellipse">
                <a:avLst/>
              </a:prstGeom>
              <a:solidFill>
                <a:srgbClr val="004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7" name="Oval 815"/>
              <p:cNvSpPr>
                <a:spLocks noChangeArrowheads="1"/>
              </p:cNvSpPr>
              <p:nvPr/>
            </p:nvSpPr>
            <p:spPr bwMode="auto">
              <a:xfrm>
                <a:off x="877887" y="2478089"/>
                <a:ext cx="74612" cy="80963"/>
              </a:xfrm>
              <a:prstGeom prst="ellipse">
                <a:avLst/>
              </a:prstGeom>
              <a:solidFill>
                <a:srgbClr val="004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8" name="Oval 816"/>
              <p:cNvSpPr>
                <a:spLocks noChangeArrowheads="1"/>
              </p:cNvSpPr>
              <p:nvPr/>
            </p:nvSpPr>
            <p:spPr bwMode="auto">
              <a:xfrm>
                <a:off x="854075" y="2389189"/>
                <a:ext cx="74612" cy="82550"/>
              </a:xfrm>
              <a:prstGeom prst="ellipse">
                <a:avLst/>
              </a:prstGeom>
              <a:solidFill>
                <a:srgbClr val="004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9" name="Oval 817"/>
              <p:cNvSpPr>
                <a:spLocks noChangeArrowheads="1"/>
              </p:cNvSpPr>
              <p:nvPr/>
            </p:nvSpPr>
            <p:spPr bwMode="auto">
              <a:xfrm>
                <a:off x="1090612" y="2892426"/>
                <a:ext cx="76200" cy="80963"/>
              </a:xfrm>
              <a:prstGeom prst="ellipse">
                <a:avLst/>
              </a:prstGeom>
              <a:solidFill>
                <a:srgbClr val="004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0" name="Oval 818"/>
              <p:cNvSpPr>
                <a:spLocks noChangeArrowheads="1"/>
              </p:cNvSpPr>
              <p:nvPr/>
            </p:nvSpPr>
            <p:spPr bwMode="auto">
              <a:xfrm>
                <a:off x="1055687" y="281622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3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1" name="Oval 819"/>
              <p:cNvSpPr>
                <a:spLocks noChangeArrowheads="1"/>
              </p:cNvSpPr>
              <p:nvPr/>
            </p:nvSpPr>
            <p:spPr bwMode="auto">
              <a:xfrm>
                <a:off x="877887" y="2478089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3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2" name="Oval 820"/>
              <p:cNvSpPr>
                <a:spLocks noChangeArrowheads="1"/>
              </p:cNvSpPr>
              <p:nvPr/>
            </p:nvSpPr>
            <p:spPr bwMode="auto">
              <a:xfrm>
                <a:off x="854075" y="23891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3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3" name="Oval 821"/>
              <p:cNvSpPr>
                <a:spLocks noChangeArrowheads="1"/>
              </p:cNvSpPr>
              <p:nvPr/>
            </p:nvSpPr>
            <p:spPr bwMode="auto">
              <a:xfrm>
                <a:off x="1090612" y="28924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3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4" name="Oval 822"/>
              <p:cNvSpPr>
                <a:spLocks noChangeArrowheads="1"/>
              </p:cNvSpPr>
              <p:nvPr/>
            </p:nvSpPr>
            <p:spPr bwMode="auto">
              <a:xfrm>
                <a:off x="946150" y="2584451"/>
                <a:ext cx="76200" cy="8096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5" name="Oval 823"/>
              <p:cNvSpPr>
                <a:spLocks noChangeArrowheads="1"/>
              </p:cNvSpPr>
              <p:nvPr/>
            </p:nvSpPr>
            <p:spPr bwMode="auto">
              <a:xfrm>
                <a:off x="808037" y="2051051"/>
                <a:ext cx="74612" cy="8096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6" name="Oval 824"/>
              <p:cNvSpPr>
                <a:spLocks noChangeArrowheads="1"/>
              </p:cNvSpPr>
              <p:nvPr/>
            </p:nvSpPr>
            <p:spPr bwMode="auto">
              <a:xfrm>
                <a:off x="847725" y="2263776"/>
                <a:ext cx="76200" cy="82550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7" name="Oval 825"/>
              <p:cNvSpPr>
                <a:spLocks noChangeArrowheads="1"/>
              </p:cNvSpPr>
              <p:nvPr/>
            </p:nvSpPr>
            <p:spPr bwMode="auto">
              <a:xfrm>
                <a:off x="987425" y="2665414"/>
                <a:ext cx="74612" cy="82550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8" name="Oval 826"/>
              <p:cNvSpPr>
                <a:spLocks noChangeArrowheads="1"/>
              </p:cNvSpPr>
              <p:nvPr/>
            </p:nvSpPr>
            <p:spPr bwMode="auto">
              <a:xfrm>
                <a:off x="830262" y="2225676"/>
                <a:ext cx="76200" cy="82550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9" name="Oval 827"/>
              <p:cNvSpPr>
                <a:spLocks noChangeArrowheads="1"/>
              </p:cNvSpPr>
              <p:nvPr/>
            </p:nvSpPr>
            <p:spPr bwMode="auto">
              <a:xfrm>
                <a:off x="1195387" y="2954339"/>
                <a:ext cx="74612" cy="82550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0" name="Oval 828"/>
              <p:cNvSpPr>
                <a:spLocks noChangeArrowheads="1"/>
              </p:cNvSpPr>
              <p:nvPr/>
            </p:nvSpPr>
            <p:spPr bwMode="auto">
              <a:xfrm>
                <a:off x="911225" y="2490789"/>
                <a:ext cx="76200" cy="8096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1" name="Oval 829"/>
              <p:cNvSpPr>
                <a:spLocks noChangeArrowheads="1"/>
              </p:cNvSpPr>
              <p:nvPr/>
            </p:nvSpPr>
            <p:spPr bwMode="auto">
              <a:xfrm>
                <a:off x="836612" y="2251076"/>
                <a:ext cx="74612" cy="82550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2" name="Oval 830"/>
              <p:cNvSpPr>
                <a:spLocks noChangeArrowheads="1"/>
              </p:cNvSpPr>
              <p:nvPr/>
            </p:nvSpPr>
            <p:spPr bwMode="auto">
              <a:xfrm>
                <a:off x="877887" y="2389189"/>
                <a:ext cx="74612" cy="82550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3" name="Oval 831"/>
              <p:cNvSpPr>
                <a:spLocks noChangeArrowheads="1"/>
              </p:cNvSpPr>
              <p:nvPr/>
            </p:nvSpPr>
            <p:spPr bwMode="auto">
              <a:xfrm>
                <a:off x="1177925" y="2922589"/>
                <a:ext cx="74612" cy="82550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4" name="Oval 832"/>
              <p:cNvSpPr>
                <a:spLocks noChangeArrowheads="1"/>
              </p:cNvSpPr>
              <p:nvPr/>
            </p:nvSpPr>
            <p:spPr bwMode="auto">
              <a:xfrm>
                <a:off x="1154112" y="2892426"/>
                <a:ext cx="76200" cy="8096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5" name="Oval 833"/>
              <p:cNvSpPr>
                <a:spLocks noChangeArrowheads="1"/>
              </p:cNvSpPr>
              <p:nvPr/>
            </p:nvSpPr>
            <p:spPr bwMode="auto">
              <a:xfrm>
                <a:off x="1230312" y="2986089"/>
                <a:ext cx="74612" cy="8096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6" name="Oval 834"/>
              <p:cNvSpPr>
                <a:spLocks noChangeArrowheads="1"/>
              </p:cNvSpPr>
              <p:nvPr/>
            </p:nvSpPr>
            <p:spPr bwMode="auto">
              <a:xfrm>
                <a:off x="860425" y="2295526"/>
                <a:ext cx="74612" cy="8096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7" name="Oval 835"/>
              <p:cNvSpPr>
                <a:spLocks noChangeArrowheads="1"/>
              </p:cNvSpPr>
              <p:nvPr/>
            </p:nvSpPr>
            <p:spPr bwMode="auto">
              <a:xfrm>
                <a:off x="946150" y="2559051"/>
                <a:ext cx="76200" cy="80963"/>
              </a:xfrm>
              <a:prstGeom prst="ellipse">
                <a:avLst/>
              </a:prstGeom>
              <a:solidFill>
                <a:srgbClr val="005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8" name="Oval 836"/>
              <p:cNvSpPr>
                <a:spLocks noChangeArrowheads="1"/>
              </p:cNvSpPr>
              <p:nvPr/>
            </p:nvSpPr>
            <p:spPr bwMode="auto">
              <a:xfrm>
                <a:off x="946150" y="25844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9" name="Oval 837"/>
              <p:cNvSpPr>
                <a:spLocks noChangeArrowheads="1"/>
              </p:cNvSpPr>
              <p:nvPr/>
            </p:nvSpPr>
            <p:spPr bwMode="auto">
              <a:xfrm>
                <a:off x="808037" y="20510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0" name="Oval 838"/>
              <p:cNvSpPr>
                <a:spLocks noChangeArrowheads="1"/>
              </p:cNvSpPr>
              <p:nvPr/>
            </p:nvSpPr>
            <p:spPr bwMode="auto">
              <a:xfrm>
                <a:off x="847725" y="22637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1" name="Oval 839"/>
              <p:cNvSpPr>
                <a:spLocks noChangeArrowheads="1"/>
              </p:cNvSpPr>
              <p:nvPr/>
            </p:nvSpPr>
            <p:spPr bwMode="auto">
              <a:xfrm>
                <a:off x="987425" y="2665414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2" name="Oval 840"/>
              <p:cNvSpPr>
                <a:spLocks noChangeArrowheads="1"/>
              </p:cNvSpPr>
              <p:nvPr/>
            </p:nvSpPr>
            <p:spPr bwMode="auto">
              <a:xfrm>
                <a:off x="830262" y="22256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3" name="Oval 841"/>
              <p:cNvSpPr>
                <a:spLocks noChangeArrowheads="1"/>
              </p:cNvSpPr>
              <p:nvPr/>
            </p:nvSpPr>
            <p:spPr bwMode="auto">
              <a:xfrm>
                <a:off x="1195387" y="295433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4" name="Oval 842"/>
              <p:cNvSpPr>
                <a:spLocks noChangeArrowheads="1"/>
              </p:cNvSpPr>
              <p:nvPr/>
            </p:nvSpPr>
            <p:spPr bwMode="auto">
              <a:xfrm>
                <a:off x="911225" y="24907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5" name="Oval 843"/>
              <p:cNvSpPr>
                <a:spLocks noChangeArrowheads="1"/>
              </p:cNvSpPr>
              <p:nvPr/>
            </p:nvSpPr>
            <p:spPr bwMode="auto">
              <a:xfrm>
                <a:off x="836612" y="22510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6" name="Oval 844"/>
              <p:cNvSpPr>
                <a:spLocks noChangeArrowheads="1"/>
              </p:cNvSpPr>
              <p:nvPr/>
            </p:nvSpPr>
            <p:spPr bwMode="auto">
              <a:xfrm>
                <a:off x="877887" y="2389189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7" name="Oval 845"/>
              <p:cNvSpPr>
                <a:spLocks noChangeArrowheads="1"/>
              </p:cNvSpPr>
              <p:nvPr/>
            </p:nvSpPr>
            <p:spPr bwMode="auto">
              <a:xfrm>
                <a:off x="1177925" y="29225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8" name="Oval 846"/>
              <p:cNvSpPr>
                <a:spLocks noChangeArrowheads="1"/>
              </p:cNvSpPr>
              <p:nvPr/>
            </p:nvSpPr>
            <p:spPr bwMode="auto">
              <a:xfrm>
                <a:off x="1154112" y="28924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9" name="Oval 847"/>
              <p:cNvSpPr>
                <a:spLocks noChangeArrowheads="1"/>
              </p:cNvSpPr>
              <p:nvPr/>
            </p:nvSpPr>
            <p:spPr bwMode="auto">
              <a:xfrm>
                <a:off x="1230312" y="29860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0" name="Oval 848"/>
              <p:cNvSpPr>
                <a:spLocks noChangeArrowheads="1"/>
              </p:cNvSpPr>
              <p:nvPr/>
            </p:nvSpPr>
            <p:spPr bwMode="auto">
              <a:xfrm>
                <a:off x="860425" y="2295526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1" name="Oval 849"/>
              <p:cNvSpPr>
                <a:spLocks noChangeArrowheads="1"/>
              </p:cNvSpPr>
              <p:nvPr/>
            </p:nvSpPr>
            <p:spPr bwMode="auto">
              <a:xfrm>
                <a:off x="946150" y="255905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4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2" name="Oval 850"/>
              <p:cNvSpPr>
                <a:spLocks noChangeArrowheads="1"/>
              </p:cNvSpPr>
              <p:nvPr/>
            </p:nvSpPr>
            <p:spPr bwMode="auto">
              <a:xfrm>
                <a:off x="801687" y="1906589"/>
                <a:ext cx="76200" cy="80963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3" name="Oval 851"/>
              <p:cNvSpPr>
                <a:spLocks noChangeArrowheads="1"/>
              </p:cNvSpPr>
              <p:nvPr/>
            </p:nvSpPr>
            <p:spPr bwMode="auto">
              <a:xfrm>
                <a:off x="1184275" y="2892426"/>
                <a:ext cx="74612" cy="80963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4" name="Oval 852"/>
              <p:cNvSpPr>
                <a:spLocks noChangeArrowheads="1"/>
              </p:cNvSpPr>
              <p:nvPr/>
            </p:nvSpPr>
            <p:spPr bwMode="auto">
              <a:xfrm>
                <a:off x="1831975" y="3362326"/>
                <a:ext cx="74612" cy="82550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5" name="Oval 853"/>
              <p:cNvSpPr>
                <a:spLocks noChangeArrowheads="1"/>
              </p:cNvSpPr>
              <p:nvPr/>
            </p:nvSpPr>
            <p:spPr bwMode="auto">
              <a:xfrm>
                <a:off x="847725" y="2225676"/>
                <a:ext cx="76200" cy="82550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6" name="Oval 854"/>
              <p:cNvSpPr>
                <a:spLocks noChangeArrowheads="1"/>
              </p:cNvSpPr>
              <p:nvPr/>
            </p:nvSpPr>
            <p:spPr bwMode="auto">
              <a:xfrm>
                <a:off x="1252537" y="2973389"/>
                <a:ext cx="76200" cy="82550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7" name="Oval 855"/>
              <p:cNvSpPr>
                <a:spLocks noChangeArrowheads="1"/>
              </p:cNvSpPr>
              <p:nvPr/>
            </p:nvSpPr>
            <p:spPr bwMode="auto">
              <a:xfrm>
                <a:off x="1166812" y="2879726"/>
                <a:ext cx="74612" cy="80963"/>
              </a:xfrm>
              <a:prstGeom prst="ellipse">
                <a:avLst/>
              </a:prstGeom>
              <a:solidFill>
                <a:srgbClr val="006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8" name="Oval 856"/>
              <p:cNvSpPr>
                <a:spLocks noChangeArrowheads="1"/>
              </p:cNvSpPr>
              <p:nvPr/>
            </p:nvSpPr>
            <p:spPr bwMode="auto">
              <a:xfrm>
                <a:off x="801687" y="19065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5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9" name="Oval 857"/>
              <p:cNvSpPr>
                <a:spLocks noChangeArrowheads="1"/>
              </p:cNvSpPr>
              <p:nvPr/>
            </p:nvSpPr>
            <p:spPr bwMode="auto">
              <a:xfrm>
                <a:off x="1184275" y="2892426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5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0" name="Oval 858"/>
              <p:cNvSpPr>
                <a:spLocks noChangeArrowheads="1"/>
              </p:cNvSpPr>
              <p:nvPr/>
            </p:nvSpPr>
            <p:spPr bwMode="auto">
              <a:xfrm>
                <a:off x="1831975" y="336232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5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1" name="Oval 859"/>
              <p:cNvSpPr>
                <a:spLocks noChangeArrowheads="1"/>
              </p:cNvSpPr>
              <p:nvPr/>
            </p:nvSpPr>
            <p:spPr bwMode="auto">
              <a:xfrm>
                <a:off x="847725" y="22256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5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2" name="Oval 860"/>
              <p:cNvSpPr>
                <a:spLocks noChangeArrowheads="1"/>
              </p:cNvSpPr>
              <p:nvPr/>
            </p:nvSpPr>
            <p:spPr bwMode="auto">
              <a:xfrm>
                <a:off x="1252537" y="29733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5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3" name="Oval 861"/>
              <p:cNvSpPr>
                <a:spLocks noChangeArrowheads="1"/>
              </p:cNvSpPr>
              <p:nvPr/>
            </p:nvSpPr>
            <p:spPr bwMode="auto">
              <a:xfrm>
                <a:off x="1166812" y="2879726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5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4" name="Oval 862"/>
              <p:cNvSpPr>
                <a:spLocks noChangeArrowheads="1"/>
              </p:cNvSpPr>
              <p:nvPr/>
            </p:nvSpPr>
            <p:spPr bwMode="auto">
              <a:xfrm>
                <a:off x="1171575" y="2854326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5" name="Oval 863"/>
              <p:cNvSpPr>
                <a:spLocks noChangeArrowheads="1"/>
              </p:cNvSpPr>
              <p:nvPr/>
            </p:nvSpPr>
            <p:spPr bwMode="auto">
              <a:xfrm>
                <a:off x="1009650" y="2603501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6" name="Oval 864"/>
              <p:cNvSpPr>
                <a:spLocks noChangeArrowheads="1"/>
              </p:cNvSpPr>
              <p:nvPr/>
            </p:nvSpPr>
            <p:spPr bwMode="auto">
              <a:xfrm>
                <a:off x="946150" y="2446339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7" name="Oval 865"/>
              <p:cNvSpPr>
                <a:spLocks noChangeArrowheads="1"/>
              </p:cNvSpPr>
              <p:nvPr/>
            </p:nvSpPr>
            <p:spPr bwMode="auto">
              <a:xfrm>
                <a:off x="830262" y="2051051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8" name="Oval 866"/>
              <p:cNvSpPr>
                <a:spLocks noChangeArrowheads="1"/>
              </p:cNvSpPr>
              <p:nvPr/>
            </p:nvSpPr>
            <p:spPr bwMode="auto">
              <a:xfrm>
                <a:off x="854075" y="2170114"/>
                <a:ext cx="74612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9" name="Oval 867"/>
              <p:cNvSpPr>
                <a:spLocks noChangeArrowheads="1"/>
              </p:cNvSpPr>
              <p:nvPr/>
            </p:nvSpPr>
            <p:spPr bwMode="auto">
              <a:xfrm>
                <a:off x="1033462" y="2646364"/>
                <a:ext cx="74612" cy="82550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0" name="Oval 868"/>
              <p:cNvSpPr>
                <a:spLocks noChangeArrowheads="1"/>
              </p:cNvSpPr>
              <p:nvPr/>
            </p:nvSpPr>
            <p:spPr bwMode="auto">
              <a:xfrm>
                <a:off x="1235075" y="2898776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1" name="Oval 869"/>
              <p:cNvSpPr>
                <a:spLocks noChangeArrowheads="1"/>
              </p:cNvSpPr>
              <p:nvPr/>
            </p:nvSpPr>
            <p:spPr bwMode="auto">
              <a:xfrm>
                <a:off x="1090612" y="2709864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2" name="Oval 870"/>
              <p:cNvSpPr>
                <a:spLocks noChangeArrowheads="1"/>
              </p:cNvSpPr>
              <p:nvPr/>
            </p:nvSpPr>
            <p:spPr bwMode="auto">
              <a:xfrm>
                <a:off x="1624012" y="3211514"/>
                <a:ext cx="74612" cy="82550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3" name="Oval 871"/>
              <p:cNvSpPr>
                <a:spLocks noChangeArrowheads="1"/>
              </p:cNvSpPr>
              <p:nvPr/>
            </p:nvSpPr>
            <p:spPr bwMode="auto">
              <a:xfrm>
                <a:off x="1206500" y="2879726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4" name="Oval 872"/>
              <p:cNvSpPr>
                <a:spLocks noChangeArrowheads="1"/>
              </p:cNvSpPr>
              <p:nvPr/>
            </p:nvSpPr>
            <p:spPr bwMode="auto">
              <a:xfrm>
                <a:off x="1022350" y="2635251"/>
                <a:ext cx="74612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5" name="Oval 873"/>
              <p:cNvSpPr>
                <a:spLocks noChangeArrowheads="1"/>
              </p:cNvSpPr>
              <p:nvPr/>
            </p:nvSpPr>
            <p:spPr bwMode="auto">
              <a:xfrm>
                <a:off x="1009650" y="2571751"/>
                <a:ext cx="76200" cy="80963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6" name="Oval 874"/>
              <p:cNvSpPr>
                <a:spLocks noChangeArrowheads="1"/>
              </p:cNvSpPr>
              <p:nvPr/>
            </p:nvSpPr>
            <p:spPr bwMode="auto">
              <a:xfrm>
                <a:off x="1276350" y="2960689"/>
                <a:ext cx="74612" cy="82550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7" name="Oval 875"/>
              <p:cNvSpPr>
                <a:spLocks noChangeArrowheads="1"/>
              </p:cNvSpPr>
              <p:nvPr/>
            </p:nvSpPr>
            <p:spPr bwMode="auto">
              <a:xfrm>
                <a:off x="1287462" y="2947989"/>
                <a:ext cx="76200" cy="82550"/>
              </a:xfrm>
              <a:prstGeom prst="ellipse">
                <a:avLst/>
              </a:prstGeom>
              <a:solidFill>
                <a:srgbClr val="00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8" name="Oval 876"/>
              <p:cNvSpPr>
                <a:spLocks noChangeArrowheads="1"/>
              </p:cNvSpPr>
              <p:nvPr/>
            </p:nvSpPr>
            <p:spPr bwMode="auto">
              <a:xfrm>
                <a:off x="1171575" y="28543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9" name="Oval 877"/>
              <p:cNvSpPr>
                <a:spLocks noChangeArrowheads="1"/>
              </p:cNvSpPr>
              <p:nvPr/>
            </p:nvSpPr>
            <p:spPr bwMode="auto">
              <a:xfrm>
                <a:off x="1009650" y="26035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0" name="Oval 878"/>
              <p:cNvSpPr>
                <a:spLocks noChangeArrowheads="1"/>
              </p:cNvSpPr>
              <p:nvPr/>
            </p:nvSpPr>
            <p:spPr bwMode="auto">
              <a:xfrm>
                <a:off x="946150" y="244633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1" name="Oval 879"/>
              <p:cNvSpPr>
                <a:spLocks noChangeArrowheads="1"/>
              </p:cNvSpPr>
              <p:nvPr/>
            </p:nvSpPr>
            <p:spPr bwMode="auto">
              <a:xfrm>
                <a:off x="830262" y="20510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2" name="Oval 880"/>
              <p:cNvSpPr>
                <a:spLocks noChangeArrowheads="1"/>
              </p:cNvSpPr>
              <p:nvPr/>
            </p:nvSpPr>
            <p:spPr bwMode="auto">
              <a:xfrm>
                <a:off x="854075" y="21701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3" name="Oval 881"/>
              <p:cNvSpPr>
                <a:spLocks noChangeArrowheads="1"/>
              </p:cNvSpPr>
              <p:nvPr/>
            </p:nvSpPr>
            <p:spPr bwMode="auto">
              <a:xfrm>
                <a:off x="1033462" y="26463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4" name="Oval 882"/>
              <p:cNvSpPr>
                <a:spLocks noChangeArrowheads="1"/>
              </p:cNvSpPr>
              <p:nvPr/>
            </p:nvSpPr>
            <p:spPr bwMode="auto">
              <a:xfrm>
                <a:off x="1235075" y="289877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5" name="Oval 883"/>
              <p:cNvSpPr>
                <a:spLocks noChangeArrowheads="1"/>
              </p:cNvSpPr>
              <p:nvPr/>
            </p:nvSpPr>
            <p:spPr bwMode="auto">
              <a:xfrm>
                <a:off x="1090612" y="27098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6" name="Oval 884"/>
              <p:cNvSpPr>
                <a:spLocks noChangeArrowheads="1"/>
              </p:cNvSpPr>
              <p:nvPr/>
            </p:nvSpPr>
            <p:spPr bwMode="auto">
              <a:xfrm>
                <a:off x="1624012" y="3211514"/>
                <a:ext cx="68262" cy="76200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7" name="Oval 885"/>
              <p:cNvSpPr>
                <a:spLocks noChangeArrowheads="1"/>
              </p:cNvSpPr>
              <p:nvPr/>
            </p:nvSpPr>
            <p:spPr bwMode="auto">
              <a:xfrm>
                <a:off x="1206500" y="28797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8" name="Oval 886"/>
              <p:cNvSpPr>
                <a:spLocks noChangeArrowheads="1"/>
              </p:cNvSpPr>
              <p:nvPr/>
            </p:nvSpPr>
            <p:spPr bwMode="auto">
              <a:xfrm>
                <a:off x="1022350" y="2635251"/>
                <a:ext cx="68262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9" name="Oval 887"/>
              <p:cNvSpPr>
                <a:spLocks noChangeArrowheads="1"/>
              </p:cNvSpPr>
              <p:nvPr/>
            </p:nvSpPr>
            <p:spPr bwMode="auto">
              <a:xfrm>
                <a:off x="1009650" y="25717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0" name="Oval 888"/>
              <p:cNvSpPr>
                <a:spLocks noChangeArrowheads="1"/>
              </p:cNvSpPr>
              <p:nvPr/>
            </p:nvSpPr>
            <p:spPr bwMode="auto">
              <a:xfrm>
                <a:off x="1276350" y="29606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1" name="Oval 889"/>
              <p:cNvSpPr>
                <a:spLocks noChangeArrowheads="1"/>
              </p:cNvSpPr>
              <p:nvPr/>
            </p:nvSpPr>
            <p:spPr bwMode="auto">
              <a:xfrm>
                <a:off x="1287462" y="29479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6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2" name="Oval 890"/>
              <p:cNvSpPr>
                <a:spLocks noChangeArrowheads="1"/>
              </p:cNvSpPr>
              <p:nvPr/>
            </p:nvSpPr>
            <p:spPr bwMode="auto">
              <a:xfrm>
                <a:off x="1265237" y="2879726"/>
                <a:ext cx="74612" cy="8096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3" name="Oval 891"/>
              <p:cNvSpPr>
                <a:spLocks noChangeArrowheads="1"/>
              </p:cNvSpPr>
              <p:nvPr/>
            </p:nvSpPr>
            <p:spPr bwMode="auto">
              <a:xfrm>
                <a:off x="830262" y="1987551"/>
                <a:ext cx="76200" cy="825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4" name="Oval 892"/>
              <p:cNvSpPr>
                <a:spLocks noChangeArrowheads="1"/>
              </p:cNvSpPr>
              <p:nvPr/>
            </p:nvSpPr>
            <p:spPr bwMode="auto">
              <a:xfrm>
                <a:off x="795337" y="1787526"/>
                <a:ext cx="76200" cy="8096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5" name="Oval 894"/>
              <p:cNvSpPr>
                <a:spLocks noChangeArrowheads="1"/>
              </p:cNvSpPr>
              <p:nvPr/>
            </p:nvSpPr>
            <p:spPr bwMode="auto">
              <a:xfrm>
                <a:off x="987426" y="2508251"/>
                <a:ext cx="74613" cy="825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6" name="Oval 895"/>
              <p:cNvSpPr>
                <a:spLocks noChangeArrowheads="1"/>
              </p:cNvSpPr>
              <p:nvPr/>
            </p:nvSpPr>
            <p:spPr bwMode="auto">
              <a:xfrm>
                <a:off x="1762126" y="3249614"/>
                <a:ext cx="76200" cy="825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7" name="Oval 896"/>
              <p:cNvSpPr>
                <a:spLocks noChangeArrowheads="1"/>
              </p:cNvSpPr>
              <p:nvPr/>
            </p:nvSpPr>
            <p:spPr bwMode="auto">
              <a:xfrm>
                <a:off x="1276351" y="2898776"/>
                <a:ext cx="74613" cy="8096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8" name="Oval 897"/>
              <p:cNvSpPr>
                <a:spLocks noChangeArrowheads="1"/>
              </p:cNvSpPr>
              <p:nvPr/>
            </p:nvSpPr>
            <p:spPr bwMode="auto">
              <a:xfrm>
                <a:off x="1409701" y="3030539"/>
                <a:ext cx="74613" cy="8096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9" name="Oval 898"/>
              <p:cNvSpPr>
                <a:spLocks noChangeArrowheads="1"/>
              </p:cNvSpPr>
              <p:nvPr/>
            </p:nvSpPr>
            <p:spPr bwMode="auto">
              <a:xfrm>
                <a:off x="1027113" y="2552701"/>
                <a:ext cx="76200" cy="825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0" name="Oval 899"/>
              <p:cNvSpPr>
                <a:spLocks noChangeArrowheads="1"/>
              </p:cNvSpPr>
              <p:nvPr/>
            </p:nvSpPr>
            <p:spPr bwMode="auto">
              <a:xfrm>
                <a:off x="2098676" y="3419476"/>
                <a:ext cx="74613" cy="8096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1" name="Oval 900"/>
              <p:cNvSpPr>
                <a:spLocks noChangeArrowheads="1"/>
              </p:cNvSpPr>
              <p:nvPr/>
            </p:nvSpPr>
            <p:spPr bwMode="auto">
              <a:xfrm>
                <a:off x="1090613" y="2671764"/>
                <a:ext cx="76200" cy="825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2" name="Oval 901"/>
              <p:cNvSpPr>
                <a:spLocks noChangeArrowheads="1"/>
              </p:cNvSpPr>
              <p:nvPr/>
            </p:nvSpPr>
            <p:spPr bwMode="auto">
              <a:xfrm>
                <a:off x="1935163" y="3343276"/>
                <a:ext cx="76200" cy="825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3" name="Oval 902"/>
              <p:cNvSpPr>
                <a:spLocks noChangeArrowheads="1"/>
              </p:cNvSpPr>
              <p:nvPr/>
            </p:nvSpPr>
            <p:spPr bwMode="auto">
              <a:xfrm>
                <a:off x="1166813" y="2803526"/>
                <a:ext cx="74613" cy="82550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4" name="Oval 903"/>
              <p:cNvSpPr>
                <a:spLocks noChangeArrowheads="1"/>
              </p:cNvSpPr>
              <p:nvPr/>
            </p:nvSpPr>
            <p:spPr bwMode="auto">
              <a:xfrm>
                <a:off x="830263" y="2006601"/>
                <a:ext cx="76200" cy="80963"/>
              </a:xfrm>
              <a:prstGeom prst="ellipse">
                <a:avLst/>
              </a:prstGeom>
              <a:solidFill>
                <a:srgbClr val="0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5" name="Oval 904"/>
              <p:cNvSpPr>
                <a:spLocks noChangeArrowheads="1"/>
              </p:cNvSpPr>
              <p:nvPr/>
            </p:nvSpPr>
            <p:spPr bwMode="auto">
              <a:xfrm>
                <a:off x="1265238" y="2879726"/>
                <a:ext cx="68263" cy="74613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6" name="Oval 905"/>
              <p:cNvSpPr>
                <a:spLocks noChangeArrowheads="1"/>
              </p:cNvSpPr>
              <p:nvPr/>
            </p:nvSpPr>
            <p:spPr bwMode="auto">
              <a:xfrm>
                <a:off x="830263" y="198755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7" name="Oval 906"/>
              <p:cNvSpPr>
                <a:spLocks noChangeArrowheads="1"/>
              </p:cNvSpPr>
              <p:nvPr/>
            </p:nvSpPr>
            <p:spPr bwMode="auto">
              <a:xfrm>
                <a:off x="795338" y="17875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8" name="Oval 907"/>
              <p:cNvSpPr>
                <a:spLocks noChangeArrowheads="1"/>
              </p:cNvSpPr>
              <p:nvPr/>
            </p:nvSpPr>
            <p:spPr bwMode="auto">
              <a:xfrm>
                <a:off x="987426" y="2508251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9" name="Oval 908"/>
              <p:cNvSpPr>
                <a:spLocks noChangeArrowheads="1"/>
              </p:cNvSpPr>
              <p:nvPr/>
            </p:nvSpPr>
            <p:spPr bwMode="auto">
              <a:xfrm>
                <a:off x="1762126" y="324961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0" name="Oval 909"/>
              <p:cNvSpPr>
                <a:spLocks noChangeArrowheads="1"/>
              </p:cNvSpPr>
              <p:nvPr/>
            </p:nvSpPr>
            <p:spPr bwMode="auto">
              <a:xfrm>
                <a:off x="1276351" y="289877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1" name="Oval 910"/>
              <p:cNvSpPr>
                <a:spLocks noChangeArrowheads="1"/>
              </p:cNvSpPr>
              <p:nvPr/>
            </p:nvSpPr>
            <p:spPr bwMode="auto">
              <a:xfrm>
                <a:off x="1409701" y="303053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2" name="Oval 911"/>
              <p:cNvSpPr>
                <a:spLocks noChangeArrowheads="1"/>
              </p:cNvSpPr>
              <p:nvPr/>
            </p:nvSpPr>
            <p:spPr bwMode="auto">
              <a:xfrm>
                <a:off x="1027113" y="25527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3" name="Oval 912"/>
              <p:cNvSpPr>
                <a:spLocks noChangeArrowheads="1"/>
              </p:cNvSpPr>
              <p:nvPr/>
            </p:nvSpPr>
            <p:spPr bwMode="auto">
              <a:xfrm>
                <a:off x="2098676" y="3419476"/>
                <a:ext cx="68263" cy="74613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4" name="Oval 913"/>
              <p:cNvSpPr>
                <a:spLocks noChangeArrowheads="1"/>
              </p:cNvSpPr>
              <p:nvPr/>
            </p:nvSpPr>
            <p:spPr bwMode="auto">
              <a:xfrm>
                <a:off x="1090613" y="26717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5" name="Oval 914"/>
              <p:cNvSpPr>
                <a:spLocks noChangeArrowheads="1"/>
              </p:cNvSpPr>
              <p:nvPr/>
            </p:nvSpPr>
            <p:spPr bwMode="auto">
              <a:xfrm>
                <a:off x="1935163" y="33432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6" name="Oval 915"/>
              <p:cNvSpPr>
                <a:spLocks noChangeArrowheads="1"/>
              </p:cNvSpPr>
              <p:nvPr/>
            </p:nvSpPr>
            <p:spPr bwMode="auto">
              <a:xfrm>
                <a:off x="1166813" y="2803526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7" name="Oval 916"/>
              <p:cNvSpPr>
                <a:spLocks noChangeArrowheads="1"/>
              </p:cNvSpPr>
              <p:nvPr/>
            </p:nvSpPr>
            <p:spPr bwMode="auto">
              <a:xfrm>
                <a:off x="830263" y="20066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7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8" name="Oval 917"/>
              <p:cNvSpPr>
                <a:spLocks noChangeArrowheads="1"/>
              </p:cNvSpPr>
              <p:nvPr/>
            </p:nvSpPr>
            <p:spPr bwMode="auto">
              <a:xfrm>
                <a:off x="1073151" y="2578101"/>
                <a:ext cx="76200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9" name="Oval 918"/>
              <p:cNvSpPr>
                <a:spLocks noChangeArrowheads="1"/>
              </p:cNvSpPr>
              <p:nvPr/>
            </p:nvSpPr>
            <p:spPr bwMode="auto">
              <a:xfrm>
                <a:off x="2005013" y="3355976"/>
                <a:ext cx="76200" cy="82550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0" name="Oval 919"/>
              <p:cNvSpPr>
                <a:spLocks noChangeArrowheads="1"/>
              </p:cNvSpPr>
              <p:nvPr/>
            </p:nvSpPr>
            <p:spPr bwMode="auto">
              <a:xfrm>
                <a:off x="1293813" y="2892426"/>
                <a:ext cx="74613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1" name="Oval 920"/>
              <p:cNvSpPr>
                <a:spLocks noChangeArrowheads="1"/>
              </p:cNvSpPr>
              <p:nvPr/>
            </p:nvSpPr>
            <p:spPr bwMode="auto">
              <a:xfrm>
                <a:off x="958851" y="2376489"/>
                <a:ext cx="74613" cy="82550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2" name="Oval 921"/>
              <p:cNvSpPr>
                <a:spLocks noChangeArrowheads="1"/>
              </p:cNvSpPr>
              <p:nvPr/>
            </p:nvSpPr>
            <p:spPr bwMode="auto">
              <a:xfrm>
                <a:off x="1073151" y="2603501"/>
                <a:ext cx="76200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3" name="Oval 922"/>
              <p:cNvSpPr>
                <a:spLocks noChangeArrowheads="1"/>
              </p:cNvSpPr>
              <p:nvPr/>
            </p:nvSpPr>
            <p:spPr bwMode="auto">
              <a:xfrm>
                <a:off x="900113" y="2182814"/>
                <a:ext cx="74613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4" name="Oval 923"/>
              <p:cNvSpPr>
                <a:spLocks noChangeArrowheads="1"/>
              </p:cNvSpPr>
              <p:nvPr/>
            </p:nvSpPr>
            <p:spPr bwMode="auto">
              <a:xfrm>
                <a:off x="1009651" y="2484439"/>
                <a:ext cx="76200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5" name="Oval 924"/>
              <p:cNvSpPr>
                <a:spLocks noChangeArrowheads="1"/>
              </p:cNvSpPr>
              <p:nvPr/>
            </p:nvSpPr>
            <p:spPr bwMode="auto">
              <a:xfrm>
                <a:off x="1016001" y="2508251"/>
                <a:ext cx="74613" cy="82550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6" name="Oval 925"/>
              <p:cNvSpPr>
                <a:spLocks noChangeArrowheads="1"/>
              </p:cNvSpPr>
              <p:nvPr/>
            </p:nvSpPr>
            <p:spPr bwMode="auto">
              <a:xfrm>
                <a:off x="842963" y="1962151"/>
                <a:ext cx="74613" cy="82550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7" name="Oval 926"/>
              <p:cNvSpPr>
                <a:spLocks noChangeArrowheads="1"/>
              </p:cNvSpPr>
              <p:nvPr/>
            </p:nvSpPr>
            <p:spPr bwMode="auto">
              <a:xfrm>
                <a:off x="935038" y="2282826"/>
                <a:ext cx="74613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8" name="Oval 927"/>
              <p:cNvSpPr>
                <a:spLocks noChangeArrowheads="1"/>
              </p:cNvSpPr>
              <p:nvPr/>
            </p:nvSpPr>
            <p:spPr bwMode="auto">
              <a:xfrm>
                <a:off x="1004888" y="2490789"/>
                <a:ext cx="74613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9" name="Oval 928"/>
              <p:cNvSpPr>
                <a:spLocks noChangeArrowheads="1"/>
              </p:cNvSpPr>
              <p:nvPr/>
            </p:nvSpPr>
            <p:spPr bwMode="auto">
              <a:xfrm>
                <a:off x="981076" y="2427289"/>
                <a:ext cx="74613" cy="80963"/>
              </a:xfrm>
              <a:prstGeom prst="ellipse">
                <a:avLst/>
              </a:prstGeom>
              <a:solidFill>
                <a:srgbClr val="008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0" name="Oval 929"/>
              <p:cNvSpPr>
                <a:spLocks noChangeArrowheads="1"/>
              </p:cNvSpPr>
              <p:nvPr/>
            </p:nvSpPr>
            <p:spPr bwMode="auto">
              <a:xfrm>
                <a:off x="1073151" y="25781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1" name="Oval 930"/>
              <p:cNvSpPr>
                <a:spLocks noChangeArrowheads="1"/>
              </p:cNvSpPr>
              <p:nvPr/>
            </p:nvSpPr>
            <p:spPr bwMode="auto">
              <a:xfrm>
                <a:off x="2005013" y="335597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2" name="Oval 931"/>
              <p:cNvSpPr>
                <a:spLocks noChangeArrowheads="1"/>
              </p:cNvSpPr>
              <p:nvPr/>
            </p:nvSpPr>
            <p:spPr bwMode="auto">
              <a:xfrm>
                <a:off x="1293813" y="28924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3" name="Oval 932"/>
              <p:cNvSpPr>
                <a:spLocks noChangeArrowheads="1"/>
              </p:cNvSpPr>
              <p:nvPr/>
            </p:nvSpPr>
            <p:spPr bwMode="auto">
              <a:xfrm>
                <a:off x="958851" y="2376489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4" name="Oval 933"/>
              <p:cNvSpPr>
                <a:spLocks noChangeArrowheads="1"/>
              </p:cNvSpPr>
              <p:nvPr/>
            </p:nvSpPr>
            <p:spPr bwMode="auto">
              <a:xfrm>
                <a:off x="1073151" y="26035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5" name="Oval 934"/>
              <p:cNvSpPr>
                <a:spLocks noChangeArrowheads="1"/>
              </p:cNvSpPr>
              <p:nvPr/>
            </p:nvSpPr>
            <p:spPr bwMode="auto">
              <a:xfrm>
                <a:off x="900113" y="21828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6" name="Oval 935"/>
              <p:cNvSpPr>
                <a:spLocks noChangeArrowheads="1"/>
              </p:cNvSpPr>
              <p:nvPr/>
            </p:nvSpPr>
            <p:spPr bwMode="auto">
              <a:xfrm>
                <a:off x="1009651" y="248443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7" name="Oval 936"/>
              <p:cNvSpPr>
                <a:spLocks noChangeArrowheads="1"/>
              </p:cNvSpPr>
              <p:nvPr/>
            </p:nvSpPr>
            <p:spPr bwMode="auto">
              <a:xfrm>
                <a:off x="1016001" y="250825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8" name="Oval 937"/>
              <p:cNvSpPr>
                <a:spLocks noChangeArrowheads="1"/>
              </p:cNvSpPr>
              <p:nvPr/>
            </p:nvSpPr>
            <p:spPr bwMode="auto">
              <a:xfrm>
                <a:off x="842963" y="1962151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9" name="Oval 938"/>
              <p:cNvSpPr>
                <a:spLocks noChangeArrowheads="1"/>
              </p:cNvSpPr>
              <p:nvPr/>
            </p:nvSpPr>
            <p:spPr bwMode="auto">
              <a:xfrm>
                <a:off x="935038" y="228282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0" name="Oval 939"/>
              <p:cNvSpPr>
                <a:spLocks noChangeArrowheads="1"/>
              </p:cNvSpPr>
              <p:nvPr/>
            </p:nvSpPr>
            <p:spPr bwMode="auto">
              <a:xfrm>
                <a:off x="1004888" y="2490789"/>
                <a:ext cx="68263" cy="746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1" name="Oval 940"/>
              <p:cNvSpPr>
                <a:spLocks noChangeArrowheads="1"/>
              </p:cNvSpPr>
              <p:nvPr/>
            </p:nvSpPr>
            <p:spPr bwMode="auto">
              <a:xfrm>
                <a:off x="981076" y="24272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8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2" name="Oval 941"/>
              <p:cNvSpPr>
                <a:spLocks noChangeArrowheads="1"/>
              </p:cNvSpPr>
              <p:nvPr/>
            </p:nvSpPr>
            <p:spPr bwMode="auto">
              <a:xfrm>
                <a:off x="1420813" y="2947989"/>
                <a:ext cx="74613" cy="82550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3" name="Oval 942"/>
              <p:cNvSpPr>
                <a:spLocks noChangeArrowheads="1"/>
              </p:cNvSpPr>
              <p:nvPr/>
            </p:nvSpPr>
            <p:spPr bwMode="auto">
              <a:xfrm>
                <a:off x="830263" y="1836739"/>
                <a:ext cx="76200" cy="82550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4" name="Oval 943"/>
              <p:cNvSpPr>
                <a:spLocks noChangeArrowheads="1"/>
              </p:cNvSpPr>
              <p:nvPr/>
            </p:nvSpPr>
            <p:spPr bwMode="auto">
              <a:xfrm>
                <a:off x="1206501" y="2760664"/>
                <a:ext cx="76200" cy="80963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5" name="Oval 944"/>
              <p:cNvSpPr>
                <a:spLocks noChangeArrowheads="1"/>
              </p:cNvSpPr>
              <p:nvPr/>
            </p:nvSpPr>
            <p:spPr bwMode="auto">
              <a:xfrm>
                <a:off x="1090613" y="2597151"/>
                <a:ext cx="76200" cy="80963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6" name="Oval 945"/>
              <p:cNvSpPr>
                <a:spLocks noChangeArrowheads="1"/>
              </p:cNvSpPr>
              <p:nvPr/>
            </p:nvSpPr>
            <p:spPr bwMode="auto">
              <a:xfrm>
                <a:off x="1108076" y="2597151"/>
                <a:ext cx="76200" cy="80963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7" name="Oval 946"/>
              <p:cNvSpPr>
                <a:spLocks noChangeArrowheads="1"/>
              </p:cNvSpPr>
              <p:nvPr/>
            </p:nvSpPr>
            <p:spPr bwMode="auto">
              <a:xfrm>
                <a:off x="1646238" y="3117851"/>
                <a:ext cx="76200" cy="80963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8" name="Oval 947"/>
              <p:cNvSpPr>
                <a:spLocks noChangeArrowheads="1"/>
              </p:cNvSpPr>
              <p:nvPr/>
            </p:nvSpPr>
            <p:spPr bwMode="auto">
              <a:xfrm>
                <a:off x="998538" y="2408239"/>
                <a:ext cx="74613" cy="82550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9" name="Oval 948"/>
              <p:cNvSpPr>
                <a:spLocks noChangeArrowheads="1"/>
              </p:cNvSpPr>
              <p:nvPr/>
            </p:nvSpPr>
            <p:spPr bwMode="auto">
              <a:xfrm>
                <a:off x="1073151" y="2578101"/>
                <a:ext cx="76200" cy="80963"/>
              </a:xfrm>
              <a:prstGeom prst="ellipse">
                <a:avLst/>
              </a:prstGeom>
              <a:solidFill>
                <a:srgbClr val="00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0" name="Oval 949"/>
              <p:cNvSpPr>
                <a:spLocks noChangeArrowheads="1"/>
              </p:cNvSpPr>
              <p:nvPr/>
            </p:nvSpPr>
            <p:spPr bwMode="auto">
              <a:xfrm>
                <a:off x="1420813" y="294798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1" name="Oval 950"/>
              <p:cNvSpPr>
                <a:spLocks noChangeArrowheads="1"/>
              </p:cNvSpPr>
              <p:nvPr/>
            </p:nvSpPr>
            <p:spPr bwMode="auto">
              <a:xfrm>
                <a:off x="830263" y="183673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2" name="Oval 951"/>
              <p:cNvSpPr>
                <a:spLocks noChangeArrowheads="1"/>
              </p:cNvSpPr>
              <p:nvPr/>
            </p:nvSpPr>
            <p:spPr bwMode="auto">
              <a:xfrm>
                <a:off x="1206501" y="27606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3" name="Oval 952"/>
              <p:cNvSpPr>
                <a:spLocks noChangeArrowheads="1"/>
              </p:cNvSpPr>
              <p:nvPr/>
            </p:nvSpPr>
            <p:spPr bwMode="auto">
              <a:xfrm>
                <a:off x="1090613" y="25971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4" name="Oval 953"/>
              <p:cNvSpPr>
                <a:spLocks noChangeArrowheads="1"/>
              </p:cNvSpPr>
              <p:nvPr/>
            </p:nvSpPr>
            <p:spPr bwMode="auto">
              <a:xfrm>
                <a:off x="1108076" y="25971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5" name="Oval 954"/>
              <p:cNvSpPr>
                <a:spLocks noChangeArrowheads="1"/>
              </p:cNvSpPr>
              <p:nvPr/>
            </p:nvSpPr>
            <p:spPr bwMode="auto">
              <a:xfrm>
                <a:off x="1646238" y="311785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6" name="Oval 955"/>
              <p:cNvSpPr>
                <a:spLocks noChangeArrowheads="1"/>
              </p:cNvSpPr>
              <p:nvPr/>
            </p:nvSpPr>
            <p:spPr bwMode="auto">
              <a:xfrm>
                <a:off x="998538" y="240823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7" name="Oval 956"/>
              <p:cNvSpPr>
                <a:spLocks noChangeArrowheads="1"/>
              </p:cNvSpPr>
              <p:nvPr/>
            </p:nvSpPr>
            <p:spPr bwMode="auto">
              <a:xfrm>
                <a:off x="1073151" y="25781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9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8" name="Oval 957"/>
              <p:cNvSpPr>
                <a:spLocks noChangeArrowheads="1"/>
              </p:cNvSpPr>
              <p:nvPr/>
            </p:nvSpPr>
            <p:spPr bwMode="auto">
              <a:xfrm>
                <a:off x="1589088" y="3043239"/>
                <a:ext cx="74613" cy="809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9" name="Oval 958"/>
              <p:cNvSpPr>
                <a:spLocks noChangeArrowheads="1"/>
              </p:cNvSpPr>
              <p:nvPr/>
            </p:nvSpPr>
            <p:spPr bwMode="auto">
              <a:xfrm>
                <a:off x="871538" y="1938339"/>
                <a:ext cx="74613" cy="809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0" name="Oval 959"/>
              <p:cNvSpPr>
                <a:spLocks noChangeArrowheads="1"/>
              </p:cNvSpPr>
              <p:nvPr/>
            </p:nvSpPr>
            <p:spPr bwMode="auto">
              <a:xfrm>
                <a:off x="1490663" y="2979739"/>
                <a:ext cx="74613" cy="809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1" name="Oval 960"/>
              <p:cNvSpPr>
                <a:spLocks noChangeArrowheads="1"/>
              </p:cNvSpPr>
              <p:nvPr/>
            </p:nvSpPr>
            <p:spPr bwMode="auto">
              <a:xfrm>
                <a:off x="1576388" y="3060701"/>
                <a:ext cx="76200" cy="82550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" name="Oval 961"/>
              <p:cNvSpPr>
                <a:spLocks noChangeArrowheads="1"/>
              </p:cNvSpPr>
              <p:nvPr/>
            </p:nvSpPr>
            <p:spPr bwMode="auto">
              <a:xfrm>
                <a:off x="1536701" y="3030539"/>
                <a:ext cx="74613" cy="809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" name="Oval 962"/>
              <p:cNvSpPr>
                <a:spLocks noChangeArrowheads="1"/>
              </p:cNvSpPr>
              <p:nvPr/>
            </p:nvSpPr>
            <p:spPr bwMode="auto">
              <a:xfrm>
                <a:off x="1444626" y="2935289"/>
                <a:ext cx="74613" cy="82550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4" name="Oval 963"/>
              <p:cNvSpPr>
                <a:spLocks noChangeArrowheads="1"/>
              </p:cNvSpPr>
              <p:nvPr/>
            </p:nvSpPr>
            <p:spPr bwMode="auto">
              <a:xfrm>
                <a:off x="1055688" y="2439989"/>
                <a:ext cx="76200" cy="809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" name="Oval 964"/>
              <p:cNvSpPr>
                <a:spLocks noChangeArrowheads="1"/>
              </p:cNvSpPr>
              <p:nvPr/>
            </p:nvSpPr>
            <p:spPr bwMode="auto">
              <a:xfrm>
                <a:off x="1206501" y="2709864"/>
                <a:ext cx="76200" cy="809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6" name="Oval 965"/>
              <p:cNvSpPr>
                <a:spLocks noChangeArrowheads="1"/>
              </p:cNvSpPr>
              <p:nvPr/>
            </p:nvSpPr>
            <p:spPr bwMode="auto">
              <a:xfrm>
                <a:off x="1304926" y="2816226"/>
                <a:ext cx="76200" cy="82550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7" name="Oval 966"/>
              <p:cNvSpPr>
                <a:spLocks noChangeArrowheads="1"/>
              </p:cNvSpPr>
              <p:nvPr/>
            </p:nvSpPr>
            <p:spPr bwMode="auto">
              <a:xfrm>
                <a:off x="1744663" y="3143251"/>
                <a:ext cx="76200" cy="80963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8" name="Oval 967"/>
              <p:cNvSpPr>
                <a:spLocks noChangeArrowheads="1"/>
              </p:cNvSpPr>
              <p:nvPr/>
            </p:nvSpPr>
            <p:spPr bwMode="auto">
              <a:xfrm>
                <a:off x="847726" y="1862139"/>
                <a:ext cx="76200" cy="82550"/>
              </a:xfrm>
              <a:prstGeom prst="ellipse">
                <a:avLst/>
              </a:prstGeom>
              <a:solidFill>
                <a:srgbClr val="00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9" name="Oval 968"/>
              <p:cNvSpPr>
                <a:spLocks noChangeArrowheads="1"/>
              </p:cNvSpPr>
              <p:nvPr/>
            </p:nvSpPr>
            <p:spPr bwMode="auto">
              <a:xfrm>
                <a:off x="1589088" y="304323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0" name="Oval 969"/>
              <p:cNvSpPr>
                <a:spLocks noChangeArrowheads="1"/>
              </p:cNvSpPr>
              <p:nvPr/>
            </p:nvSpPr>
            <p:spPr bwMode="auto">
              <a:xfrm>
                <a:off x="871538" y="193833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1" name="Oval 970"/>
              <p:cNvSpPr>
                <a:spLocks noChangeArrowheads="1"/>
              </p:cNvSpPr>
              <p:nvPr/>
            </p:nvSpPr>
            <p:spPr bwMode="auto">
              <a:xfrm>
                <a:off x="1490663" y="297973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2" name="Oval 971"/>
              <p:cNvSpPr>
                <a:spLocks noChangeArrowheads="1"/>
              </p:cNvSpPr>
              <p:nvPr/>
            </p:nvSpPr>
            <p:spPr bwMode="auto">
              <a:xfrm>
                <a:off x="1576388" y="30607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3" name="Oval 972"/>
              <p:cNvSpPr>
                <a:spLocks noChangeArrowheads="1"/>
              </p:cNvSpPr>
              <p:nvPr/>
            </p:nvSpPr>
            <p:spPr bwMode="auto">
              <a:xfrm>
                <a:off x="1536701" y="303053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4" name="Oval 973"/>
              <p:cNvSpPr>
                <a:spLocks noChangeArrowheads="1"/>
              </p:cNvSpPr>
              <p:nvPr/>
            </p:nvSpPr>
            <p:spPr bwMode="auto">
              <a:xfrm>
                <a:off x="1444626" y="2935289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5" name="Oval 974"/>
              <p:cNvSpPr>
                <a:spLocks noChangeArrowheads="1"/>
              </p:cNvSpPr>
              <p:nvPr/>
            </p:nvSpPr>
            <p:spPr bwMode="auto">
              <a:xfrm>
                <a:off x="1055688" y="24399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6" name="Oval 975"/>
              <p:cNvSpPr>
                <a:spLocks noChangeArrowheads="1"/>
              </p:cNvSpPr>
              <p:nvPr/>
            </p:nvSpPr>
            <p:spPr bwMode="auto">
              <a:xfrm>
                <a:off x="1206501" y="27098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7" name="Oval 976"/>
              <p:cNvSpPr>
                <a:spLocks noChangeArrowheads="1"/>
              </p:cNvSpPr>
              <p:nvPr/>
            </p:nvSpPr>
            <p:spPr bwMode="auto">
              <a:xfrm>
                <a:off x="1304926" y="281622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8" name="Oval 977"/>
              <p:cNvSpPr>
                <a:spLocks noChangeArrowheads="1"/>
              </p:cNvSpPr>
              <p:nvPr/>
            </p:nvSpPr>
            <p:spPr bwMode="auto">
              <a:xfrm>
                <a:off x="1744663" y="314325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9" name="Oval 978"/>
              <p:cNvSpPr>
                <a:spLocks noChangeArrowheads="1"/>
              </p:cNvSpPr>
              <p:nvPr/>
            </p:nvSpPr>
            <p:spPr bwMode="auto">
              <a:xfrm>
                <a:off x="847726" y="186213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A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0" name="Oval 979"/>
              <p:cNvSpPr>
                <a:spLocks noChangeArrowheads="1"/>
              </p:cNvSpPr>
              <p:nvPr/>
            </p:nvSpPr>
            <p:spPr bwMode="auto">
              <a:xfrm>
                <a:off x="1125538" y="2527301"/>
                <a:ext cx="76200" cy="82550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1" name="Oval 980"/>
              <p:cNvSpPr>
                <a:spLocks noChangeArrowheads="1"/>
              </p:cNvSpPr>
              <p:nvPr/>
            </p:nvSpPr>
            <p:spPr bwMode="auto">
              <a:xfrm>
                <a:off x="1508126" y="2967039"/>
                <a:ext cx="74613" cy="82550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2" name="Oval 981"/>
              <p:cNvSpPr>
                <a:spLocks noChangeArrowheads="1"/>
              </p:cNvSpPr>
              <p:nvPr/>
            </p:nvSpPr>
            <p:spPr bwMode="auto">
              <a:xfrm>
                <a:off x="1593851" y="3036889"/>
                <a:ext cx="76200" cy="8096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3" name="Oval 982"/>
              <p:cNvSpPr>
                <a:spLocks noChangeArrowheads="1"/>
              </p:cNvSpPr>
              <p:nvPr/>
            </p:nvSpPr>
            <p:spPr bwMode="auto">
              <a:xfrm>
                <a:off x="946151" y="2163764"/>
                <a:ext cx="76200" cy="80963"/>
              </a:xfrm>
              <a:prstGeom prst="ellipse">
                <a:avLst/>
              </a:prstGeom>
              <a:solidFill>
                <a:srgbClr val="00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4" name="Oval 983"/>
              <p:cNvSpPr>
                <a:spLocks noChangeArrowheads="1"/>
              </p:cNvSpPr>
              <p:nvPr/>
            </p:nvSpPr>
            <p:spPr bwMode="auto">
              <a:xfrm>
                <a:off x="1125538" y="25273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5" name="Oval 984"/>
              <p:cNvSpPr>
                <a:spLocks noChangeArrowheads="1"/>
              </p:cNvSpPr>
              <p:nvPr/>
            </p:nvSpPr>
            <p:spPr bwMode="auto">
              <a:xfrm>
                <a:off x="1508126" y="2967039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6" name="Oval 985"/>
              <p:cNvSpPr>
                <a:spLocks noChangeArrowheads="1"/>
              </p:cNvSpPr>
              <p:nvPr/>
            </p:nvSpPr>
            <p:spPr bwMode="auto">
              <a:xfrm>
                <a:off x="1593851" y="30368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7" name="Oval 986"/>
              <p:cNvSpPr>
                <a:spLocks noChangeArrowheads="1"/>
              </p:cNvSpPr>
              <p:nvPr/>
            </p:nvSpPr>
            <p:spPr bwMode="auto">
              <a:xfrm>
                <a:off x="946151" y="21637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B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8" name="Oval 987"/>
              <p:cNvSpPr>
                <a:spLocks noChangeArrowheads="1"/>
              </p:cNvSpPr>
              <p:nvPr/>
            </p:nvSpPr>
            <p:spPr bwMode="auto">
              <a:xfrm>
                <a:off x="1230313" y="2646364"/>
                <a:ext cx="74613" cy="82550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9" name="Oval 988"/>
              <p:cNvSpPr>
                <a:spLocks noChangeArrowheads="1"/>
              </p:cNvSpPr>
              <p:nvPr/>
            </p:nvSpPr>
            <p:spPr bwMode="auto">
              <a:xfrm>
                <a:off x="1276351" y="2703514"/>
                <a:ext cx="74613" cy="80963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0" name="Oval 989"/>
              <p:cNvSpPr>
                <a:spLocks noChangeArrowheads="1"/>
              </p:cNvSpPr>
              <p:nvPr/>
            </p:nvSpPr>
            <p:spPr bwMode="auto">
              <a:xfrm>
                <a:off x="1438276" y="2873376"/>
                <a:ext cx="74613" cy="80963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1" name="Oval 990"/>
              <p:cNvSpPr>
                <a:spLocks noChangeArrowheads="1"/>
              </p:cNvSpPr>
              <p:nvPr/>
            </p:nvSpPr>
            <p:spPr bwMode="auto">
              <a:xfrm>
                <a:off x="1582738" y="2986089"/>
                <a:ext cx="76200" cy="80963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2" name="Oval 991"/>
              <p:cNvSpPr>
                <a:spLocks noChangeArrowheads="1"/>
              </p:cNvSpPr>
              <p:nvPr/>
            </p:nvSpPr>
            <p:spPr bwMode="auto">
              <a:xfrm>
                <a:off x="1085851" y="2389189"/>
                <a:ext cx="74613" cy="82550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3" name="Oval 992"/>
              <p:cNvSpPr>
                <a:spLocks noChangeArrowheads="1"/>
              </p:cNvSpPr>
              <p:nvPr/>
            </p:nvSpPr>
            <p:spPr bwMode="auto">
              <a:xfrm>
                <a:off x="1785938" y="3117851"/>
                <a:ext cx="74613" cy="80963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4" name="Oval 993"/>
              <p:cNvSpPr>
                <a:spLocks noChangeArrowheads="1"/>
              </p:cNvSpPr>
              <p:nvPr/>
            </p:nvSpPr>
            <p:spPr bwMode="auto">
              <a:xfrm>
                <a:off x="1149351" y="2533651"/>
                <a:ext cx="74613" cy="82550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5" name="Oval 994"/>
              <p:cNvSpPr>
                <a:spLocks noChangeArrowheads="1"/>
              </p:cNvSpPr>
              <p:nvPr/>
            </p:nvSpPr>
            <p:spPr bwMode="auto">
              <a:xfrm>
                <a:off x="1143001" y="2514601"/>
                <a:ext cx="76200" cy="82550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6" name="Oval 995"/>
              <p:cNvSpPr>
                <a:spLocks noChangeArrowheads="1"/>
              </p:cNvSpPr>
              <p:nvPr/>
            </p:nvSpPr>
            <p:spPr bwMode="auto">
              <a:xfrm>
                <a:off x="1096963" y="2427289"/>
                <a:ext cx="74613" cy="80963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7" name="Oval 996"/>
              <p:cNvSpPr>
                <a:spLocks noChangeArrowheads="1"/>
              </p:cNvSpPr>
              <p:nvPr/>
            </p:nvSpPr>
            <p:spPr bwMode="auto">
              <a:xfrm>
                <a:off x="1385888" y="2803526"/>
                <a:ext cx="76200" cy="82550"/>
              </a:xfrm>
              <a:prstGeom prst="ellipse">
                <a:avLst/>
              </a:prstGeom>
              <a:solidFill>
                <a:srgbClr val="0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8" name="Oval 997"/>
              <p:cNvSpPr>
                <a:spLocks noChangeArrowheads="1"/>
              </p:cNvSpPr>
              <p:nvPr/>
            </p:nvSpPr>
            <p:spPr bwMode="auto">
              <a:xfrm>
                <a:off x="1230313" y="26463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9" name="Oval 998"/>
              <p:cNvSpPr>
                <a:spLocks noChangeArrowheads="1"/>
              </p:cNvSpPr>
              <p:nvPr/>
            </p:nvSpPr>
            <p:spPr bwMode="auto">
              <a:xfrm>
                <a:off x="1276351" y="27035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0" name="Oval 999"/>
              <p:cNvSpPr>
                <a:spLocks noChangeArrowheads="1"/>
              </p:cNvSpPr>
              <p:nvPr/>
            </p:nvSpPr>
            <p:spPr bwMode="auto">
              <a:xfrm>
                <a:off x="1438276" y="287337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1" name="Oval 1000"/>
              <p:cNvSpPr>
                <a:spLocks noChangeArrowheads="1"/>
              </p:cNvSpPr>
              <p:nvPr/>
            </p:nvSpPr>
            <p:spPr bwMode="auto">
              <a:xfrm>
                <a:off x="1582738" y="29860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2" name="Oval 1001"/>
              <p:cNvSpPr>
                <a:spLocks noChangeArrowheads="1"/>
              </p:cNvSpPr>
              <p:nvPr/>
            </p:nvSpPr>
            <p:spPr bwMode="auto">
              <a:xfrm>
                <a:off x="1085851" y="2389189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3" name="Oval 1002"/>
              <p:cNvSpPr>
                <a:spLocks noChangeArrowheads="1"/>
              </p:cNvSpPr>
              <p:nvPr/>
            </p:nvSpPr>
            <p:spPr bwMode="auto">
              <a:xfrm>
                <a:off x="1785938" y="3117851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" name="Oval 1003"/>
              <p:cNvSpPr>
                <a:spLocks noChangeArrowheads="1"/>
              </p:cNvSpPr>
              <p:nvPr/>
            </p:nvSpPr>
            <p:spPr bwMode="auto">
              <a:xfrm>
                <a:off x="1149351" y="253365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" name="Oval 1004"/>
              <p:cNvSpPr>
                <a:spLocks noChangeArrowheads="1"/>
              </p:cNvSpPr>
              <p:nvPr/>
            </p:nvSpPr>
            <p:spPr bwMode="auto">
              <a:xfrm>
                <a:off x="1143001" y="25146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6" name="Oval 1005"/>
              <p:cNvSpPr>
                <a:spLocks noChangeArrowheads="1"/>
              </p:cNvSpPr>
              <p:nvPr/>
            </p:nvSpPr>
            <p:spPr bwMode="auto">
              <a:xfrm>
                <a:off x="1096963" y="24272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7" name="Oval 1006"/>
              <p:cNvSpPr>
                <a:spLocks noChangeArrowheads="1"/>
              </p:cNvSpPr>
              <p:nvPr/>
            </p:nvSpPr>
            <p:spPr bwMode="auto">
              <a:xfrm>
                <a:off x="1385888" y="2803526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C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8" name="Oval 1007"/>
              <p:cNvSpPr>
                <a:spLocks noChangeArrowheads="1"/>
              </p:cNvSpPr>
              <p:nvPr/>
            </p:nvSpPr>
            <p:spPr bwMode="auto">
              <a:xfrm>
                <a:off x="1501776" y="2879726"/>
                <a:ext cx="74613" cy="80963"/>
              </a:xfrm>
              <a:prstGeom prst="ellipse">
                <a:avLst/>
              </a:prstGeom>
              <a:solidFill>
                <a:srgbClr val="00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9" name="Oval 1008"/>
              <p:cNvSpPr>
                <a:spLocks noChangeArrowheads="1"/>
              </p:cNvSpPr>
              <p:nvPr/>
            </p:nvSpPr>
            <p:spPr bwMode="auto">
              <a:xfrm>
                <a:off x="1357313" y="2728914"/>
                <a:ext cx="74613" cy="80963"/>
              </a:xfrm>
              <a:prstGeom prst="ellipse">
                <a:avLst/>
              </a:prstGeom>
              <a:solidFill>
                <a:srgbClr val="00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0" name="Oval 1009"/>
              <p:cNvSpPr>
                <a:spLocks noChangeArrowheads="1"/>
              </p:cNvSpPr>
              <p:nvPr/>
            </p:nvSpPr>
            <p:spPr bwMode="auto">
              <a:xfrm>
                <a:off x="1258888" y="2646364"/>
                <a:ext cx="74613" cy="82550"/>
              </a:xfrm>
              <a:prstGeom prst="ellipse">
                <a:avLst/>
              </a:prstGeom>
              <a:solidFill>
                <a:srgbClr val="00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1" name="Oval 1010"/>
              <p:cNvSpPr>
                <a:spLocks noChangeArrowheads="1"/>
              </p:cNvSpPr>
              <p:nvPr/>
            </p:nvSpPr>
            <p:spPr bwMode="auto">
              <a:xfrm>
                <a:off x="1328738" y="2716214"/>
                <a:ext cx="74613" cy="80963"/>
              </a:xfrm>
              <a:prstGeom prst="ellipse">
                <a:avLst/>
              </a:prstGeom>
              <a:solidFill>
                <a:srgbClr val="00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2" name="Oval 1011"/>
              <p:cNvSpPr>
                <a:spLocks noChangeArrowheads="1"/>
              </p:cNvSpPr>
              <p:nvPr/>
            </p:nvSpPr>
            <p:spPr bwMode="auto">
              <a:xfrm>
                <a:off x="1328738" y="2697164"/>
                <a:ext cx="74613" cy="80963"/>
              </a:xfrm>
              <a:prstGeom prst="ellipse">
                <a:avLst/>
              </a:prstGeom>
              <a:solidFill>
                <a:srgbClr val="00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3" name="Oval 1012"/>
              <p:cNvSpPr>
                <a:spLocks noChangeArrowheads="1"/>
              </p:cNvSpPr>
              <p:nvPr/>
            </p:nvSpPr>
            <p:spPr bwMode="auto">
              <a:xfrm>
                <a:off x="1501776" y="28797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4" name="Oval 1013"/>
              <p:cNvSpPr>
                <a:spLocks noChangeArrowheads="1"/>
              </p:cNvSpPr>
              <p:nvPr/>
            </p:nvSpPr>
            <p:spPr bwMode="auto">
              <a:xfrm>
                <a:off x="1357313" y="27289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5" name="Oval 1014"/>
              <p:cNvSpPr>
                <a:spLocks noChangeArrowheads="1"/>
              </p:cNvSpPr>
              <p:nvPr/>
            </p:nvSpPr>
            <p:spPr bwMode="auto">
              <a:xfrm>
                <a:off x="1258888" y="26463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6" name="Oval 1015"/>
              <p:cNvSpPr>
                <a:spLocks noChangeArrowheads="1"/>
              </p:cNvSpPr>
              <p:nvPr/>
            </p:nvSpPr>
            <p:spPr bwMode="auto">
              <a:xfrm>
                <a:off x="1328738" y="27162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7" name="Oval 1016"/>
              <p:cNvSpPr>
                <a:spLocks noChangeArrowheads="1"/>
              </p:cNvSpPr>
              <p:nvPr/>
            </p:nvSpPr>
            <p:spPr bwMode="auto">
              <a:xfrm>
                <a:off x="1328738" y="26971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D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8" name="Oval 1017"/>
              <p:cNvSpPr>
                <a:spLocks noChangeArrowheads="1"/>
              </p:cNvSpPr>
              <p:nvPr/>
            </p:nvSpPr>
            <p:spPr bwMode="auto">
              <a:xfrm>
                <a:off x="1357313" y="2684464"/>
                <a:ext cx="74613" cy="82550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9" name="Oval 1018"/>
              <p:cNvSpPr>
                <a:spLocks noChangeArrowheads="1"/>
              </p:cNvSpPr>
              <p:nvPr/>
            </p:nvSpPr>
            <p:spPr bwMode="auto">
              <a:xfrm>
                <a:off x="1125538" y="2370139"/>
                <a:ext cx="76200" cy="82550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0" name="Oval 1019"/>
              <p:cNvSpPr>
                <a:spLocks noChangeArrowheads="1"/>
              </p:cNvSpPr>
              <p:nvPr/>
            </p:nvSpPr>
            <p:spPr bwMode="auto">
              <a:xfrm>
                <a:off x="1385888" y="2735264"/>
                <a:ext cx="76200" cy="80963"/>
              </a:xfrm>
              <a:prstGeom prst="ellipse">
                <a:avLst/>
              </a:prstGeom>
              <a:solidFill>
                <a:srgbClr val="00E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1" name="Oval 1020"/>
              <p:cNvSpPr>
                <a:spLocks noChangeArrowheads="1"/>
              </p:cNvSpPr>
              <p:nvPr/>
            </p:nvSpPr>
            <p:spPr bwMode="auto">
              <a:xfrm>
                <a:off x="1357313" y="26844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2" name="Oval 1021"/>
              <p:cNvSpPr>
                <a:spLocks noChangeArrowheads="1"/>
              </p:cNvSpPr>
              <p:nvPr/>
            </p:nvSpPr>
            <p:spPr bwMode="auto">
              <a:xfrm>
                <a:off x="1125538" y="2370139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3" name="Oval 1022"/>
              <p:cNvSpPr>
                <a:spLocks noChangeArrowheads="1"/>
              </p:cNvSpPr>
              <p:nvPr/>
            </p:nvSpPr>
            <p:spPr bwMode="auto">
              <a:xfrm>
                <a:off x="1385888" y="27352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E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4" name="Oval 1023"/>
              <p:cNvSpPr>
                <a:spLocks noChangeArrowheads="1"/>
              </p:cNvSpPr>
              <p:nvPr/>
            </p:nvSpPr>
            <p:spPr bwMode="auto">
              <a:xfrm>
                <a:off x="1171576" y="2439989"/>
                <a:ext cx="76200" cy="80963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5" name="Oval 1024"/>
              <p:cNvSpPr>
                <a:spLocks noChangeArrowheads="1"/>
              </p:cNvSpPr>
              <p:nvPr/>
            </p:nvSpPr>
            <p:spPr bwMode="auto">
              <a:xfrm>
                <a:off x="2132013" y="3236914"/>
                <a:ext cx="76200" cy="8255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6" name="Oval 1025"/>
              <p:cNvSpPr>
                <a:spLocks noChangeArrowheads="1"/>
              </p:cNvSpPr>
              <p:nvPr/>
            </p:nvSpPr>
            <p:spPr bwMode="auto">
              <a:xfrm>
                <a:off x="1223963" y="2514601"/>
                <a:ext cx="76200" cy="8255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7" name="Oval 1026"/>
              <p:cNvSpPr>
                <a:spLocks noChangeArrowheads="1"/>
              </p:cNvSpPr>
              <p:nvPr/>
            </p:nvSpPr>
            <p:spPr bwMode="auto">
              <a:xfrm>
                <a:off x="1171576" y="2439989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8" name="Oval 1027"/>
              <p:cNvSpPr>
                <a:spLocks noChangeArrowheads="1"/>
              </p:cNvSpPr>
              <p:nvPr/>
            </p:nvSpPr>
            <p:spPr bwMode="auto">
              <a:xfrm>
                <a:off x="2132013" y="323691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9" name="Oval 1028"/>
              <p:cNvSpPr>
                <a:spLocks noChangeArrowheads="1"/>
              </p:cNvSpPr>
              <p:nvPr/>
            </p:nvSpPr>
            <p:spPr bwMode="auto">
              <a:xfrm>
                <a:off x="1223963" y="251460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0" name="Oval 1029"/>
              <p:cNvSpPr>
                <a:spLocks noChangeArrowheads="1"/>
              </p:cNvSpPr>
              <p:nvPr/>
            </p:nvSpPr>
            <p:spPr bwMode="auto">
              <a:xfrm>
                <a:off x="1438276" y="2703514"/>
                <a:ext cx="74613" cy="80963"/>
              </a:xfrm>
              <a:prstGeom prst="ellipse">
                <a:avLst/>
              </a:prstGeom>
              <a:solidFill>
                <a:srgbClr val="10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1" name="Oval 1030"/>
              <p:cNvSpPr>
                <a:spLocks noChangeArrowheads="1"/>
              </p:cNvSpPr>
              <p:nvPr/>
            </p:nvSpPr>
            <p:spPr bwMode="auto">
              <a:xfrm>
                <a:off x="1339851" y="2590801"/>
                <a:ext cx="74613" cy="80963"/>
              </a:xfrm>
              <a:prstGeom prst="ellipse">
                <a:avLst/>
              </a:prstGeom>
              <a:solidFill>
                <a:srgbClr val="10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2" name="Oval 1031"/>
              <p:cNvSpPr>
                <a:spLocks noChangeArrowheads="1"/>
              </p:cNvSpPr>
              <p:nvPr/>
            </p:nvSpPr>
            <p:spPr bwMode="auto">
              <a:xfrm>
                <a:off x="1438276" y="270351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3" name="Oval 1032"/>
              <p:cNvSpPr>
                <a:spLocks noChangeArrowheads="1"/>
              </p:cNvSpPr>
              <p:nvPr/>
            </p:nvSpPr>
            <p:spPr bwMode="auto">
              <a:xfrm>
                <a:off x="1339851" y="2590801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0FFFE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4" name="Oval 1033"/>
              <p:cNvSpPr>
                <a:spLocks noChangeArrowheads="1"/>
              </p:cNvSpPr>
              <p:nvPr/>
            </p:nvSpPr>
            <p:spPr bwMode="auto">
              <a:xfrm>
                <a:off x="2022476" y="3117851"/>
                <a:ext cx="76200" cy="80963"/>
              </a:xfrm>
              <a:prstGeom prst="ellipse">
                <a:avLst/>
              </a:prstGeom>
              <a:solidFill>
                <a:srgbClr val="20F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5" name="Oval 1034"/>
              <p:cNvSpPr>
                <a:spLocks noChangeArrowheads="1"/>
              </p:cNvSpPr>
              <p:nvPr/>
            </p:nvSpPr>
            <p:spPr bwMode="auto">
              <a:xfrm>
                <a:off x="2022476" y="3117851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1FF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6" name="Oval 1035"/>
              <p:cNvSpPr>
                <a:spLocks noChangeArrowheads="1"/>
              </p:cNvSpPr>
              <p:nvPr/>
            </p:nvSpPr>
            <p:spPr bwMode="auto">
              <a:xfrm>
                <a:off x="1184276" y="2295526"/>
                <a:ext cx="74613" cy="80963"/>
              </a:xfrm>
              <a:prstGeom prst="ellipse">
                <a:avLst/>
              </a:prstGeom>
              <a:solidFill>
                <a:srgbClr val="30F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7" name="Oval 1036"/>
              <p:cNvSpPr>
                <a:spLocks noChangeArrowheads="1"/>
              </p:cNvSpPr>
              <p:nvPr/>
            </p:nvSpPr>
            <p:spPr bwMode="auto">
              <a:xfrm>
                <a:off x="1479551" y="2665414"/>
                <a:ext cx="74613" cy="82550"/>
              </a:xfrm>
              <a:prstGeom prst="ellipse">
                <a:avLst/>
              </a:prstGeom>
              <a:solidFill>
                <a:srgbClr val="30F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8" name="Oval 1037"/>
              <p:cNvSpPr>
                <a:spLocks noChangeArrowheads="1"/>
              </p:cNvSpPr>
              <p:nvPr/>
            </p:nvSpPr>
            <p:spPr bwMode="auto">
              <a:xfrm>
                <a:off x="1184276" y="2295526"/>
                <a:ext cx="68263" cy="74613"/>
              </a:xfrm>
              <a:prstGeom prst="ellipse">
                <a:avLst/>
              </a:prstGeom>
              <a:noFill/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9" name="Oval 1038"/>
              <p:cNvSpPr>
                <a:spLocks noChangeArrowheads="1"/>
              </p:cNvSpPr>
              <p:nvPr/>
            </p:nvSpPr>
            <p:spPr bwMode="auto">
              <a:xfrm>
                <a:off x="1479551" y="2665414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2FFFC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0" name="Oval 1039"/>
              <p:cNvSpPr>
                <a:spLocks noChangeArrowheads="1"/>
              </p:cNvSpPr>
              <p:nvPr/>
            </p:nvSpPr>
            <p:spPr bwMode="auto">
              <a:xfrm>
                <a:off x="1582738" y="2735264"/>
                <a:ext cx="76200" cy="80963"/>
              </a:xfrm>
              <a:prstGeom prst="ellipse">
                <a:avLst/>
              </a:prstGeom>
              <a:solidFill>
                <a:srgbClr val="40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1" name="Oval 1040"/>
              <p:cNvSpPr>
                <a:spLocks noChangeArrowheads="1"/>
              </p:cNvSpPr>
              <p:nvPr/>
            </p:nvSpPr>
            <p:spPr bwMode="auto">
              <a:xfrm>
                <a:off x="1582738" y="2735264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3FF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2" name="Oval 1041"/>
              <p:cNvSpPr>
                <a:spLocks noChangeArrowheads="1"/>
              </p:cNvSpPr>
              <p:nvPr/>
            </p:nvSpPr>
            <p:spPr bwMode="auto">
              <a:xfrm>
                <a:off x="1768476" y="2867026"/>
                <a:ext cx="74613" cy="80963"/>
              </a:xfrm>
              <a:prstGeom prst="ellipse">
                <a:avLst/>
              </a:prstGeom>
              <a:solidFill>
                <a:srgbClr val="50F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3" name="Oval 1042"/>
              <p:cNvSpPr>
                <a:spLocks noChangeArrowheads="1"/>
              </p:cNvSpPr>
              <p:nvPr/>
            </p:nvSpPr>
            <p:spPr bwMode="auto">
              <a:xfrm>
                <a:off x="2387601" y="3236914"/>
                <a:ext cx="74613" cy="82550"/>
              </a:xfrm>
              <a:prstGeom prst="ellipse">
                <a:avLst/>
              </a:prstGeom>
              <a:solidFill>
                <a:srgbClr val="50F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4" name="Oval 1043"/>
              <p:cNvSpPr>
                <a:spLocks noChangeArrowheads="1"/>
              </p:cNvSpPr>
              <p:nvPr/>
            </p:nvSpPr>
            <p:spPr bwMode="auto">
              <a:xfrm>
                <a:off x="1768476" y="2867026"/>
                <a:ext cx="69850" cy="74613"/>
              </a:xfrm>
              <a:prstGeom prst="ellipse">
                <a:avLst/>
              </a:prstGeom>
              <a:noFill/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5" name="Oval 1044"/>
              <p:cNvSpPr>
                <a:spLocks noChangeArrowheads="1"/>
              </p:cNvSpPr>
              <p:nvPr/>
            </p:nvSpPr>
            <p:spPr bwMode="auto">
              <a:xfrm>
                <a:off x="2387601" y="3236914"/>
                <a:ext cx="68263" cy="76200"/>
              </a:xfrm>
              <a:prstGeom prst="ellipse">
                <a:avLst/>
              </a:prstGeom>
              <a:noFill/>
              <a:ln w="0">
                <a:solidFill>
                  <a:srgbClr val="4FFFA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6" name="Oval 1045"/>
              <p:cNvSpPr>
                <a:spLocks noChangeArrowheads="1"/>
              </p:cNvSpPr>
              <p:nvPr/>
            </p:nvSpPr>
            <p:spPr bwMode="auto">
              <a:xfrm>
                <a:off x="1965326" y="2917826"/>
                <a:ext cx="74613" cy="80963"/>
              </a:xfrm>
              <a:prstGeom prst="ellipse">
                <a:avLst/>
              </a:prstGeom>
              <a:solidFill>
                <a:srgbClr val="8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7" name="Oval 1046"/>
              <p:cNvSpPr>
                <a:spLocks noChangeArrowheads="1"/>
              </p:cNvSpPr>
              <p:nvPr/>
            </p:nvSpPr>
            <p:spPr bwMode="auto">
              <a:xfrm>
                <a:off x="1965326" y="2917826"/>
                <a:ext cx="68263" cy="74613"/>
              </a:xfrm>
              <a:prstGeom prst="ellipse">
                <a:avLst/>
              </a:prstGeom>
              <a:noFill/>
              <a:ln w="0">
                <a:solidFill>
                  <a:srgbClr val="7FF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8" name="Oval 1047"/>
              <p:cNvSpPr>
                <a:spLocks noChangeArrowheads="1"/>
              </p:cNvSpPr>
              <p:nvPr/>
            </p:nvSpPr>
            <p:spPr bwMode="auto">
              <a:xfrm>
                <a:off x="1733551" y="2697164"/>
                <a:ext cx="74613" cy="80963"/>
              </a:xfrm>
              <a:prstGeom prst="ellipse">
                <a:avLst/>
              </a:prstGeom>
              <a:solidFill>
                <a:srgbClr val="8F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9" name="Oval 1048"/>
              <p:cNvSpPr>
                <a:spLocks noChangeArrowheads="1"/>
              </p:cNvSpPr>
              <p:nvPr/>
            </p:nvSpPr>
            <p:spPr bwMode="auto">
              <a:xfrm>
                <a:off x="1733551" y="2697164"/>
                <a:ext cx="69850" cy="76200"/>
              </a:xfrm>
              <a:prstGeom prst="ellipse">
                <a:avLst/>
              </a:prstGeom>
              <a:noFill/>
              <a:ln w="0">
                <a:solidFill>
                  <a:srgbClr val="8FFF6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0" name="Oval 1049"/>
              <p:cNvSpPr>
                <a:spLocks noChangeArrowheads="1"/>
              </p:cNvSpPr>
              <p:nvPr/>
            </p:nvSpPr>
            <p:spPr bwMode="auto">
              <a:xfrm>
                <a:off x="2000251" y="2747964"/>
                <a:ext cx="74613" cy="80963"/>
              </a:xfrm>
              <a:prstGeom prst="ellipse">
                <a:avLst/>
              </a:prstGeom>
              <a:solidFill>
                <a:srgbClr val="E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" name="Oval 1050"/>
              <p:cNvSpPr>
                <a:spLocks noChangeArrowheads="1"/>
              </p:cNvSpPr>
              <p:nvPr/>
            </p:nvSpPr>
            <p:spPr bwMode="auto">
              <a:xfrm>
                <a:off x="2000251" y="2747964"/>
                <a:ext cx="68263" cy="74613"/>
              </a:xfrm>
              <a:prstGeom prst="ellipse">
                <a:avLst/>
              </a:prstGeom>
              <a:noFill/>
              <a:ln w="0">
                <a:solidFill>
                  <a:srgbClr val="EFFF0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4" name="Rectangle 1053"/>
              <p:cNvSpPr>
                <a:spLocks noChangeArrowheads="1"/>
              </p:cNvSpPr>
              <p:nvPr/>
            </p:nvSpPr>
            <p:spPr bwMode="auto">
              <a:xfrm>
                <a:off x="779463" y="2251076"/>
                <a:ext cx="57150" cy="63500"/>
              </a:xfrm>
              <a:prstGeom prst="rect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5" name="Rectangle 1054"/>
              <p:cNvSpPr>
                <a:spLocks noChangeArrowheads="1"/>
              </p:cNvSpPr>
              <p:nvPr/>
            </p:nvSpPr>
            <p:spPr bwMode="auto">
              <a:xfrm>
                <a:off x="825501" y="2465389"/>
                <a:ext cx="57150" cy="61913"/>
              </a:xfrm>
              <a:prstGeom prst="rect">
                <a:avLst/>
              </a:prstGeom>
              <a:solidFill>
                <a:srgbClr val="0010FF"/>
              </a:solidFill>
              <a:ln w="0">
                <a:solidFill>
                  <a:srgbClr val="000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6" name="Rectangle 1055"/>
              <p:cNvSpPr>
                <a:spLocks noChangeArrowheads="1"/>
              </p:cNvSpPr>
              <p:nvPr/>
            </p:nvSpPr>
            <p:spPr bwMode="auto">
              <a:xfrm>
                <a:off x="801688" y="2208214"/>
                <a:ext cx="58738" cy="61913"/>
              </a:xfrm>
              <a:prstGeom prst="rect">
                <a:avLst/>
              </a:prstGeom>
              <a:solidFill>
                <a:srgbClr val="0020FF"/>
              </a:solidFill>
              <a:ln w="0">
                <a:solidFill>
                  <a:srgbClr val="001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7" name="Rectangle 1056"/>
              <p:cNvSpPr>
                <a:spLocks noChangeArrowheads="1"/>
              </p:cNvSpPr>
              <p:nvPr/>
            </p:nvSpPr>
            <p:spPr bwMode="auto">
              <a:xfrm>
                <a:off x="877888" y="2408239"/>
                <a:ext cx="57150" cy="63500"/>
              </a:xfrm>
              <a:prstGeom prst="rect">
                <a:avLst/>
              </a:prstGeom>
              <a:solidFill>
                <a:srgbClr val="0040FF"/>
              </a:solidFill>
              <a:ln w="0">
                <a:solidFill>
                  <a:srgbClr val="003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8" name="Rectangle 1057"/>
              <p:cNvSpPr>
                <a:spLocks noChangeArrowheads="1"/>
              </p:cNvSpPr>
              <p:nvPr/>
            </p:nvSpPr>
            <p:spPr bwMode="auto">
              <a:xfrm>
                <a:off x="889001" y="2478089"/>
                <a:ext cx="57150" cy="61913"/>
              </a:xfrm>
              <a:prstGeom prst="rect">
                <a:avLst/>
              </a:prstGeom>
              <a:solidFill>
                <a:srgbClr val="0040FF"/>
              </a:solidFill>
              <a:ln w="0">
                <a:solidFill>
                  <a:srgbClr val="003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9" name="Rectangle 1058"/>
              <p:cNvSpPr>
                <a:spLocks noChangeArrowheads="1"/>
              </p:cNvSpPr>
              <p:nvPr/>
            </p:nvSpPr>
            <p:spPr bwMode="auto">
              <a:xfrm>
                <a:off x="865188" y="2346326"/>
                <a:ext cx="58738" cy="61913"/>
              </a:xfrm>
              <a:prstGeom prst="rect">
                <a:avLst/>
              </a:prstGeom>
              <a:solidFill>
                <a:srgbClr val="0050FF"/>
              </a:solidFill>
              <a:ln w="0">
                <a:solidFill>
                  <a:srgbClr val="004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0" name="Rectangle 1059"/>
              <p:cNvSpPr>
                <a:spLocks noChangeArrowheads="1"/>
              </p:cNvSpPr>
              <p:nvPr/>
            </p:nvSpPr>
            <p:spPr bwMode="auto">
              <a:xfrm>
                <a:off x="998538" y="2678114"/>
                <a:ext cx="57150" cy="63500"/>
              </a:xfrm>
              <a:prstGeom prst="rect">
                <a:avLst/>
              </a:prstGeom>
              <a:solidFill>
                <a:srgbClr val="0050FF"/>
              </a:solidFill>
              <a:ln w="0">
                <a:solidFill>
                  <a:srgbClr val="004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1" name="Rectangle 1060"/>
              <p:cNvSpPr>
                <a:spLocks noChangeArrowheads="1"/>
              </p:cNvSpPr>
              <p:nvPr/>
            </p:nvSpPr>
            <p:spPr bwMode="auto">
              <a:xfrm>
                <a:off x="1044576" y="2609851"/>
                <a:ext cx="58738" cy="61913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2" name="Rectangle 1061"/>
              <p:cNvSpPr>
                <a:spLocks noChangeArrowheads="1"/>
              </p:cNvSpPr>
              <p:nvPr/>
            </p:nvSpPr>
            <p:spPr bwMode="auto">
              <a:xfrm>
                <a:off x="958851" y="2446339"/>
                <a:ext cx="57150" cy="61913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3" name="Rectangle 1062"/>
              <p:cNvSpPr>
                <a:spLocks noChangeArrowheads="1"/>
              </p:cNvSpPr>
              <p:nvPr/>
            </p:nvSpPr>
            <p:spPr bwMode="auto">
              <a:xfrm>
                <a:off x="963613" y="2420939"/>
                <a:ext cx="58738" cy="63500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4" name="Rectangle 1063"/>
              <p:cNvSpPr>
                <a:spLocks noChangeArrowheads="1"/>
              </p:cNvSpPr>
              <p:nvPr/>
            </p:nvSpPr>
            <p:spPr bwMode="auto">
              <a:xfrm>
                <a:off x="1154113" y="2760664"/>
                <a:ext cx="58738" cy="61913"/>
              </a:xfrm>
              <a:prstGeom prst="rect">
                <a:avLst/>
              </a:prstGeom>
              <a:solidFill>
                <a:srgbClr val="0080FF"/>
              </a:solidFill>
              <a:ln w="0">
                <a:solidFill>
                  <a:srgbClr val="007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5" name="Rectangle 1064"/>
              <p:cNvSpPr>
                <a:spLocks noChangeArrowheads="1"/>
              </p:cNvSpPr>
              <p:nvPr/>
            </p:nvSpPr>
            <p:spPr bwMode="auto">
              <a:xfrm>
                <a:off x="1050926" y="2571751"/>
                <a:ext cx="57150" cy="63500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6" name="Rectangle 1065"/>
              <p:cNvSpPr>
                <a:spLocks noChangeArrowheads="1"/>
              </p:cNvSpPr>
              <p:nvPr/>
            </p:nvSpPr>
            <p:spPr bwMode="auto">
              <a:xfrm>
                <a:off x="877888" y="2112964"/>
                <a:ext cx="57150" cy="63500"/>
              </a:xfrm>
              <a:prstGeom prst="rect">
                <a:avLst/>
              </a:prstGeom>
              <a:solidFill>
                <a:srgbClr val="008FFF"/>
              </a:solidFill>
              <a:ln w="0">
                <a:solidFill>
                  <a:srgbClr val="008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7" name="Rectangle 1066"/>
              <p:cNvSpPr>
                <a:spLocks noChangeArrowheads="1"/>
              </p:cNvSpPr>
              <p:nvPr/>
            </p:nvSpPr>
            <p:spPr bwMode="auto">
              <a:xfrm>
                <a:off x="1184276" y="2709864"/>
                <a:ext cx="57150" cy="63500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8" name="Rectangle 1067"/>
              <p:cNvSpPr>
                <a:spLocks noChangeArrowheads="1"/>
              </p:cNvSpPr>
              <p:nvPr/>
            </p:nvSpPr>
            <p:spPr bwMode="auto">
              <a:xfrm>
                <a:off x="1212851" y="2735264"/>
                <a:ext cx="57150" cy="61913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9" name="Rectangle 1068"/>
              <p:cNvSpPr>
                <a:spLocks noChangeArrowheads="1"/>
              </p:cNvSpPr>
              <p:nvPr/>
            </p:nvSpPr>
            <p:spPr bwMode="auto">
              <a:xfrm>
                <a:off x="1219201" y="2773364"/>
                <a:ext cx="57150" cy="61913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0" name="Rectangle 1069"/>
              <p:cNvSpPr>
                <a:spLocks noChangeArrowheads="1"/>
              </p:cNvSpPr>
              <p:nvPr/>
            </p:nvSpPr>
            <p:spPr bwMode="auto">
              <a:xfrm>
                <a:off x="998538" y="2370139"/>
                <a:ext cx="57150" cy="63500"/>
              </a:xfrm>
              <a:prstGeom prst="rect">
                <a:avLst/>
              </a:prstGeom>
              <a:solidFill>
                <a:srgbClr val="009FFF"/>
              </a:solidFill>
              <a:ln w="0">
                <a:solidFill>
                  <a:srgbClr val="009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1" name="Rectangle 1070"/>
              <p:cNvSpPr>
                <a:spLocks noChangeArrowheads="1"/>
              </p:cNvSpPr>
              <p:nvPr/>
            </p:nvSpPr>
            <p:spPr bwMode="auto">
              <a:xfrm>
                <a:off x="1068388" y="2490789"/>
                <a:ext cx="57150" cy="61913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2" name="Rectangle 1071"/>
              <p:cNvSpPr>
                <a:spLocks noChangeArrowheads="1"/>
              </p:cNvSpPr>
              <p:nvPr/>
            </p:nvSpPr>
            <p:spPr bwMode="auto">
              <a:xfrm>
                <a:off x="958851" y="2251076"/>
                <a:ext cx="57150" cy="63500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3" name="Rectangle 1072"/>
              <p:cNvSpPr>
                <a:spLocks noChangeArrowheads="1"/>
              </p:cNvSpPr>
              <p:nvPr/>
            </p:nvSpPr>
            <p:spPr bwMode="auto">
              <a:xfrm>
                <a:off x="998538" y="2352676"/>
                <a:ext cx="57150" cy="61913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4" name="Rectangle 1073"/>
              <p:cNvSpPr>
                <a:spLocks noChangeArrowheads="1"/>
              </p:cNvSpPr>
              <p:nvPr/>
            </p:nvSpPr>
            <p:spPr bwMode="auto">
              <a:xfrm>
                <a:off x="958851" y="2225676"/>
                <a:ext cx="57150" cy="63500"/>
              </a:xfrm>
              <a:prstGeom prst="rect">
                <a:avLst/>
              </a:prstGeom>
              <a:solidFill>
                <a:srgbClr val="00AFFF"/>
              </a:solidFill>
              <a:ln w="0">
                <a:solidFill>
                  <a:srgbClr val="00A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5" name="Rectangle 1074"/>
              <p:cNvSpPr>
                <a:spLocks noChangeArrowheads="1"/>
              </p:cNvSpPr>
              <p:nvPr/>
            </p:nvSpPr>
            <p:spPr bwMode="auto">
              <a:xfrm>
                <a:off x="1230313" y="2671764"/>
                <a:ext cx="57150" cy="63500"/>
              </a:xfrm>
              <a:prstGeom prst="rect">
                <a:avLst/>
              </a:pr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6" name="Rectangle 1075"/>
              <p:cNvSpPr>
                <a:spLocks noChangeArrowheads="1"/>
              </p:cNvSpPr>
              <p:nvPr/>
            </p:nvSpPr>
            <p:spPr bwMode="auto">
              <a:xfrm>
                <a:off x="1230313" y="2690814"/>
                <a:ext cx="57150" cy="63500"/>
              </a:xfrm>
              <a:prstGeom prst="rect">
                <a:avLst/>
              </a:pr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7" name="Rectangle 1076"/>
              <p:cNvSpPr>
                <a:spLocks noChangeArrowheads="1"/>
              </p:cNvSpPr>
              <p:nvPr/>
            </p:nvSpPr>
            <p:spPr bwMode="auto">
              <a:xfrm>
                <a:off x="1131888" y="2546351"/>
                <a:ext cx="57150" cy="63500"/>
              </a:xfrm>
              <a:prstGeom prst="rect">
                <a:avLst/>
              </a:pr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8" name="Rectangle 1077"/>
              <p:cNvSpPr>
                <a:spLocks noChangeArrowheads="1"/>
              </p:cNvSpPr>
              <p:nvPr/>
            </p:nvSpPr>
            <p:spPr bwMode="auto">
              <a:xfrm>
                <a:off x="1177926" y="2597151"/>
                <a:ext cx="57150" cy="61913"/>
              </a:xfrm>
              <a:prstGeom prst="rect">
                <a:avLst/>
              </a:prstGeom>
              <a:solidFill>
                <a:srgbClr val="00BFFF"/>
              </a:solidFill>
              <a:ln w="0">
                <a:solidFill>
                  <a:srgbClr val="00B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9" name="Rectangle 1078"/>
              <p:cNvSpPr>
                <a:spLocks noChangeArrowheads="1"/>
              </p:cNvSpPr>
              <p:nvPr/>
            </p:nvSpPr>
            <p:spPr bwMode="auto">
              <a:xfrm>
                <a:off x="1287463" y="2697164"/>
                <a:ext cx="58738" cy="63500"/>
              </a:xfrm>
              <a:prstGeom prst="rect">
                <a:avLst/>
              </a:pr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0" name="Rectangle 1079"/>
              <p:cNvSpPr>
                <a:spLocks noChangeArrowheads="1"/>
              </p:cNvSpPr>
              <p:nvPr/>
            </p:nvSpPr>
            <p:spPr bwMode="auto">
              <a:xfrm>
                <a:off x="1490663" y="2917826"/>
                <a:ext cx="57150" cy="61913"/>
              </a:xfrm>
              <a:prstGeom prst="rect">
                <a:avLst/>
              </a:pr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1" name="Rectangle 1080"/>
              <p:cNvSpPr>
                <a:spLocks noChangeArrowheads="1"/>
              </p:cNvSpPr>
              <p:nvPr/>
            </p:nvSpPr>
            <p:spPr bwMode="auto">
              <a:xfrm>
                <a:off x="1339851" y="2754314"/>
                <a:ext cx="58738" cy="61913"/>
              </a:xfrm>
              <a:prstGeom prst="rect">
                <a:avLst/>
              </a:prstGeom>
              <a:solidFill>
                <a:srgbClr val="00CFFF"/>
              </a:solidFill>
              <a:ln w="0">
                <a:solidFill>
                  <a:srgbClr val="00C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2" name="Rectangle 1081"/>
              <p:cNvSpPr>
                <a:spLocks noChangeArrowheads="1"/>
              </p:cNvSpPr>
              <p:nvPr/>
            </p:nvSpPr>
            <p:spPr bwMode="auto">
              <a:xfrm>
                <a:off x="1565276" y="2928939"/>
                <a:ext cx="58738" cy="63500"/>
              </a:xfrm>
              <a:prstGeom prst="rect">
                <a:avLst/>
              </a:prstGeom>
              <a:solidFill>
                <a:srgbClr val="00DFFF"/>
              </a:solidFill>
              <a:ln w="0">
                <a:solidFill>
                  <a:srgbClr val="00D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3" name="Rectangle 1082"/>
              <p:cNvSpPr>
                <a:spLocks noChangeArrowheads="1"/>
              </p:cNvSpPr>
              <p:nvPr/>
            </p:nvSpPr>
            <p:spPr bwMode="auto">
              <a:xfrm>
                <a:off x="1230313" y="2533651"/>
                <a:ext cx="57150" cy="63500"/>
              </a:xfrm>
              <a:prstGeom prst="rect">
                <a:avLst/>
              </a:pr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4" name="Rectangle 1083"/>
              <p:cNvSpPr>
                <a:spLocks noChangeArrowheads="1"/>
              </p:cNvSpPr>
              <p:nvPr/>
            </p:nvSpPr>
            <p:spPr bwMode="auto">
              <a:xfrm>
                <a:off x="1235076" y="2540001"/>
                <a:ext cx="58738" cy="63500"/>
              </a:xfrm>
              <a:prstGeom prst="rect">
                <a:avLst/>
              </a:pr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5" name="Rectangle 1084"/>
              <p:cNvSpPr>
                <a:spLocks noChangeArrowheads="1"/>
              </p:cNvSpPr>
              <p:nvPr/>
            </p:nvSpPr>
            <p:spPr bwMode="auto">
              <a:xfrm>
                <a:off x="1241426" y="2571751"/>
                <a:ext cx="58738" cy="63500"/>
              </a:xfrm>
              <a:prstGeom prst="rect">
                <a:avLst/>
              </a:prstGeom>
              <a:solidFill>
                <a:srgbClr val="00EFFF"/>
              </a:solidFill>
              <a:ln w="0">
                <a:solidFill>
                  <a:srgbClr val="00E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6" name="Rectangle 1085"/>
              <p:cNvSpPr>
                <a:spLocks noChangeArrowheads="1"/>
              </p:cNvSpPr>
              <p:nvPr/>
            </p:nvSpPr>
            <p:spPr bwMode="auto">
              <a:xfrm>
                <a:off x="1316038" y="2622551"/>
                <a:ext cx="58738" cy="61913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7" name="Rectangle 1086"/>
              <p:cNvSpPr>
                <a:spLocks noChangeArrowheads="1"/>
              </p:cNvSpPr>
              <p:nvPr/>
            </p:nvSpPr>
            <p:spPr bwMode="auto">
              <a:xfrm>
                <a:off x="1536701" y="2841626"/>
                <a:ext cx="57150" cy="63500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8" name="Rectangle 1087"/>
              <p:cNvSpPr>
                <a:spLocks noChangeArrowheads="1"/>
              </p:cNvSpPr>
              <p:nvPr/>
            </p:nvSpPr>
            <p:spPr bwMode="auto">
              <a:xfrm>
                <a:off x="1808163" y="3055939"/>
                <a:ext cx="58738" cy="61913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9" name="Rectangle 1088"/>
              <p:cNvSpPr>
                <a:spLocks noChangeArrowheads="1"/>
              </p:cNvSpPr>
              <p:nvPr/>
            </p:nvSpPr>
            <p:spPr bwMode="auto">
              <a:xfrm>
                <a:off x="1346201" y="2652714"/>
                <a:ext cx="57150" cy="63500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0" name="Rectangle 1089"/>
              <p:cNvSpPr>
                <a:spLocks noChangeArrowheads="1"/>
              </p:cNvSpPr>
              <p:nvPr/>
            </p:nvSpPr>
            <p:spPr bwMode="auto">
              <a:xfrm>
                <a:off x="1808163" y="3030539"/>
                <a:ext cx="58738" cy="61913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1" name="Rectangle 1090"/>
              <p:cNvSpPr>
                <a:spLocks noChangeArrowheads="1"/>
              </p:cNvSpPr>
              <p:nvPr/>
            </p:nvSpPr>
            <p:spPr bwMode="auto">
              <a:xfrm>
                <a:off x="1166813" y="2370139"/>
                <a:ext cx="57150" cy="63500"/>
              </a:xfrm>
              <a:prstGeom prst="rect">
                <a:avLst/>
              </a:pr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2" name="Rectangle 1091"/>
              <p:cNvSpPr>
                <a:spLocks noChangeArrowheads="1"/>
              </p:cNvSpPr>
              <p:nvPr/>
            </p:nvSpPr>
            <p:spPr bwMode="auto">
              <a:xfrm>
                <a:off x="1449388" y="2741614"/>
                <a:ext cx="58738" cy="61913"/>
              </a:xfrm>
              <a:prstGeom prst="rect">
                <a:avLst/>
              </a:pr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3" name="Rectangle 1092"/>
              <p:cNvSpPr>
                <a:spLocks noChangeArrowheads="1"/>
              </p:cNvSpPr>
              <p:nvPr/>
            </p:nvSpPr>
            <p:spPr bwMode="auto">
              <a:xfrm>
                <a:off x="1455738" y="2716214"/>
                <a:ext cx="57150" cy="61913"/>
              </a:xfrm>
              <a:prstGeom prst="rect">
                <a:avLst/>
              </a:prstGeom>
              <a:solidFill>
                <a:srgbClr val="10FFEF"/>
              </a:solidFill>
              <a:ln w="0">
                <a:solidFill>
                  <a:srgbClr val="0FFFE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4" name="Rectangle 1093"/>
              <p:cNvSpPr>
                <a:spLocks noChangeArrowheads="1"/>
              </p:cNvSpPr>
              <p:nvPr/>
            </p:nvSpPr>
            <p:spPr bwMode="auto">
              <a:xfrm>
                <a:off x="1258888" y="2446339"/>
                <a:ext cx="57150" cy="61913"/>
              </a:xfrm>
              <a:prstGeom prst="rect">
                <a:avLst/>
              </a:pr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5" name="Rectangle 1095"/>
              <p:cNvSpPr>
                <a:spLocks noChangeArrowheads="1"/>
              </p:cNvSpPr>
              <p:nvPr/>
            </p:nvSpPr>
            <p:spPr bwMode="auto">
              <a:xfrm>
                <a:off x="1270000" y="2478088"/>
                <a:ext cx="58737" cy="61913"/>
              </a:xfrm>
              <a:prstGeom prst="rect">
                <a:avLst/>
              </a:prstGeom>
              <a:solidFill>
                <a:srgbClr val="20FFDF"/>
              </a:solidFill>
              <a:ln w="0">
                <a:solidFill>
                  <a:srgbClr val="1FFFD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6" name="Rectangle 1096"/>
              <p:cNvSpPr>
                <a:spLocks noChangeArrowheads="1"/>
              </p:cNvSpPr>
              <p:nvPr/>
            </p:nvSpPr>
            <p:spPr bwMode="auto">
              <a:xfrm>
                <a:off x="1398588" y="2597151"/>
                <a:ext cx="57150" cy="61913"/>
              </a:xfrm>
              <a:prstGeom prst="rect">
                <a:avLst/>
              </a:pr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7" name="Rectangle 1097"/>
              <p:cNvSpPr>
                <a:spLocks noChangeArrowheads="1"/>
              </p:cNvSpPr>
              <p:nvPr/>
            </p:nvSpPr>
            <p:spPr bwMode="auto">
              <a:xfrm>
                <a:off x="1449388" y="2635251"/>
                <a:ext cx="58737" cy="61913"/>
              </a:xfrm>
              <a:prstGeom prst="rect">
                <a:avLst/>
              </a:pr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8" name="Rectangle 1098"/>
              <p:cNvSpPr>
                <a:spLocks noChangeArrowheads="1"/>
              </p:cNvSpPr>
              <p:nvPr/>
            </p:nvSpPr>
            <p:spPr bwMode="auto">
              <a:xfrm>
                <a:off x="1350963" y="2533651"/>
                <a:ext cx="58737" cy="63500"/>
              </a:xfrm>
              <a:prstGeom prst="rect">
                <a:avLst/>
              </a:pr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9" name="Rectangle 1099"/>
              <p:cNvSpPr>
                <a:spLocks noChangeArrowheads="1"/>
              </p:cNvSpPr>
              <p:nvPr/>
            </p:nvSpPr>
            <p:spPr bwMode="auto">
              <a:xfrm>
                <a:off x="1333500" y="2520951"/>
                <a:ext cx="58737" cy="63500"/>
              </a:xfrm>
              <a:prstGeom prst="rect">
                <a:avLst/>
              </a:prstGeom>
              <a:solidFill>
                <a:srgbClr val="30FFCF"/>
              </a:solidFill>
              <a:ln w="0">
                <a:solidFill>
                  <a:srgbClr val="2FFF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0" name="Rectangle 1100"/>
              <p:cNvSpPr>
                <a:spLocks noChangeArrowheads="1"/>
              </p:cNvSpPr>
              <p:nvPr/>
            </p:nvSpPr>
            <p:spPr bwMode="auto">
              <a:xfrm>
                <a:off x="1473200" y="2628901"/>
                <a:ext cx="57150" cy="61913"/>
              </a:xfrm>
              <a:prstGeom prst="rect">
                <a:avLst/>
              </a:prstGeom>
              <a:solidFill>
                <a:srgbClr val="40FFBF"/>
              </a:solidFill>
              <a:ln w="0">
                <a:solidFill>
                  <a:srgbClr val="3FFFB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1" name="Rectangle 1101"/>
              <p:cNvSpPr>
                <a:spLocks noChangeArrowheads="1"/>
              </p:cNvSpPr>
              <p:nvPr/>
            </p:nvSpPr>
            <p:spPr bwMode="auto">
              <a:xfrm>
                <a:off x="1519238" y="2671763"/>
                <a:ext cx="57150" cy="63500"/>
              </a:xfrm>
              <a:prstGeom prst="rect">
                <a:avLst/>
              </a:prstGeom>
              <a:solidFill>
                <a:srgbClr val="40FFBF"/>
              </a:solidFill>
              <a:ln w="0">
                <a:solidFill>
                  <a:srgbClr val="3FFFB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2" name="Rectangle 1102"/>
              <p:cNvSpPr>
                <a:spLocks noChangeArrowheads="1"/>
              </p:cNvSpPr>
              <p:nvPr/>
            </p:nvSpPr>
            <p:spPr bwMode="auto">
              <a:xfrm>
                <a:off x="1635125" y="2773363"/>
                <a:ext cx="57150" cy="61913"/>
              </a:xfrm>
              <a:prstGeom prst="rect">
                <a:avLst/>
              </a:prstGeom>
              <a:solidFill>
                <a:srgbClr val="40FFBF"/>
              </a:solidFill>
              <a:ln w="0">
                <a:solidFill>
                  <a:srgbClr val="3FFFB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3" name="Rectangle 1103"/>
              <p:cNvSpPr>
                <a:spLocks noChangeArrowheads="1"/>
              </p:cNvSpPr>
              <p:nvPr/>
            </p:nvSpPr>
            <p:spPr bwMode="auto">
              <a:xfrm>
                <a:off x="1519238" y="2652713"/>
                <a:ext cx="57150" cy="63500"/>
              </a:xfrm>
              <a:prstGeom prst="rect">
                <a:avLst/>
              </a:pr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4" name="Rectangle 1104"/>
              <p:cNvSpPr>
                <a:spLocks noChangeArrowheads="1"/>
              </p:cNvSpPr>
              <p:nvPr/>
            </p:nvSpPr>
            <p:spPr bwMode="auto">
              <a:xfrm>
                <a:off x="1508125" y="2622551"/>
                <a:ext cx="57150" cy="61913"/>
              </a:xfrm>
              <a:prstGeom prst="rect">
                <a:avLst/>
              </a:prstGeom>
              <a:solidFill>
                <a:srgbClr val="50FFAF"/>
              </a:solidFill>
              <a:ln w="0">
                <a:solidFill>
                  <a:srgbClr val="4FFFA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5" name="Rectangle 1105"/>
              <p:cNvSpPr>
                <a:spLocks noChangeArrowheads="1"/>
              </p:cNvSpPr>
              <p:nvPr/>
            </p:nvSpPr>
            <p:spPr bwMode="auto">
              <a:xfrm>
                <a:off x="1519238" y="2616201"/>
                <a:ext cx="57150" cy="61913"/>
              </a:xfrm>
              <a:prstGeom prst="rect">
                <a:avLst/>
              </a:prstGeom>
              <a:solidFill>
                <a:srgbClr val="60FF9F"/>
              </a:solidFill>
              <a:ln w="0">
                <a:solidFill>
                  <a:srgbClr val="5FFF9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" name="Rectangle 1106"/>
              <p:cNvSpPr>
                <a:spLocks noChangeArrowheads="1"/>
              </p:cNvSpPr>
              <p:nvPr/>
            </p:nvSpPr>
            <p:spPr bwMode="auto">
              <a:xfrm>
                <a:off x="1554163" y="2559051"/>
                <a:ext cx="57150" cy="63500"/>
              </a:xfrm>
              <a:prstGeom prst="rect">
                <a:avLst/>
              </a:prstGeom>
              <a:solidFill>
                <a:srgbClr val="80FF80"/>
              </a:solidFill>
              <a:ln w="0">
                <a:solidFill>
                  <a:srgbClr val="7FFF7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" name="Rectangle 1107"/>
              <p:cNvSpPr>
                <a:spLocks noChangeArrowheads="1"/>
              </p:cNvSpPr>
              <p:nvPr/>
            </p:nvSpPr>
            <p:spPr bwMode="auto">
              <a:xfrm>
                <a:off x="1554163" y="2533651"/>
                <a:ext cx="57150" cy="63500"/>
              </a:xfrm>
              <a:prstGeom prst="rect">
                <a:avLst/>
              </a:prstGeom>
              <a:solidFill>
                <a:srgbClr val="8FFF70"/>
              </a:solidFill>
              <a:ln w="0">
                <a:solidFill>
                  <a:srgbClr val="8FFF6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983076" y="865979"/>
            <a:ext cx="7315545" cy="3395296"/>
            <a:chOff x="983076" y="865979"/>
            <a:chExt cx="7315545" cy="3395296"/>
          </a:xfrm>
        </p:grpSpPr>
        <p:grpSp>
          <p:nvGrpSpPr>
            <p:cNvPr id="1299" name="Group 1298"/>
            <p:cNvGrpSpPr/>
            <p:nvPr/>
          </p:nvGrpSpPr>
          <p:grpSpPr>
            <a:xfrm>
              <a:off x="983076" y="865979"/>
              <a:ext cx="3175508" cy="3374787"/>
              <a:chOff x="982232" y="766317"/>
              <a:chExt cx="3522663" cy="3505864"/>
            </a:xfrm>
          </p:grpSpPr>
          <p:grpSp>
            <p:nvGrpSpPr>
              <p:cNvPr id="1297" name="Group 1296"/>
              <p:cNvGrpSpPr/>
              <p:nvPr/>
            </p:nvGrpSpPr>
            <p:grpSpPr>
              <a:xfrm>
                <a:off x="982232" y="1301969"/>
                <a:ext cx="3522663" cy="2970212"/>
                <a:chOff x="5006976" y="1460500"/>
                <a:chExt cx="3522663" cy="2970212"/>
              </a:xfrm>
            </p:grpSpPr>
            <p:grpSp>
              <p:nvGrpSpPr>
                <p:cNvPr id="1293" name="Group 1292"/>
                <p:cNvGrpSpPr/>
                <p:nvPr/>
              </p:nvGrpSpPr>
              <p:grpSpPr>
                <a:xfrm>
                  <a:off x="5006976" y="1460500"/>
                  <a:ext cx="3522663" cy="2970212"/>
                  <a:chOff x="5006976" y="1460500"/>
                  <a:chExt cx="3522663" cy="2970212"/>
                </a:xfrm>
              </p:grpSpPr>
              <p:sp>
                <p:nvSpPr>
                  <p:cNvPr id="29" name="Freeform 22"/>
                  <p:cNvSpPr>
                    <a:spLocks/>
                  </p:cNvSpPr>
                  <p:nvPr/>
                </p:nvSpPr>
                <p:spPr bwMode="auto">
                  <a:xfrm>
                    <a:off x="6931026" y="2232025"/>
                    <a:ext cx="1590675" cy="731837"/>
                  </a:xfrm>
                  <a:custGeom>
                    <a:avLst/>
                    <a:gdLst>
                      <a:gd name="T0" fmla="*/ 0 w 424"/>
                      <a:gd name="T1" fmla="*/ 4 h 195"/>
                      <a:gd name="T2" fmla="*/ 422 w 424"/>
                      <a:gd name="T3" fmla="*/ 195 h 195"/>
                      <a:gd name="T4" fmla="*/ 424 w 424"/>
                      <a:gd name="T5" fmla="*/ 191 h 195"/>
                      <a:gd name="T6" fmla="*/ 2 w 424"/>
                      <a:gd name="T7" fmla="*/ 0 h 195"/>
                      <a:gd name="T8" fmla="*/ 0 w 424"/>
                      <a:gd name="T9" fmla="*/ 4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4" h="195">
                        <a:moveTo>
                          <a:pt x="0" y="4"/>
                        </a:moveTo>
                        <a:cubicBezTo>
                          <a:pt x="161" y="73"/>
                          <a:pt x="316" y="142"/>
                          <a:pt x="422" y="195"/>
                        </a:cubicBezTo>
                        <a:cubicBezTo>
                          <a:pt x="424" y="191"/>
                          <a:pt x="424" y="191"/>
                          <a:pt x="424" y="191"/>
                        </a:cubicBezTo>
                        <a:cubicBezTo>
                          <a:pt x="318" y="139"/>
                          <a:pt x="163" y="69"/>
                          <a:pt x="2" y="0"/>
                        </a:cubicBez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Freeform 23"/>
                  <p:cNvSpPr>
                    <a:spLocks/>
                  </p:cNvSpPr>
                  <p:nvPr/>
                </p:nvSpPr>
                <p:spPr bwMode="auto">
                  <a:xfrm>
                    <a:off x="5011738" y="1460500"/>
                    <a:ext cx="1773238" cy="723900"/>
                  </a:xfrm>
                  <a:custGeom>
                    <a:avLst/>
                    <a:gdLst>
                      <a:gd name="T0" fmla="*/ 0 w 473"/>
                      <a:gd name="T1" fmla="*/ 3 h 193"/>
                      <a:gd name="T2" fmla="*/ 471 w 473"/>
                      <a:gd name="T3" fmla="*/ 193 h 193"/>
                      <a:gd name="T4" fmla="*/ 473 w 473"/>
                      <a:gd name="T5" fmla="*/ 189 h 193"/>
                      <a:gd name="T6" fmla="*/ 2 w 473"/>
                      <a:gd name="T7" fmla="*/ 0 h 193"/>
                      <a:gd name="T8" fmla="*/ 0 w 473"/>
                      <a:gd name="T9" fmla="*/ 3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3" h="193">
                        <a:moveTo>
                          <a:pt x="0" y="3"/>
                        </a:moveTo>
                        <a:cubicBezTo>
                          <a:pt x="126" y="50"/>
                          <a:pt x="300" y="120"/>
                          <a:pt x="471" y="193"/>
                        </a:cubicBezTo>
                        <a:cubicBezTo>
                          <a:pt x="473" y="189"/>
                          <a:pt x="473" y="189"/>
                          <a:pt x="473" y="189"/>
                        </a:cubicBezTo>
                        <a:cubicBezTo>
                          <a:pt x="302" y="117"/>
                          <a:pt x="128" y="46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24"/>
                  <p:cNvSpPr>
                    <a:spLocks/>
                  </p:cNvSpPr>
                  <p:nvPr/>
                </p:nvSpPr>
                <p:spPr bwMode="auto">
                  <a:xfrm>
                    <a:off x="6931026" y="2757488"/>
                    <a:ext cx="1598613" cy="955675"/>
                  </a:xfrm>
                  <a:custGeom>
                    <a:avLst/>
                    <a:gdLst>
                      <a:gd name="T0" fmla="*/ 0 w 426"/>
                      <a:gd name="T1" fmla="*/ 3 h 255"/>
                      <a:gd name="T2" fmla="*/ 424 w 426"/>
                      <a:gd name="T3" fmla="*/ 255 h 255"/>
                      <a:gd name="T4" fmla="*/ 426 w 426"/>
                      <a:gd name="T5" fmla="*/ 251 h 255"/>
                      <a:gd name="T6" fmla="*/ 2 w 426"/>
                      <a:gd name="T7" fmla="*/ 0 h 255"/>
                      <a:gd name="T8" fmla="*/ 0 w 426"/>
                      <a:gd name="T9" fmla="*/ 3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6" h="255">
                        <a:moveTo>
                          <a:pt x="0" y="3"/>
                        </a:moveTo>
                        <a:cubicBezTo>
                          <a:pt x="131" y="83"/>
                          <a:pt x="262" y="161"/>
                          <a:pt x="424" y="255"/>
                        </a:cubicBezTo>
                        <a:cubicBezTo>
                          <a:pt x="426" y="251"/>
                          <a:pt x="426" y="251"/>
                          <a:pt x="426" y="251"/>
                        </a:cubicBezTo>
                        <a:cubicBezTo>
                          <a:pt x="264" y="158"/>
                          <a:pt x="133" y="80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7FA1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25"/>
                  <p:cNvSpPr>
                    <a:spLocks/>
                  </p:cNvSpPr>
                  <p:nvPr/>
                </p:nvSpPr>
                <p:spPr bwMode="auto">
                  <a:xfrm>
                    <a:off x="5011738" y="1568450"/>
                    <a:ext cx="1773238" cy="1106487"/>
                  </a:xfrm>
                  <a:custGeom>
                    <a:avLst/>
                    <a:gdLst>
                      <a:gd name="T0" fmla="*/ 0 w 473"/>
                      <a:gd name="T1" fmla="*/ 4 h 295"/>
                      <a:gd name="T2" fmla="*/ 471 w 473"/>
                      <a:gd name="T3" fmla="*/ 295 h 295"/>
                      <a:gd name="T4" fmla="*/ 473 w 473"/>
                      <a:gd name="T5" fmla="*/ 292 h 295"/>
                      <a:gd name="T6" fmla="*/ 2 w 473"/>
                      <a:gd name="T7" fmla="*/ 0 h 295"/>
                      <a:gd name="T8" fmla="*/ 0 w 473"/>
                      <a:gd name="T9" fmla="*/ 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3" h="295">
                        <a:moveTo>
                          <a:pt x="0" y="4"/>
                        </a:moveTo>
                        <a:cubicBezTo>
                          <a:pt x="186" y="120"/>
                          <a:pt x="331" y="210"/>
                          <a:pt x="471" y="295"/>
                        </a:cubicBezTo>
                        <a:cubicBezTo>
                          <a:pt x="473" y="292"/>
                          <a:pt x="473" y="292"/>
                          <a:pt x="473" y="292"/>
                        </a:cubicBezTo>
                        <a:cubicBezTo>
                          <a:pt x="333" y="206"/>
                          <a:pt x="188" y="116"/>
                          <a:pt x="2" y="0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</a:path>
                    </a:pathLst>
                  </a:custGeom>
                  <a:solidFill>
                    <a:srgbClr val="7FA1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Freeform 26"/>
                  <p:cNvSpPr>
                    <a:spLocks/>
                  </p:cNvSpPr>
                  <p:nvPr/>
                </p:nvSpPr>
                <p:spPr bwMode="auto">
                  <a:xfrm>
                    <a:off x="6931026" y="3200400"/>
                    <a:ext cx="1598613" cy="1030287"/>
                  </a:xfrm>
                  <a:custGeom>
                    <a:avLst/>
                    <a:gdLst>
                      <a:gd name="T0" fmla="*/ 0 w 426"/>
                      <a:gd name="T1" fmla="*/ 3 h 275"/>
                      <a:gd name="T2" fmla="*/ 424 w 426"/>
                      <a:gd name="T3" fmla="*/ 275 h 275"/>
                      <a:gd name="T4" fmla="*/ 426 w 426"/>
                      <a:gd name="T5" fmla="*/ 271 h 275"/>
                      <a:gd name="T6" fmla="*/ 2 w 426"/>
                      <a:gd name="T7" fmla="*/ 0 h 275"/>
                      <a:gd name="T8" fmla="*/ 0 w 426"/>
                      <a:gd name="T9" fmla="*/ 3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6" h="275">
                        <a:moveTo>
                          <a:pt x="0" y="3"/>
                        </a:moveTo>
                        <a:cubicBezTo>
                          <a:pt x="123" y="91"/>
                          <a:pt x="256" y="176"/>
                          <a:pt x="424" y="275"/>
                        </a:cubicBezTo>
                        <a:cubicBezTo>
                          <a:pt x="426" y="271"/>
                          <a:pt x="426" y="271"/>
                          <a:pt x="426" y="271"/>
                        </a:cubicBezTo>
                        <a:cubicBezTo>
                          <a:pt x="258" y="173"/>
                          <a:pt x="126" y="88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7FFF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Freeform 27"/>
                  <p:cNvSpPr>
                    <a:spLocks/>
                  </p:cNvSpPr>
                  <p:nvPr/>
                </p:nvSpPr>
                <p:spPr bwMode="auto">
                  <a:xfrm>
                    <a:off x="5011738" y="1684338"/>
                    <a:ext cx="1773238" cy="1417637"/>
                  </a:xfrm>
                  <a:custGeom>
                    <a:avLst/>
                    <a:gdLst>
                      <a:gd name="T0" fmla="*/ 0 w 473"/>
                      <a:gd name="T1" fmla="*/ 3 h 378"/>
                      <a:gd name="T2" fmla="*/ 471 w 473"/>
                      <a:gd name="T3" fmla="*/ 378 h 378"/>
                      <a:gd name="T4" fmla="*/ 473 w 473"/>
                      <a:gd name="T5" fmla="*/ 374 h 378"/>
                      <a:gd name="T6" fmla="*/ 2 w 473"/>
                      <a:gd name="T7" fmla="*/ 0 h 378"/>
                      <a:gd name="T8" fmla="*/ 0 w 473"/>
                      <a:gd name="T9" fmla="*/ 3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3" h="378">
                        <a:moveTo>
                          <a:pt x="0" y="3"/>
                        </a:moveTo>
                        <a:cubicBezTo>
                          <a:pt x="181" y="154"/>
                          <a:pt x="321" y="269"/>
                          <a:pt x="471" y="378"/>
                        </a:cubicBezTo>
                        <a:cubicBezTo>
                          <a:pt x="473" y="374"/>
                          <a:pt x="473" y="374"/>
                          <a:pt x="473" y="374"/>
                        </a:cubicBezTo>
                        <a:cubicBezTo>
                          <a:pt x="324" y="266"/>
                          <a:pt x="183" y="151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7FFFF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Freeform 28"/>
                  <p:cNvSpPr>
                    <a:spLocks/>
                  </p:cNvSpPr>
                  <p:nvPr/>
                </p:nvSpPr>
                <p:spPr bwMode="auto">
                  <a:xfrm>
                    <a:off x="6927851" y="3841750"/>
                    <a:ext cx="858838" cy="588962"/>
                  </a:xfrm>
                  <a:custGeom>
                    <a:avLst/>
                    <a:gdLst>
                      <a:gd name="T0" fmla="*/ 0 w 229"/>
                      <a:gd name="T1" fmla="*/ 4 h 157"/>
                      <a:gd name="T2" fmla="*/ 227 w 229"/>
                      <a:gd name="T3" fmla="*/ 157 h 157"/>
                      <a:gd name="T4" fmla="*/ 229 w 229"/>
                      <a:gd name="T5" fmla="*/ 154 h 157"/>
                      <a:gd name="T6" fmla="*/ 3 w 229"/>
                      <a:gd name="T7" fmla="*/ 0 h 157"/>
                      <a:gd name="T8" fmla="*/ 0 w 229"/>
                      <a:gd name="T9" fmla="*/ 4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9" h="157">
                        <a:moveTo>
                          <a:pt x="0" y="4"/>
                        </a:moveTo>
                        <a:cubicBezTo>
                          <a:pt x="70" y="57"/>
                          <a:pt x="144" y="108"/>
                          <a:pt x="227" y="157"/>
                        </a:cubicBezTo>
                        <a:cubicBezTo>
                          <a:pt x="229" y="154"/>
                          <a:pt x="229" y="154"/>
                          <a:pt x="229" y="154"/>
                        </a:cubicBezTo>
                        <a:cubicBezTo>
                          <a:pt x="147" y="105"/>
                          <a:pt x="72" y="54"/>
                          <a:pt x="3" y="0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</a:path>
                    </a:pathLst>
                  </a:custGeom>
                  <a:solidFill>
                    <a:srgbClr val="FFA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29"/>
                  <p:cNvSpPr>
                    <a:spLocks/>
                  </p:cNvSpPr>
                  <p:nvPr/>
                </p:nvSpPr>
                <p:spPr bwMode="auto">
                  <a:xfrm>
                    <a:off x="5006976" y="1871663"/>
                    <a:ext cx="1778000" cy="1860550"/>
                  </a:xfrm>
                  <a:custGeom>
                    <a:avLst/>
                    <a:gdLst>
                      <a:gd name="T0" fmla="*/ 0 w 474"/>
                      <a:gd name="T1" fmla="*/ 3 h 496"/>
                      <a:gd name="T2" fmla="*/ 472 w 474"/>
                      <a:gd name="T3" fmla="*/ 496 h 496"/>
                      <a:gd name="T4" fmla="*/ 474 w 474"/>
                      <a:gd name="T5" fmla="*/ 493 h 496"/>
                      <a:gd name="T6" fmla="*/ 4 w 474"/>
                      <a:gd name="T7" fmla="*/ 0 h 496"/>
                      <a:gd name="T8" fmla="*/ 0 w 474"/>
                      <a:gd name="T9" fmla="*/ 3 h 4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4" h="496">
                        <a:moveTo>
                          <a:pt x="0" y="3"/>
                        </a:moveTo>
                        <a:cubicBezTo>
                          <a:pt x="157" y="197"/>
                          <a:pt x="300" y="356"/>
                          <a:pt x="472" y="496"/>
                        </a:cubicBezTo>
                        <a:cubicBezTo>
                          <a:pt x="474" y="493"/>
                          <a:pt x="474" y="493"/>
                          <a:pt x="474" y="493"/>
                        </a:cubicBezTo>
                        <a:cubicBezTo>
                          <a:pt x="302" y="353"/>
                          <a:pt x="160" y="194"/>
                          <a:pt x="4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FFA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30"/>
                  <p:cNvSpPr>
                    <a:spLocks/>
                  </p:cNvSpPr>
                  <p:nvPr/>
                </p:nvSpPr>
                <p:spPr bwMode="auto">
                  <a:xfrm>
                    <a:off x="6931026" y="3556000"/>
                    <a:ext cx="1335088" cy="874712"/>
                  </a:xfrm>
                  <a:custGeom>
                    <a:avLst/>
                    <a:gdLst>
                      <a:gd name="T0" fmla="*/ 0 w 356"/>
                      <a:gd name="T1" fmla="*/ 3 h 233"/>
                      <a:gd name="T2" fmla="*/ 354 w 356"/>
                      <a:gd name="T3" fmla="*/ 233 h 233"/>
                      <a:gd name="T4" fmla="*/ 356 w 356"/>
                      <a:gd name="T5" fmla="*/ 229 h 233"/>
                      <a:gd name="T6" fmla="*/ 2 w 356"/>
                      <a:gd name="T7" fmla="*/ 0 h 233"/>
                      <a:gd name="T8" fmla="*/ 0 w 356"/>
                      <a:gd name="T9" fmla="*/ 3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56" h="233">
                        <a:moveTo>
                          <a:pt x="0" y="3"/>
                        </a:moveTo>
                        <a:cubicBezTo>
                          <a:pt x="107" y="85"/>
                          <a:pt x="222" y="160"/>
                          <a:pt x="354" y="233"/>
                        </a:cubicBezTo>
                        <a:cubicBezTo>
                          <a:pt x="356" y="229"/>
                          <a:pt x="356" y="229"/>
                          <a:pt x="356" y="229"/>
                        </a:cubicBezTo>
                        <a:cubicBezTo>
                          <a:pt x="224" y="157"/>
                          <a:pt x="110" y="81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E0F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31"/>
                  <p:cNvSpPr>
                    <a:spLocks/>
                  </p:cNvSpPr>
                  <p:nvPr/>
                </p:nvSpPr>
                <p:spPr bwMode="auto">
                  <a:xfrm>
                    <a:off x="5011738" y="1774825"/>
                    <a:ext cx="1773238" cy="1673225"/>
                  </a:xfrm>
                  <a:custGeom>
                    <a:avLst/>
                    <a:gdLst>
                      <a:gd name="T0" fmla="*/ 0 w 473"/>
                      <a:gd name="T1" fmla="*/ 3 h 446"/>
                      <a:gd name="T2" fmla="*/ 471 w 473"/>
                      <a:gd name="T3" fmla="*/ 446 h 446"/>
                      <a:gd name="T4" fmla="*/ 473 w 473"/>
                      <a:gd name="T5" fmla="*/ 443 h 446"/>
                      <a:gd name="T6" fmla="*/ 2 w 473"/>
                      <a:gd name="T7" fmla="*/ 0 h 446"/>
                      <a:gd name="T8" fmla="*/ 0 w 473"/>
                      <a:gd name="T9" fmla="*/ 3 h 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3" h="446">
                        <a:moveTo>
                          <a:pt x="0" y="3"/>
                        </a:moveTo>
                        <a:cubicBezTo>
                          <a:pt x="163" y="174"/>
                          <a:pt x="309" y="318"/>
                          <a:pt x="471" y="446"/>
                        </a:cubicBezTo>
                        <a:cubicBezTo>
                          <a:pt x="473" y="443"/>
                          <a:pt x="473" y="443"/>
                          <a:pt x="473" y="443"/>
                        </a:cubicBezTo>
                        <a:cubicBezTo>
                          <a:pt x="312" y="315"/>
                          <a:pt x="166" y="172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E0F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" name="Freeform 32"/>
                  <p:cNvSpPr>
                    <a:spLocks/>
                  </p:cNvSpPr>
                  <p:nvPr/>
                </p:nvSpPr>
                <p:spPr bwMode="auto">
                  <a:xfrm>
                    <a:off x="6931026" y="4065588"/>
                    <a:ext cx="503238" cy="360362"/>
                  </a:xfrm>
                  <a:custGeom>
                    <a:avLst/>
                    <a:gdLst>
                      <a:gd name="T0" fmla="*/ 0 w 134"/>
                      <a:gd name="T1" fmla="*/ 3 h 96"/>
                      <a:gd name="T2" fmla="*/ 132 w 134"/>
                      <a:gd name="T3" fmla="*/ 96 h 96"/>
                      <a:gd name="T4" fmla="*/ 134 w 134"/>
                      <a:gd name="T5" fmla="*/ 93 h 96"/>
                      <a:gd name="T6" fmla="*/ 2 w 134"/>
                      <a:gd name="T7" fmla="*/ 0 h 96"/>
                      <a:gd name="T8" fmla="*/ 0 w 134"/>
                      <a:gd name="T9" fmla="*/ 3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4" h="96">
                        <a:moveTo>
                          <a:pt x="0" y="3"/>
                        </a:moveTo>
                        <a:cubicBezTo>
                          <a:pt x="42" y="36"/>
                          <a:pt x="85" y="67"/>
                          <a:pt x="132" y="96"/>
                        </a:cubicBezTo>
                        <a:cubicBezTo>
                          <a:pt x="134" y="93"/>
                          <a:pt x="134" y="93"/>
                          <a:pt x="134" y="93"/>
                        </a:cubicBezTo>
                        <a:cubicBezTo>
                          <a:pt x="88" y="63"/>
                          <a:pt x="44" y="32"/>
                          <a:pt x="2" y="0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33"/>
                  <p:cNvSpPr>
                    <a:spLocks/>
                  </p:cNvSpPr>
                  <p:nvPr/>
                </p:nvSpPr>
                <p:spPr bwMode="auto">
                  <a:xfrm>
                    <a:off x="5006976" y="1966913"/>
                    <a:ext cx="1778000" cy="1990725"/>
                  </a:xfrm>
                  <a:custGeom>
                    <a:avLst/>
                    <a:gdLst>
                      <a:gd name="T0" fmla="*/ 0 w 474"/>
                      <a:gd name="T1" fmla="*/ 2 h 531"/>
                      <a:gd name="T2" fmla="*/ 471 w 474"/>
                      <a:gd name="T3" fmla="*/ 531 h 531"/>
                      <a:gd name="T4" fmla="*/ 474 w 474"/>
                      <a:gd name="T5" fmla="*/ 528 h 531"/>
                      <a:gd name="T6" fmla="*/ 4 w 474"/>
                      <a:gd name="T7" fmla="*/ 0 h 531"/>
                      <a:gd name="T8" fmla="*/ 0 w 474"/>
                      <a:gd name="T9" fmla="*/ 2 h 5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4" h="531">
                        <a:moveTo>
                          <a:pt x="0" y="2"/>
                        </a:moveTo>
                        <a:cubicBezTo>
                          <a:pt x="147" y="212"/>
                          <a:pt x="291" y="384"/>
                          <a:pt x="471" y="531"/>
                        </a:cubicBezTo>
                        <a:cubicBezTo>
                          <a:pt x="474" y="528"/>
                          <a:pt x="474" y="528"/>
                          <a:pt x="474" y="528"/>
                        </a:cubicBezTo>
                        <a:cubicBezTo>
                          <a:pt x="294" y="382"/>
                          <a:pt x="150" y="210"/>
                          <a:pt x="4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6832601" y="2106613"/>
                    <a:ext cx="117475" cy="168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rPr>
                      <a:t>2</a:t>
                    </a:r>
                    <a:endPara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6832601" y="2614613"/>
                    <a:ext cx="117475" cy="1698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rPr>
                      <a:t>3</a:t>
                    </a:r>
                    <a:endPara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2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6832601" y="3048000"/>
                    <a:ext cx="117475" cy="168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rPr>
                      <a:t>4</a:t>
                    </a:r>
                    <a:endPara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3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6832601" y="3408363"/>
                    <a:ext cx="117475" cy="168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rPr>
                      <a:t>5</a:t>
                    </a:r>
                    <a:endPara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4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6832601" y="3673475"/>
                    <a:ext cx="117475" cy="1698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rPr>
                      <a:t>6</a:t>
                    </a:r>
                    <a:endPara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5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6832601" y="3917950"/>
                    <a:ext cx="117475" cy="168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rPr>
                      <a:t>7</a:t>
                    </a:r>
                    <a:endParaRPr kumimoji="0" lang="en-US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96" name="Group 1295"/>
                <p:cNvGrpSpPr/>
                <p:nvPr/>
              </p:nvGrpSpPr>
              <p:grpSpPr>
                <a:xfrm>
                  <a:off x="5138738" y="3330576"/>
                  <a:ext cx="527049" cy="947738"/>
                  <a:chOff x="5138738" y="3330576"/>
                  <a:chExt cx="527049" cy="947738"/>
                </a:xfrm>
              </p:grpSpPr>
              <p:sp>
                <p:nvSpPr>
                  <p:cNvPr id="9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04447" y="3637763"/>
                    <a:ext cx="361340" cy="3197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en-US" sz="1400" b="1" i="1" dirty="0">
                        <a:latin typeface="Symbol" panose="05050102010706020507" pitchFamily="18" charset="2"/>
                      </a:rPr>
                      <a:t>g</a:t>
                    </a:r>
                    <a:r>
                      <a:rPr lang="en-US" altLang="en-US" sz="1400" b="1" baseline="-25000" dirty="0">
                        <a:latin typeface="Times New Roman" panose="02020603050405020304" pitchFamily="18" charset="0"/>
                      </a:rPr>
                      <a:t>k</a:t>
                    </a:r>
                  </a:p>
                </p:txBody>
              </p:sp>
              <p:grpSp>
                <p:nvGrpSpPr>
                  <p:cNvPr id="465" name="Group 464"/>
                  <p:cNvGrpSpPr/>
                  <p:nvPr/>
                </p:nvGrpSpPr>
                <p:grpSpPr>
                  <a:xfrm>
                    <a:off x="5138738" y="3330576"/>
                    <a:ext cx="304799" cy="947738"/>
                    <a:chOff x="5138738" y="2730501"/>
                    <a:chExt cx="304799" cy="1547813"/>
                  </a:xfrm>
                </p:grpSpPr>
                <p:sp>
                  <p:nvSpPr>
                    <p:cNvPr id="466" name="Line 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4083051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7" name="Line 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889376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8" name="Line 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697288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9" name="Line 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502026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0" name="Line 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308351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" name="Line 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116263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2917826"/>
                      <a:ext cx="19050" cy="3175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8600" y="4013201"/>
                      <a:ext cx="134937" cy="174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4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8600" y="3817938"/>
                      <a:ext cx="134937" cy="174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5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8600" y="3625851"/>
                      <a:ext cx="134937" cy="174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6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8600" y="3432176"/>
                      <a:ext cx="134937" cy="174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7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8600" y="3233738"/>
                      <a:ext cx="134937" cy="174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8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8600" y="3044826"/>
                      <a:ext cx="134937" cy="174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9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8600" y="2849563"/>
                      <a:ext cx="134937" cy="1746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>
                      <a:lvl1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480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38738" y="2732088"/>
                      <a:ext cx="141287" cy="15462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81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5140325" y="2730501"/>
                      <a:ext cx="139700" cy="1547813"/>
                    </a:xfrm>
                    <a:custGeom>
                      <a:avLst/>
                      <a:gdLst>
                        <a:gd name="T0" fmla="*/ 0 w 88"/>
                        <a:gd name="T1" fmla="*/ 0 h 975"/>
                        <a:gd name="T2" fmla="*/ 0 w 88"/>
                        <a:gd name="T3" fmla="*/ 975 h 975"/>
                        <a:gd name="T4" fmla="*/ 88 w 88"/>
                        <a:gd name="T5" fmla="*/ 975 h 975"/>
                        <a:gd name="T6" fmla="*/ 88 w 88"/>
                        <a:gd name="T7" fmla="*/ 0 h 975"/>
                        <a:gd name="T8" fmla="*/ 0 w 88"/>
                        <a:gd name="T9" fmla="*/ 0 h 975"/>
                        <a:gd name="T10" fmla="*/ 0 w 88"/>
                        <a:gd name="T11" fmla="*/ 0 h 9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88" h="975">
                          <a:moveTo>
                            <a:pt x="0" y="0"/>
                          </a:moveTo>
                          <a:lnTo>
                            <a:pt x="0" y="975"/>
                          </a:lnTo>
                          <a:lnTo>
                            <a:pt x="88" y="975"/>
                          </a:lnTo>
                          <a:lnTo>
                            <a:pt x="88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3175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2" name="Line 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4083051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" name="Line 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889376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4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697288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5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502026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6" name="Line 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308351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3116263"/>
                      <a:ext cx="19050" cy="0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8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60975" y="2917826"/>
                      <a:ext cx="19050" cy="3175"/>
                    </a:xfrm>
                    <a:prstGeom prst="line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298" name="Rectangle 1297"/>
              <p:cNvSpPr/>
              <p:nvPr/>
            </p:nvSpPr>
            <p:spPr>
              <a:xfrm>
                <a:off x="1480613" y="766317"/>
                <a:ext cx="24699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dirty="0">
                    <a:solidFill>
                      <a:schemeClr val="bg1"/>
                    </a:solidFill>
                  </a:rPr>
                  <a:t>Extended Biot Theory </a:t>
                </a:r>
                <a:r>
                  <a:rPr lang="en-US" altLang="en-US" sz="20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baseline="-25000" dirty="0">
                    <a:solidFill>
                      <a:schemeClr val="bg1"/>
                    </a:solidFill>
                  </a:rPr>
                  <a:t>k</a:t>
                </a:r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0" name="Group 449"/>
            <p:cNvGrpSpPr/>
            <p:nvPr/>
          </p:nvGrpSpPr>
          <p:grpSpPr>
            <a:xfrm>
              <a:off x="5045628" y="896981"/>
              <a:ext cx="3252993" cy="3364294"/>
              <a:chOff x="5045628" y="896981"/>
              <a:chExt cx="3252993" cy="3364294"/>
            </a:xfrm>
          </p:grpSpPr>
          <p:grpSp>
            <p:nvGrpSpPr>
              <p:cNvPr id="2668" name="Group 2667"/>
              <p:cNvGrpSpPr/>
              <p:nvPr/>
            </p:nvGrpSpPr>
            <p:grpSpPr>
              <a:xfrm>
                <a:off x="5045628" y="1264525"/>
                <a:ext cx="3252993" cy="2996750"/>
                <a:chOff x="5045628" y="1264525"/>
                <a:chExt cx="3252993" cy="2996750"/>
              </a:xfrm>
            </p:grpSpPr>
            <p:grpSp>
              <p:nvGrpSpPr>
                <p:cNvPr id="2669" name="Group 2668"/>
                <p:cNvGrpSpPr/>
                <p:nvPr/>
              </p:nvGrpSpPr>
              <p:grpSpPr>
                <a:xfrm>
                  <a:off x="5045628" y="1264525"/>
                  <a:ext cx="3206354" cy="2996750"/>
                  <a:chOff x="5045628" y="1264525"/>
                  <a:chExt cx="3206354" cy="2996750"/>
                </a:xfrm>
              </p:grpSpPr>
              <p:grpSp>
                <p:nvGrpSpPr>
                  <p:cNvPr id="2700" name="Group 473"/>
                  <p:cNvGrpSpPr>
                    <a:grpSpLocks/>
                  </p:cNvGrpSpPr>
                  <p:nvPr/>
                </p:nvGrpSpPr>
                <p:grpSpPr bwMode="auto">
                  <a:xfrm>
                    <a:off x="5079484" y="1264525"/>
                    <a:ext cx="3172498" cy="2996750"/>
                    <a:chOff x="6172200" y="1701800"/>
                    <a:chExt cx="4230688" cy="3995738"/>
                  </a:xfrm>
                </p:grpSpPr>
                <p:grpSp>
                  <p:nvGrpSpPr>
                    <p:cNvPr id="2706" name="Group 4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2200" y="4084638"/>
                      <a:ext cx="2716213" cy="1612900"/>
                      <a:chOff x="6172200" y="4084638"/>
                      <a:chExt cx="2716213" cy="1612900"/>
                    </a:xfrm>
                  </p:grpSpPr>
                  <p:sp>
                    <p:nvSpPr>
                      <p:cNvPr id="2727" name="Freeform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72200" y="4084638"/>
                        <a:ext cx="1081088" cy="1265238"/>
                      </a:xfrm>
                      <a:custGeom>
                        <a:avLst/>
                        <a:gdLst>
                          <a:gd name="T0" fmla="*/ 2147483646 w 681"/>
                          <a:gd name="T1" fmla="*/ 2147483646 h 797"/>
                          <a:gd name="T2" fmla="*/ 2147483646 w 681"/>
                          <a:gd name="T3" fmla="*/ 2147483646 h 797"/>
                          <a:gd name="T4" fmla="*/ 2147483646 w 681"/>
                          <a:gd name="T5" fmla="*/ 2147483646 h 797"/>
                          <a:gd name="T6" fmla="*/ 2147483646 w 681"/>
                          <a:gd name="T7" fmla="*/ 2147483646 h 797"/>
                          <a:gd name="T8" fmla="*/ 2147483646 w 681"/>
                          <a:gd name="T9" fmla="*/ 2147483646 h 797"/>
                          <a:gd name="T10" fmla="*/ 2147483646 w 681"/>
                          <a:gd name="T11" fmla="*/ 2147483646 h 797"/>
                          <a:gd name="T12" fmla="*/ 2147483646 w 681"/>
                          <a:gd name="T13" fmla="*/ 2147483646 h 797"/>
                          <a:gd name="T14" fmla="*/ 2147483646 w 681"/>
                          <a:gd name="T15" fmla="*/ 2147483646 h 797"/>
                          <a:gd name="T16" fmla="*/ 2147483646 w 681"/>
                          <a:gd name="T17" fmla="*/ 2147483646 h 797"/>
                          <a:gd name="T18" fmla="*/ 2147483646 w 681"/>
                          <a:gd name="T19" fmla="*/ 2147483646 h 797"/>
                          <a:gd name="T20" fmla="*/ 2147483646 w 681"/>
                          <a:gd name="T21" fmla="*/ 2147483646 h 797"/>
                          <a:gd name="T22" fmla="*/ 2147483646 w 681"/>
                          <a:gd name="T23" fmla="*/ 2147483646 h 797"/>
                          <a:gd name="T24" fmla="*/ 2147483646 w 681"/>
                          <a:gd name="T25" fmla="*/ 2147483646 h 797"/>
                          <a:gd name="T26" fmla="*/ 2147483646 w 681"/>
                          <a:gd name="T27" fmla="*/ 2147483646 h 797"/>
                          <a:gd name="T28" fmla="*/ 2147483646 w 681"/>
                          <a:gd name="T29" fmla="*/ 2147483646 h 797"/>
                          <a:gd name="T30" fmla="*/ 2147483646 w 681"/>
                          <a:gd name="T31" fmla="*/ 2147483646 h 797"/>
                          <a:gd name="T32" fmla="*/ 2147483646 w 681"/>
                          <a:gd name="T33" fmla="*/ 2147483646 h 797"/>
                          <a:gd name="T34" fmla="*/ 2147483646 w 681"/>
                          <a:gd name="T35" fmla="*/ 2147483646 h 797"/>
                          <a:gd name="T36" fmla="*/ 2147483646 w 681"/>
                          <a:gd name="T37" fmla="*/ 2147483646 h 797"/>
                          <a:gd name="T38" fmla="*/ 2147483646 w 681"/>
                          <a:gd name="T39" fmla="*/ 2147483646 h 797"/>
                          <a:gd name="T40" fmla="*/ 2147483646 w 681"/>
                          <a:gd name="T41" fmla="*/ 2147483646 h 797"/>
                          <a:gd name="T42" fmla="*/ 2147483646 w 681"/>
                          <a:gd name="T43" fmla="*/ 2147483646 h 797"/>
                          <a:gd name="T44" fmla="*/ 2147483646 w 681"/>
                          <a:gd name="T45" fmla="*/ 2147483646 h 797"/>
                          <a:gd name="T46" fmla="*/ 2147483646 w 681"/>
                          <a:gd name="T47" fmla="*/ 2147483646 h 797"/>
                          <a:gd name="T48" fmla="*/ 2147483646 w 681"/>
                          <a:gd name="T49" fmla="*/ 2147483646 h 797"/>
                          <a:gd name="T50" fmla="*/ 2147483646 w 681"/>
                          <a:gd name="T51" fmla="*/ 2147483646 h 797"/>
                          <a:gd name="T52" fmla="*/ 2147483646 w 681"/>
                          <a:gd name="T53" fmla="*/ 2147483646 h 797"/>
                          <a:gd name="T54" fmla="*/ 2147483646 w 681"/>
                          <a:gd name="T55" fmla="*/ 2147483646 h 797"/>
                          <a:gd name="T56" fmla="*/ 2147483646 w 681"/>
                          <a:gd name="T57" fmla="*/ 2147483646 h 797"/>
                          <a:gd name="T58" fmla="*/ 2147483646 w 681"/>
                          <a:gd name="T59" fmla="*/ 2147483646 h 797"/>
                          <a:gd name="T60" fmla="*/ 2147483646 w 681"/>
                          <a:gd name="T61" fmla="*/ 2147483646 h 797"/>
                          <a:gd name="T62" fmla="*/ 2147483646 w 681"/>
                          <a:gd name="T63" fmla="*/ 2147483646 h 797"/>
                          <a:gd name="T64" fmla="*/ 2147483646 w 681"/>
                          <a:gd name="T65" fmla="*/ 2147483646 h 797"/>
                          <a:gd name="T66" fmla="*/ 2147483646 w 681"/>
                          <a:gd name="T67" fmla="*/ 2147483646 h 797"/>
                          <a:gd name="T68" fmla="*/ 2147483646 w 681"/>
                          <a:gd name="T69" fmla="*/ 2147483646 h 797"/>
                          <a:gd name="T70" fmla="*/ 2147483646 w 681"/>
                          <a:gd name="T71" fmla="*/ 2147483646 h 797"/>
                          <a:gd name="T72" fmla="*/ 2147483646 w 681"/>
                          <a:gd name="T73" fmla="*/ 2147483646 h 797"/>
                          <a:gd name="T74" fmla="*/ 2147483646 w 681"/>
                          <a:gd name="T75" fmla="*/ 2147483646 h 797"/>
                          <a:gd name="T76" fmla="*/ 2147483646 w 681"/>
                          <a:gd name="T77" fmla="*/ 2147483646 h 797"/>
                          <a:gd name="T78" fmla="*/ 2147483646 w 681"/>
                          <a:gd name="T79" fmla="*/ 2147483646 h 797"/>
                          <a:gd name="T80" fmla="*/ 2147483646 w 681"/>
                          <a:gd name="T81" fmla="*/ 2147483646 h 797"/>
                          <a:gd name="T82" fmla="*/ 2147483646 w 681"/>
                          <a:gd name="T83" fmla="*/ 2147483646 h 797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797">
                            <a:moveTo>
                              <a:pt x="0" y="0"/>
                            </a:moveTo>
                            <a:lnTo>
                              <a:pt x="4" y="49"/>
                            </a:lnTo>
                            <a:lnTo>
                              <a:pt x="9" y="86"/>
                            </a:lnTo>
                            <a:lnTo>
                              <a:pt x="13" y="118"/>
                            </a:lnTo>
                            <a:lnTo>
                              <a:pt x="18" y="145"/>
                            </a:lnTo>
                            <a:lnTo>
                              <a:pt x="27" y="171"/>
                            </a:lnTo>
                            <a:lnTo>
                              <a:pt x="31" y="193"/>
                            </a:lnTo>
                            <a:lnTo>
                              <a:pt x="36" y="214"/>
                            </a:lnTo>
                            <a:lnTo>
                              <a:pt x="40" y="236"/>
                            </a:lnTo>
                            <a:lnTo>
                              <a:pt x="45" y="252"/>
                            </a:lnTo>
                            <a:lnTo>
                              <a:pt x="54" y="268"/>
                            </a:lnTo>
                            <a:lnTo>
                              <a:pt x="58" y="284"/>
                            </a:lnTo>
                            <a:lnTo>
                              <a:pt x="63" y="300"/>
                            </a:lnTo>
                            <a:lnTo>
                              <a:pt x="67" y="310"/>
                            </a:lnTo>
                            <a:lnTo>
                              <a:pt x="72" y="326"/>
                            </a:lnTo>
                            <a:lnTo>
                              <a:pt x="81" y="337"/>
                            </a:lnTo>
                            <a:lnTo>
                              <a:pt x="85" y="348"/>
                            </a:lnTo>
                            <a:lnTo>
                              <a:pt x="90" y="364"/>
                            </a:lnTo>
                            <a:lnTo>
                              <a:pt x="94" y="374"/>
                            </a:lnTo>
                            <a:lnTo>
                              <a:pt x="98" y="385"/>
                            </a:lnTo>
                            <a:lnTo>
                              <a:pt x="107" y="391"/>
                            </a:lnTo>
                            <a:lnTo>
                              <a:pt x="112" y="401"/>
                            </a:lnTo>
                            <a:lnTo>
                              <a:pt x="116" y="412"/>
                            </a:lnTo>
                            <a:lnTo>
                              <a:pt x="121" y="423"/>
                            </a:lnTo>
                            <a:lnTo>
                              <a:pt x="125" y="428"/>
                            </a:lnTo>
                            <a:lnTo>
                              <a:pt x="134" y="439"/>
                            </a:lnTo>
                            <a:lnTo>
                              <a:pt x="139" y="444"/>
                            </a:lnTo>
                            <a:lnTo>
                              <a:pt x="143" y="455"/>
                            </a:lnTo>
                            <a:lnTo>
                              <a:pt x="148" y="460"/>
                            </a:lnTo>
                            <a:lnTo>
                              <a:pt x="152" y="465"/>
                            </a:lnTo>
                            <a:lnTo>
                              <a:pt x="161" y="476"/>
                            </a:lnTo>
                            <a:lnTo>
                              <a:pt x="166" y="481"/>
                            </a:lnTo>
                            <a:lnTo>
                              <a:pt x="170" y="487"/>
                            </a:lnTo>
                            <a:lnTo>
                              <a:pt x="175" y="492"/>
                            </a:lnTo>
                            <a:lnTo>
                              <a:pt x="179" y="503"/>
                            </a:lnTo>
                            <a:lnTo>
                              <a:pt x="188" y="508"/>
                            </a:lnTo>
                            <a:lnTo>
                              <a:pt x="193" y="513"/>
                            </a:lnTo>
                            <a:lnTo>
                              <a:pt x="197" y="519"/>
                            </a:lnTo>
                            <a:lnTo>
                              <a:pt x="202" y="524"/>
                            </a:lnTo>
                            <a:lnTo>
                              <a:pt x="206" y="529"/>
                            </a:lnTo>
                            <a:lnTo>
                              <a:pt x="215" y="535"/>
                            </a:lnTo>
                            <a:lnTo>
                              <a:pt x="219" y="540"/>
                            </a:lnTo>
                            <a:lnTo>
                              <a:pt x="224" y="545"/>
                            </a:lnTo>
                            <a:lnTo>
                              <a:pt x="228" y="551"/>
                            </a:lnTo>
                            <a:lnTo>
                              <a:pt x="233" y="556"/>
                            </a:lnTo>
                            <a:lnTo>
                              <a:pt x="242" y="562"/>
                            </a:lnTo>
                            <a:lnTo>
                              <a:pt x="246" y="567"/>
                            </a:lnTo>
                            <a:lnTo>
                              <a:pt x="251" y="572"/>
                            </a:lnTo>
                            <a:lnTo>
                              <a:pt x="255" y="572"/>
                            </a:lnTo>
                            <a:lnTo>
                              <a:pt x="260" y="578"/>
                            </a:lnTo>
                            <a:lnTo>
                              <a:pt x="269" y="583"/>
                            </a:lnTo>
                            <a:lnTo>
                              <a:pt x="273" y="588"/>
                            </a:lnTo>
                            <a:lnTo>
                              <a:pt x="278" y="594"/>
                            </a:lnTo>
                            <a:lnTo>
                              <a:pt x="282" y="599"/>
                            </a:lnTo>
                            <a:lnTo>
                              <a:pt x="287" y="599"/>
                            </a:lnTo>
                            <a:lnTo>
                              <a:pt x="296" y="604"/>
                            </a:lnTo>
                            <a:lnTo>
                              <a:pt x="300" y="610"/>
                            </a:lnTo>
                            <a:lnTo>
                              <a:pt x="305" y="615"/>
                            </a:lnTo>
                            <a:lnTo>
                              <a:pt x="309" y="615"/>
                            </a:lnTo>
                            <a:lnTo>
                              <a:pt x="313" y="620"/>
                            </a:lnTo>
                            <a:lnTo>
                              <a:pt x="322" y="626"/>
                            </a:lnTo>
                            <a:lnTo>
                              <a:pt x="327" y="626"/>
                            </a:lnTo>
                            <a:lnTo>
                              <a:pt x="331" y="631"/>
                            </a:lnTo>
                            <a:lnTo>
                              <a:pt x="336" y="636"/>
                            </a:lnTo>
                            <a:lnTo>
                              <a:pt x="340" y="636"/>
                            </a:lnTo>
                            <a:lnTo>
                              <a:pt x="349" y="642"/>
                            </a:lnTo>
                            <a:lnTo>
                              <a:pt x="354" y="647"/>
                            </a:lnTo>
                            <a:lnTo>
                              <a:pt x="358" y="647"/>
                            </a:lnTo>
                            <a:lnTo>
                              <a:pt x="363" y="652"/>
                            </a:lnTo>
                            <a:lnTo>
                              <a:pt x="367" y="658"/>
                            </a:lnTo>
                            <a:lnTo>
                              <a:pt x="376" y="658"/>
                            </a:lnTo>
                            <a:lnTo>
                              <a:pt x="381" y="663"/>
                            </a:lnTo>
                            <a:lnTo>
                              <a:pt x="385" y="663"/>
                            </a:lnTo>
                            <a:lnTo>
                              <a:pt x="390" y="668"/>
                            </a:lnTo>
                            <a:lnTo>
                              <a:pt x="394" y="674"/>
                            </a:lnTo>
                            <a:lnTo>
                              <a:pt x="403" y="674"/>
                            </a:lnTo>
                            <a:lnTo>
                              <a:pt x="408" y="679"/>
                            </a:lnTo>
                            <a:lnTo>
                              <a:pt x="412" y="679"/>
                            </a:lnTo>
                            <a:lnTo>
                              <a:pt x="417" y="684"/>
                            </a:lnTo>
                            <a:lnTo>
                              <a:pt x="421" y="684"/>
                            </a:lnTo>
                            <a:lnTo>
                              <a:pt x="430" y="690"/>
                            </a:lnTo>
                            <a:lnTo>
                              <a:pt x="434" y="690"/>
                            </a:lnTo>
                            <a:lnTo>
                              <a:pt x="439" y="695"/>
                            </a:lnTo>
                            <a:lnTo>
                              <a:pt x="443" y="695"/>
                            </a:lnTo>
                            <a:lnTo>
                              <a:pt x="448" y="700"/>
                            </a:lnTo>
                            <a:lnTo>
                              <a:pt x="457" y="700"/>
                            </a:lnTo>
                            <a:lnTo>
                              <a:pt x="461" y="706"/>
                            </a:lnTo>
                            <a:lnTo>
                              <a:pt x="466" y="706"/>
                            </a:lnTo>
                            <a:lnTo>
                              <a:pt x="470" y="711"/>
                            </a:lnTo>
                            <a:lnTo>
                              <a:pt x="475" y="711"/>
                            </a:lnTo>
                            <a:lnTo>
                              <a:pt x="484" y="716"/>
                            </a:lnTo>
                            <a:lnTo>
                              <a:pt x="488" y="716"/>
                            </a:lnTo>
                            <a:lnTo>
                              <a:pt x="493" y="722"/>
                            </a:lnTo>
                            <a:lnTo>
                              <a:pt x="497" y="722"/>
                            </a:lnTo>
                            <a:lnTo>
                              <a:pt x="502" y="727"/>
                            </a:lnTo>
                            <a:lnTo>
                              <a:pt x="511" y="727"/>
                            </a:lnTo>
                            <a:lnTo>
                              <a:pt x="515" y="733"/>
                            </a:lnTo>
                            <a:lnTo>
                              <a:pt x="520" y="733"/>
                            </a:lnTo>
                            <a:lnTo>
                              <a:pt x="524" y="738"/>
                            </a:lnTo>
                            <a:lnTo>
                              <a:pt x="533" y="738"/>
                            </a:lnTo>
                            <a:lnTo>
                              <a:pt x="537" y="738"/>
                            </a:lnTo>
                            <a:lnTo>
                              <a:pt x="542" y="743"/>
                            </a:lnTo>
                            <a:lnTo>
                              <a:pt x="546" y="743"/>
                            </a:lnTo>
                            <a:lnTo>
                              <a:pt x="551" y="749"/>
                            </a:lnTo>
                            <a:lnTo>
                              <a:pt x="560" y="749"/>
                            </a:lnTo>
                            <a:lnTo>
                              <a:pt x="564" y="754"/>
                            </a:lnTo>
                            <a:lnTo>
                              <a:pt x="569" y="754"/>
                            </a:lnTo>
                            <a:lnTo>
                              <a:pt x="573" y="754"/>
                            </a:lnTo>
                            <a:lnTo>
                              <a:pt x="578" y="759"/>
                            </a:lnTo>
                            <a:lnTo>
                              <a:pt x="587" y="759"/>
                            </a:lnTo>
                            <a:lnTo>
                              <a:pt x="591" y="765"/>
                            </a:lnTo>
                            <a:lnTo>
                              <a:pt x="596" y="765"/>
                            </a:lnTo>
                            <a:lnTo>
                              <a:pt x="600" y="765"/>
                            </a:lnTo>
                            <a:lnTo>
                              <a:pt x="605" y="770"/>
                            </a:lnTo>
                            <a:lnTo>
                              <a:pt x="614" y="770"/>
                            </a:lnTo>
                            <a:lnTo>
                              <a:pt x="618" y="775"/>
                            </a:lnTo>
                            <a:lnTo>
                              <a:pt x="623" y="775"/>
                            </a:lnTo>
                            <a:lnTo>
                              <a:pt x="627" y="775"/>
                            </a:lnTo>
                            <a:lnTo>
                              <a:pt x="632" y="781"/>
                            </a:lnTo>
                            <a:lnTo>
                              <a:pt x="640" y="781"/>
                            </a:lnTo>
                            <a:lnTo>
                              <a:pt x="645" y="781"/>
                            </a:lnTo>
                            <a:lnTo>
                              <a:pt x="649" y="786"/>
                            </a:lnTo>
                            <a:lnTo>
                              <a:pt x="654" y="786"/>
                            </a:lnTo>
                            <a:lnTo>
                              <a:pt x="658" y="786"/>
                            </a:lnTo>
                            <a:lnTo>
                              <a:pt x="667" y="791"/>
                            </a:lnTo>
                            <a:lnTo>
                              <a:pt x="672" y="791"/>
                            </a:lnTo>
                            <a:lnTo>
                              <a:pt x="676" y="797"/>
                            </a:lnTo>
                            <a:lnTo>
                              <a:pt x="681" y="79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8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53288" y="5349875"/>
                        <a:ext cx="1087438" cy="254000"/>
                      </a:xfrm>
                      <a:custGeom>
                        <a:avLst/>
                        <a:gdLst>
                          <a:gd name="T0" fmla="*/ 2147483646 w 685"/>
                          <a:gd name="T1" fmla="*/ 2147483646 h 160"/>
                          <a:gd name="T2" fmla="*/ 2147483646 w 685"/>
                          <a:gd name="T3" fmla="*/ 2147483646 h 160"/>
                          <a:gd name="T4" fmla="*/ 2147483646 w 685"/>
                          <a:gd name="T5" fmla="*/ 2147483646 h 160"/>
                          <a:gd name="T6" fmla="*/ 2147483646 w 685"/>
                          <a:gd name="T7" fmla="*/ 2147483646 h 160"/>
                          <a:gd name="T8" fmla="*/ 2147483646 w 685"/>
                          <a:gd name="T9" fmla="*/ 2147483646 h 160"/>
                          <a:gd name="T10" fmla="*/ 2147483646 w 685"/>
                          <a:gd name="T11" fmla="*/ 2147483646 h 160"/>
                          <a:gd name="T12" fmla="*/ 2147483646 w 685"/>
                          <a:gd name="T13" fmla="*/ 2147483646 h 160"/>
                          <a:gd name="T14" fmla="*/ 2147483646 w 685"/>
                          <a:gd name="T15" fmla="*/ 2147483646 h 160"/>
                          <a:gd name="T16" fmla="*/ 2147483646 w 685"/>
                          <a:gd name="T17" fmla="*/ 2147483646 h 160"/>
                          <a:gd name="T18" fmla="*/ 2147483646 w 685"/>
                          <a:gd name="T19" fmla="*/ 2147483646 h 160"/>
                          <a:gd name="T20" fmla="*/ 2147483646 w 685"/>
                          <a:gd name="T21" fmla="*/ 2147483646 h 160"/>
                          <a:gd name="T22" fmla="*/ 2147483646 w 685"/>
                          <a:gd name="T23" fmla="*/ 2147483646 h 160"/>
                          <a:gd name="T24" fmla="*/ 2147483646 w 685"/>
                          <a:gd name="T25" fmla="*/ 2147483646 h 160"/>
                          <a:gd name="T26" fmla="*/ 2147483646 w 685"/>
                          <a:gd name="T27" fmla="*/ 2147483646 h 160"/>
                          <a:gd name="T28" fmla="*/ 2147483646 w 685"/>
                          <a:gd name="T29" fmla="*/ 2147483646 h 160"/>
                          <a:gd name="T30" fmla="*/ 2147483646 w 685"/>
                          <a:gd name="T31" fmla="*/ 2147483646 h 160"/>
                          <a:gd name="T32" fmla="*/ 2147483646 w 685"/>
                          <a:gd name="T33" fmla="*/ 2147483646 h 160"/>
                          <a:gd name="T34" fmla="*/ 2147483646 w 685"/>
                          <a:gd name="T35" fmla="*/ 2147483646 h 160"/>
                          <a:gd name="T36" fmla="*/ 2147483646 w 685"/>
                          <a:gd name="T37" fmla="*/ 2147483646 h 160"/>
                          <a:gd name="T38" fmla="*/ 2147483646 w 685"/>
                          <a:gd name="T39" fmla="*/ 2147483646 h 160"/>
                          <a:gd name="T40" fmla="*/ 2147483646 w 685"/>
                          <a:gd name="T41" fmla="*/ 2147483646 h 160"/>
                          <a:gd name="T42" fmla="*/ 2147483646 w 685"/>
                          <a:gd name="T43" fmla="*/ 2147483646 h 160"/>
                          <a:gd name="T44" fmla="*/ 2147483646 w 685"/>
                          <a:gd name="T45" fmla="*/ 2147483646 h 160"/>
                          <a:gd name="T46" fmla="*/ 2147483646 w 685"/>
                          <a:gd name="T47" fmla="*/ 2147483646 h 160"/>
                          <a:gd name="T48" fmla="*/ 2147483646 w 685"/>
                          <a:gd name="T49" fmla="*/ 2147483646 h 160"/>
                          <a:gd name="T50" fmla="*/ 2147483646 w 685"/>
                          <a:gd name="T51" fmla="*/ 2147483646 h 160"/>
                          <a:gd name="T52" fmla="*/ 2147483646 w 685"/>
                          <a:gd name="T53" fmla="*/ 2147483646 h 160"/>
                          <a:gd name="T54" fmla="*/ 2147483646 w 685"/>
                          <a:gd name="T55" fmla="*/ 2147483646 h 160"/>
                          <a:gd name="T56" fmla="*/ 2147483646 w 685"/>
                          <a:gd name="T57" fmla="*/ 2147483646 h 160"/>
                          <a:gd name="T58" fmla="*/ 2147483646 w 685"/>
                          <a:gd name="T59" fmla="*/ 2147483646 h 160"/>
                          <a:gd name="T60" fmla="*/ 2147483646 w 685"/>
                          <a:gd name="T61" fmla="*/ 2147483646 h 160"/>
                          <a:gd name="T62" fmla="*/ 2147483646 w 685"/>
                          <a:gd name="T63" fmla="*/ 2147483646 h 160"/>
                          <a:gd name="T64" fmla="*/ 2147483646 w 685"/>
                          <a:gd name="T65" fmla="*/ 2147483646 h 160"/>
                          <a:gd name="T66" fmla="*/ 2147483646 w 685"/>
                          <a:gd name="T67" fmla="*/ 2147483646 h 160"/>
                          <a:gd name="T68" fmla="*/ 2147483646 w 685"/>
                          <a:gd name="T69" fmla="*/ 2147483646 h 160"/>
                          <a:gd name="T70" fmla="*/ 2147483646 w 685"/>
                          <a:gd name="T71" fmla="*/ 2147483646 h 160"/>
                          <a:gd name="T72" fmla="*/ 2147483646 w 685"/>
                          <a:gd name="T73" fmla="*/ 2147483646 h 160"/>
                          <a:gd name="T74" fmla="*/ 2147483646 w 685"/>
                          <a:gd name="T75" fmla="*/ 2147483646 h 160"/>
                          <a:gd name="T76" fmla="*/ 2147483646 w 685"/>
                          <a:gd name="T77" fmla="*/ 2147483646 h 160"/>
                          <a:gd name="T78" fmla="*/ 2147483646 w 685"/>
                          <a:gd name="T79" fmla="*/ 2147483646 h 160"/>
                          <a:gd name="T80" fmla="*/ 2147483646 w 685"/>
                          <a:gd name="T81" fmla="*/ 2147483646 h 160"/>
                          <a:gd name="T82" fmla="*/ 2147483646 w 685"/>
                          <a:gd name="T83" fmla="*/ 2147483646 h 16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160">
                            <a:moveTo>
                              <a:pt x="0" y="0"/>
                            </a:moveTo>
                            <a:lnTo>
                              <a:pt x="4" y="0"/>
                            </a:lnTo>
                            <a:lnTo>
                              <a:pt x="13" y="5"/>
                            </a:lnTo>
                            <a:lnTo>
                              <a:pt x="18" y="5"/>
                            </a:lnTo>
                            <a:lnTo>
                              <a:pt x="22" y="5"/>
                            </a:lnTo>
                            <a:lnTo>
                              <a:pt x="27" y="10"/>
                            </a:lnTo>
                            <a:lnTo>
                              <a:pt x="31" y="10"/>
                            </a:lnTo>
                            <a:lnTo>
                              <a:pt x="40" y="10"/>
                            </a:lnTo>
                            <a:lnTo>
                              <a:pt x="45" y="16"/>
                            </a:lnTo>
                            <a:lnTo>
                              <a:pt x="49" y="16"/>
                            </a:lnTo>
                            <a:lnTo>
                              <a:pt x="54" y="16"/>
                            </a:lnTo>
                            <a:lnTo>
                              <a:pt x="58" y="21"/>
                            </a:lnTo>
                            <a:lnTo>
                              <a:pt x="67" y="21"/>
                            </a:lnTo>
                            <a:lnTo>
                              <a:pt x="71" y="21"/>
                            </a:lnTo>
                            <a:lnTo>
                              <a:pt x="76" y="21"/>
                            </a:lnTo>
                            <a:lnTo>
                              <a:pt x="80" y="26"/>
                            </a:lnTo>
                            <a:lnTo>
                              <a:pt x="85" y="26"/>
                            </a:lnTo>
                            <a:lnTo>
                              <a:pt x="94" y="26"/>
                            </a:lnTo>
                            <a:lnTo>
                              <a:pt x="98" y="32"/>
                            </a:lnTo>
                            <a:lnTo>
                              <a:pt x="103" y="32"/>
                            </a:lnTo>
                            <a:lnTo>
                              <a:pt x="107" y="32"/>
                            </a:lnTo>
                            <a:lnTo>
                              <a:pt x="112" y="37"/>
                            </a:lnTo>
                            <a:lnTo>
                              <a:pt x="121" y="37"/>
                            </a:lnTo>
                            <a:lnTo>
                              <a:pt x="125" y="37"/>
                            </a:lnTo>
                            <a:lnTo>
                              <a:pt x="130" y="37"/>
                            </a:lnTo>
                            <a:lnTo>
                              <a:pt x="134" y="42"/>
                            </a:lnTo>
                            <a:lnTo>
                              <a:pt x="139" y="42"/>
                            </a:lnTo>
                            <a:lnTo>
                              <a:pt x="148" y="42"/>
                            </a:lnTo>
                            <a:lnTo>
                              <a:pt x="152" y="48"/>
                            </a:lnTo>
                            <a:lnTo>
                              <a:pt x="157" y="48"/>
                            </a:lnTo>
                            <a:lnTo>
                              <a:pt x="161" y="48"/>
                            </a:lnTo>
                            <a:lnTo>
                              <a:pt x="166" y="48"/>
                            </a:lnTo>
                            <a:lnTo>
                              <a:pt x="174" y="53"/>
                            </a:lnTo>
                            <a:lnTo>
                              <a:pt x="179" y="53"/>
                            </a:lnTo>
                            <a:lnTo>
                              <a:pt x="183" y="53"/>
                            </a:lnTo>
                            <a:lnTo>
                              <a:pt x="188" y="58"/>
                            </a:lnTo>
                            <a:lnTo>
                              <a:pt x="192" y="58"/>
                            </a:lnTo>
                            <a:lnTo>
                              <a:pt x="201" y="58"/>
                            </a:lnTo>
                            <a:lnTo>
                              <a:pt x="206" y="58"/>
                            </a:lnTo>
                            <a:lnTo>
                              <a:pt x="210" y="64"/>
                            </a:lnTo>
                            <a:lnTo>
                              <a:pt x="215" y="64"/>
                            </a:lnTo>
                            <a:lnTo>
                              <a:pt x="219" y="64"/>
                            </a:lnTo>
                            <a:lnTo>
                              <a:pt x="228" y="64"/>
                            </a:lnTo>
                            <a:lnTo>
                              <a:pt x="233" y="69"/>
                            </a:lnTo>
                            <a:lnTo>
                              <a:pt x="237" y="69"/>
                            </a:lnTo>
                            <a:lnTo>
                              <a:pt x="242" y="69"/>
                            </a:lnTo>
                            <a:lnTo>
                              <a:pt x="246" y="69"/>
                            </a:lnTo>
                            <a:lnTo>
                              <a:pt x="255" y="74"/>
                            </a:lnTo>
                            <a:lnTo>
                              <a:pt x="260" y="74"/>
                            </a:lnTo>
                            <a:lnTo>
                              <a:pt x="264" y="74"/>
                            </a:lnTo>
                            <a:lnTo>
                              <a:pt x="269" y="74"/>
                            </a:lnTo>
                            <a:lnTo>
                              <a:pt x="273" y="80"/>
                            </a:lnTo>
                            <a:lnTo>
                              <a:pt x="282" y="80"/>
                            </a:lnTo>
                            <a:lnTo>
                              <a:pt x="286" y="80"/>
                            </a:lnTo>
                            <a:lnTo>
                              <a:pt x="291" y="80"/>
                            </a:lnTo>
                            <a:lnTo>
                              <a:pt x="295" y="85"/>
                            </a:lnTo>
                            <a:lnTo>
                              <a:pt x="300" y="85"/>
                            </a:lnTo>
                            <a:lnTo>
                              <a:pt x="309" y="85"/>
                            </a:lnTo>
                            <a:lnTo>
                              <a:pt x="313" y="85"/>
                            </a:lnTo>
                            <a:lnTo>
                              <a:pt x="318" y="90"/>
                            </a:lnTo>
                            <a:lnTo>
                              <a:pt x="322" y="90"/>
                            </a:lnTo>
                            <a:lnTo>
                              <a:pt x="327" y="90"/>
                            </a:lnTo>
                            <a:lnTo>
                              <a:pt x="336" y="90"/>
                            </a:lnTo>
                            <a:lnTo>
                              <a:pt x="340" y="96"/>
                            </a:lnTo>
                            <a:lnTo>
                              <a:pt x="345" y="96"/>
                            </a:lnTo>
                            <a:lnTo>
                              <a:pt x="349" y="96"/>
                            </a:lnTo>
                            <a:lnTo>
                              <a:pt x="354" y="96"/>
                            </a:lnTo>
                            <a:lnTo>
                              <a:pt x="363" y="96"/>
                            </a:lnTo>
                            <a:lnTo>
                              <a:pt x="367" y="101"/>
                            </a:lnTo>
                            <a:lnTo>
                              <a:pt x="372" y="101"/>
                            </a:lnTo>
                            <a:lnTo>
                              <a:pt x="376" y="101"/>
                            </a:lnTo>
                            <a:lnTo>
                              <a:pt x="385" y="101"/>
                            </a:lnTo>
                            <a:lnTo>
                              <a:pt x="389" y="107"/>
                            </a:lnTo>
                            <a:lnTo>
                              <a:pt x="394" y="107"/>
                            </a:lnTo>
                            <a:lnTo>
                              <a:pt x="398" y="107"/>
                            </a:lnTo>
                            <a:lnTo>
                              <a:pt x="403" y="107"/>
                            </a:lnTo>
                            <a:lnTo>
                              <a:pt x="412" y="107"/>
                            </a:lnTo>
                            <a:lnTo>
                              <a:pt x="416" y="112"/>
                            </a:lnTo>
                            <a:lnTo>
                              <a:pt x="421" y="112"/>
                            </a:lnTo>
                            <a:lnTo>
                              <a:pt x="425" y="112"/>
                            </a:lnTo>
                            <a:lnTo>
                              <a:pt x="430" y="112"/>
                            </a:lnTo>
                            <a:lnTo>
                              <a:pt x="439" y="117"/>
                            </a:lnTo>
                            <a:lnTo>
                              <a:pt x="443" y="117"/>
                            </a:lnTo>
                            <a:lnTo>
                              <a:pt x="448" y="117"/>
                            </a:lnTo>
                            <a:lnTo>
                              <a:pt x="452" y="117"/>
                            </a:lnTo>
                            <a:lnTo>
                              <a:pt x="457" y="117"/>
                            </a:lnTo>
                            <a:lnTo>
                              <a:pt x="466" y="123"/>
                            </a:lnTo>
                            <a:lnTo>
                              <a:pt x="470" y="123"/>
                            </a:lnTo>
                            <a:lnTo>
                              <a:pt x="475" y="123"/>
                            </a:lnTo>
                            <a:lnTo>
                              <a:pt x="479" y="123"/>
                            </a:lnTo>
                            <a:lnTo>
                              <a:pt x="484" y="123"/>
                            </a:lnTo>
                            <a:lnTo>
                              <a:pt x="492" y="128"/>
                            </a:lnTo>
                            <a:lnTo>
                              <a:pt x="497" y="128"/>
                            </a:lnTo>
                            <a:lnTo>
                              <a:pt x="501" y="128"/>
                            </a:lnTo>
                            <a:lnTo>
                              <a:pt x="506" y="128"/>
                            </a:lnTo>
                            <a:lnTo>
                              <a:pt x="510" y="128"/>
                            </a:lnTo>
                            <a:lnTo>
                              <a:pt x="519" y="133"/>
                            </a:lnTo>
                            <a:lnTo>
                              <a:pt x="524" y="133"/>
                            </a:lnTo>
                            <a:lnTo>
                              <a:pt x="528" y="133"/>
                            </a:lnTo>
                            <a:lnTo>
                              <a:pt x="533" y="133"/>
                            </a:lnTo>
                            <a:lnTo>
                              <a:pt x="537" y="133"/>
                            </a:lnTo>
                            <a:lnTo>
                              <a:pt x="546" y="139"/>
                            </a:lnTo>
                            <a:lnTo>
                              <a:pt x="551" y="139"/>
                            </a:lnTo>
                            <a:lnTo>
                              <a:pt x="555" y="139"/>
                            </a:lnTo>
                            <a:lnTo>
                              <a:pt x="560" y="139"/>
                            </a:lnTo>
                            <a:lnTo>
                              <a:pt x="564" y="139"/>
                            </a:lnTo>
                            <a:lnTo>
                              <a:pt x="573" y="144"/>
                            </a:lnTo>
                            <a:lnTo>
                              <a:pt x="578" y="144"/>
                            </a:lnTo>
                            <a:lnTo>
                              <a:pt x="582" y="144"/>
                            </a:lnTo>
                            <a:lnTo>
                              <a:pt x="587" y="144"/>
                            </a:lnTo>
                            <a:lnTo>
                              <a:pt x="591" y="144"/>
                            </a:lnTo>
                            <a:lnTo>
                              <a:pt x="600" y="149"/>
                            </a:lnTo>
                            <a:lnTo>
                              <a:pt x="604" y="149"/>
                            </a:lnTo>
                            <a:lnTo>
                              <a:pt x="609" y="149"/>
                            </a:lnTo>
                            <a:lnTo>
                              <a:pt x="613" y="149"/>
                            </a:lnTo>
                            <a:lnTo>
                              <a:pt x="618" y="149"/>
                            </a:lnTo>
                            <a:lnTo>
                              <a:pt x="627" y="149"/>
                            </a:lnTo>
                            <a:lnTo>
                              <a:pt x="631" y="155"/>
                            </a:lnTo>
                            <a:lnTo>
                              <a:pt x="636" y="155"/>
                            </a:lnTo>
                            <a:lnTo>
                              <a:pt x="640" y="155"/>
                            </a:lnTo>
                            <a:lnTo>
                              <a:pt x="645" y="155"/>
                            </a:lnTo>
                            <a:lnTo>
                              <a:pt x="654" y="155"/>
                            </a:lnTo>
                            <a:lnTo>
                              <a:pt x="658" y="160"/>
                            </a:lnTo>
                            <a:lnTo>
                              <a:pt x="663" y="160"/>
                            </a:lnTo>
                            <a:lnTo>
                              <a:pt x="667" y="160"/>
                            </a:lnTo>
                            <a:lnTo>
                              <a:pt x="672" y="160"/>
                            </a:lnTo>
                            <a:lnTo>
                              <a:pt x="681" y="160"/>
                            </a:lnTo>
                            <a:lnTo>
                              <a:pt x="685" y="16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9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40725" y="5603875"/>
                        <a:ext cx="547688" cy="93663"/>
                      </a:xfrm>
                      <a:custGeom>
                        <a:avLst/>
                        <a:gdLst>
                          <a:gd name="T0" fmla="*/ 2147483646 w 345"/>
                          <a:gd name="T1" fmla="*/ 2147483646 h 59"/>
                          <a:gd name="T2" fmla="*/ 2147483646 w 345"/>
                          <a:gd name="T3" fmla="*/ 2147483646 h 59"/>
                          <a:gd name="T4" fmla="*/ 2147483646 w 345"/>
                          <a:gd name="T5" fmla="*/ 2147483646 h 59"/>
                          <a:gd name="T6" fmla="*/ 2147483646 w 345"/>
                          <a:gd name="T7" fmla="*/ 2147483646 h 59"/>
                          <a:gd name="T8" fmla="*/ 2147483646 w 345"/>
                          <a:gd name="T9" fmla="*/ 2147483646 h 59"/>
                          <a:gd name="T10" fmla="*/ 2147483646 w 345"/>
                          <a:gd name="T11" fmla="*/ 2147483646 h 59"/>
                          <a:gd name="T12" fmla="*/ 2147483646 w 345"/>
                          <a:gd name="T13" fmla="*/ 2147483646 h 59"/>
                          <a:gd name="T14" fmla="*/ 2147483646 w 345"/>
                          <a:gd name="T15" fmla="*/ 2147483646 h 59"/>
                          <a:gd name="T16" fmla="*/ 2147483646 w 345"/>
                          <a:gd name="T17" fmla="*/ 2147483646 h 59"/>
                          <a:gd name="T18" fmla="*/ 2147483646 w 345"/>
                          <a:gd name="T19" fmla="*/ 2147483646 h 59"/>
                          <a:gd name="T20" fmla="*/ 2147483646 w 345"/>
                          <a:gd name="T21" fmla="*/ 2147483646 h 59"/>
                          <a:gd name="T22" fmla="*/ 2147483646 w 345"/>
                          <a:gd name="T23" fmla="*/ 2147483646 h 59"/>
                          <a:gd name="T24" fmla="*/ 2147483646 w 345"/>
                          <a:gd name="T25" fmla="*/ 2147483646 h 59"/>
                          <a:gd name="T26" fmla="*/ 2147483646 w 345"/>
                          <a:gd name="T27" fmla="*/ 2147483646 h 59"/>
                          <a:gd name="T28" fmla="*/ 2147483646 w 345"/>
                          <a:gd name="T29" fmla="*/ 2147483646 h 59"/>
                          <a:gd name="T30" fmla="*/ 2147483646 w 345"/>
                          <a:gd name="T31" fmla="*/ 2147483646 h 59"/>
                          <a:gd name="T32" fmla="*/ 2147483646 w 345"/>
                          <a:gd name="T33" fmla="*/ 2147483646 h 59"/>
                          <a:gd name="T34" fmla="*/ 2147483646 w 345"/>
                          <a:gd name="T35" fmla="*/ 2147483646 h 59"/>
                          <a:gd name="T36" fmla="*/ 2147483646 w 345"/>
                          <a:gd name="T37" fmla="*/ 2147483646 h 59"/>
                          <a:gd name="T38" fmla="*/ 2147483646 w 345"/>
                          <a:gd name="T39" fmla="*/ 2147483646 h 59"/>
                          <a:gd name="T40" fmla="*/ 2147483646 w 345"/>
                          <a:gd name="T41" fmla="*/ 2147483646 h 59"/>
                          <a:gd name="T42" fmla="*/ 2147483646 w 345"/>
                          <a:gd name="T43" fmla="*/ 2147483646 h 59"/>
                          <a:gd name="T44" fmla="*/ 2147483646 w 345"/>
                          <a:gd name="T45" fmla="*/ 2147483646 h 59"/>
                          <a:gd name="T46" fmla="*/ 2147483646 w 345"/>
                          <a:gd name="T47" fmla="*/ 2147483646 h 59"/>
                          <a:gd name="T48" fmla="*/ 2147483646 w 345"/>
                          <a:gd name="T49" fmla="*/ 2147483646 h 59"/>
                          <a:gd name="T50" fmla="*/ 2147483646 w 345"/>
                          <a:gd name="T51" fmla="*/ 2147483646 h 59"/>
                          <a:gd name="T52" fmla="*/ 2147483646 w 345"/>
                          <a:gd name="T53" fmla="*/ 2147483646 h 59"/>
                          <a:gd name="T54" fmla="*/ 2147483646 w 345"/>
                          <a:gd name="T55" fmla="*/ 2147483646 h 59"/>
                          <a:gd name="T56" fmla="*/ 2147483646 w 345"/>
                          <a:gd name="T57" fmla="*/ 2147483646 h 59"/>
                          <a:gd name="T58" fmla="*/ 2147483646 w 345"/>
                          <a:gd name="T59" fmla="*/ 2147483646 h 59"/>
                          <a:gd name="T60" fmla="*/ 2147483646 w 345"/>
                          <a:gd name="T61" fmla="*/ 2147483646 h 59"/>
                          <a:gd name="T62" fmla="*/ 2147483646 w 345"/>
                          <a:gd name="T63" fmla="*/ 2147483646 h 5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345" h="59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9" y="5"/>
                            </a:lnTo>
                            <a:lnTo>
                              <a:pt x="14" y="5"/>
                            </a:lnTo>
                            <a:lnTo>
                              <a:pt x="22" y="5"/>
                            </a:lnTo>
                            <a:lnTo>
                              <a:pt x="27" y="5"/>
                            </a:lnTo>
                            <a:lnTo>
                              <a:pt x="31" y="5"/>
                            </a:lnTo>
                            <a:lnTo>
                              <a:pt x="36" y="11"/>
                            </a:lnTo>
                            <a:lnTo>
                              <a:pt x="40" y="11"/>
                            </a:lnTo>
                            <a:lnTo>
                              <a:pt x="49" y="11"/>
                            </a:lnTo>
                            <a:lnTo>
                              <a:pt x="54" y="11"/>
                            </a:lnTo>
                            <a:lnTo>
                              <a:pt x="58" y="11"/>
                            </a:lnTo>
                            <a:lnTo>
                              <a:pt x="63" y="11"/>
                            </a:lnTo>
                            <a:lnTo>
                              <a:pt x="67" y="16"/>
                            </a:lnTo>
                            <a:lnTo>
                              <a:pt x="76" y="16"/>
                            </a:lnTo>
                            <a:lnTo>
                              <a:pt x="81" y="16"/>
                            </a:lnTo>
                            <a:lnTo>
                              <a:pt x="85" y="16"/>
                            </a:lnTo>
                            <a:lnTo>
                              <a:pt x="90" y="16"/>
                            </a:lnTo>
                            <a:lnTo>
                              <a:pt x="94" y="16"/>
                            </a:lnTo>
                            <a:lnTo>
                              <a:pt x="103" y="21"/>
                            </a:lnTo>
                            <a:lnTo>
                              <a:pt x="108" y="21"/>
                            </a:lnTo>
                            <a:lnTo>
                              <a:pt x="112" y="21"/>
                            </a:lnTo>
                            <a:lnTo>
                              <a:pt x="117" y="21"/>
                            </a:lnTo>
                            <a:lnTo>
                              <a:pt x="121" y="21"/>
                            </a:lnTo>
                            <a:lnTo>
                              <a:pt x="130" y="21"/>
                            </a:lnTo>
                            <a:lnTo>
                              <a:pt x="134" y="27"/>
                            </a:lnTo>
                            <a:lnTo>
                              <a:pt x="139" y="27"/>
                            </a:lnTo>
                            <a:lnTo>
                              <a:pt x="143" y="27"/>
                            </a:lnTo>
                            <a:lnTo>
                              <a:pt x="148" y="27"/>
                            </a:lnTo>
                            <a:lnTo>
                              <a:pt x="157" y="27"/>
                            </a:lnTo>
                            <a:lnTo>
                              <a:pt x="161" y="27"/>
                            </a:lnTo>
                            <a:lnTo>
                              <a:pt x="166" y="32"/>
                            </a:lnTo>
                            <a:lnTo>
                              <a:pt x="170" y="32"/>
                            </a:lnTo>
                            <a:lnTo>
                              <a:pt x="175" y="32"/>
                            </a:lnTo>
                            <a:lnTo>
                              <a:pt x="184" y="32"/>
                            </a:lnTo>
                            <a:lnTo>
                              <a:pt x="188" y="32"/>
                            </a:lnTo>
                            <a:lnTo>
                              <a:pt x="193" y="32"/>
                            </a:lnTo>
                            <a:lnTo>
                              <a:pt x="197" y="37"/>
                            </a:lnTo>
                            <a:lnTo>
                              <a:pt x="202" y="37"/>
                            </a:lnTo>
                            <a:lnTo>
                              <a:pt x="211" y="37"/>
                            </a:lnTo>
                            <a:lnTo>
                              <a:pt x="215" y="37"/>
                            </a:lnTo>
                            <a:lnTo>
                              <a:pt x="220" y="37"/>
                            </a:lnTo>
                            <a:lnTo>
                              <a:pt x="224" y="37"/>
                            </a:lnTo>
                            <a:lnTo>
                              <a:pt x="233" y="37"/>
                            </a:lnTo>
                            <a:lnTo>
                              <a:pt x="237" y="43"/>
                            </a:lnTo>
                            <a:lnTo>
                              <a:pt x="242" y="43"/>
                            </a:lnTo>
                            <a:lnTo>
                              <a:pt x="246" y="43"/>
                            </a:lnTo>
                            <a:lnTo>
                              <a:pt x="251" y="43"/>
                            </a:lnTo>
                            <a:lnTo>
                              <a:pt x="260" y="43"/>
                            </a:lnTo>
                            <a:lnTo>
                              <a:pt x="264" y="43"/>
                            </a:lnTo>
                            <a:lnTo>
                              <a:pt x="269" y="43"/>
                            </a:lnTo>
                            <a:lnTo>
                              <a:pt x="273" y="48"/>
                            </a:lnTo>
                            <a:lnTo>
                              <a:pt x="278" y="48"/>
                            </a:lnTo>
                            <a:lnTo>
                              <a:pt x="287" y="48"/>
                            </a:lnTo>
                            <a:lnTo>
                              <a:pt x="291" y="48"/>
                            </a:lnTo>
                            <a:lnTo>
                              <a:pt x="296" y="48"/>
                            </a:lnTo>
                            <a:lnTo>
                              <a:pt x="300" y="48"/>
                            </a:lnTo>
                            <a:lnTo>
                              <a:pt x="305" y="48"/>
                            </a:lnTo>
                            <a:lnTo>
                              <a:pt x="314" y="53"/>
                            </a:lnTo>
                            <a:lnTo>
                              <a:pt x="318" y="53"/>
                            </a:lnTo>
                            <a:lnTo>
                              <a:pt x="323" y="53"/>
                            </a:lnTo>
                            <a:lnTo>
                              <a:pt x="327" y="53"/>
                            </a:lnTo>
                            <a:lnTo>
                              <a:pt x="332" y="53"/>
                            </a:lnTo>
                            <a:lnTo>
                              <a:pt x="341" y="53"/>
                            </a:lnTo>
                            <a:lnTo>
                              <a:pt x="345" y="5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07" name="Group 4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2200" y="2049463"/>
                      <a:ext cx="4230688" cy="3546475"/>
                      <a:chOff x="6172200" y="2049463"/>
                      <a:chExt cx="4230688" cy="3546475"/>
                    </a:xfrm>
                  </p:grpSpPr>
                  <p:sp>
                    <p:nvSpPr>
                      <p:cNvPr id="2723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72200" y="2049463"/>
                        <a:ext cx="1081088" cy="2519363"/>
                      </a:xfrm>
                      <a:custGeom>
                        <a:avLst/>
                        <a:gdLst>
                          <a:gd name="T0" fmla="*/ 2147483646 w 681"/>
                          <a:gd name="T1" fmla="*/ 2147483646 h 1587"/>
                          <a:gd name="T2" fmla="*/ 2147483646 w 681"/>
                          <a:gd name="T3" fmla="*/ 2147483646 h 1587"/>
                          <a:gd name="T4" fmla="*/ 2147483646 w 681"/>
                          <a:gd name="T5" fmla="*/ 2147483646 h 1587"/>
                          <a:gd name="T6" fmla="*/ 2147483646 w 681"/>
                          <a:gd name="T7" fmla="*/ 2147483646 h 1587"/>
                          <a:gd name="T8" fmla="*/ 2147483646 w 681"/>
                          <a:gd name="T9" fmla="*/ 2147483646 h 1587"/>
                          <a:gd name="T10" fmla="*/ 2147483646 w 681"/>
                          <a:gd name="T11" fmla="*/ 2147483646 h 1587"/>
                          <a:gd name="T12" fmla="*/ 2147483646 w 681"/>
                          <a:gd name="T13" fmla="*/ 2147483646 h 1587"/>
                          <a:gd name="T14" fmla="*/ 2147483646 w 681"/>
                          <a:gd name="T15" fmla="*/ 2147483646 h 1587"/>
                          <a:gd name="T16" fmla="*/ 2147483646 w 681"/>
                          <a:gd name="T17" fmla="*/ 2147483646 h 1587"/>
                          <a:gd name="T18" fmla="*/ 2147483646 w 681"/>
                          <a:gd name="T19" fmla="*/ 2147483646 h 1587"/>
                          <a:gd name="T20" fmla="*/ 2147483646 w 681"/>
                          <a:gd name="T21" fmla="*/ 2147483646 h 1587"/>
                          <a:gd name="T22" fmla="*/ 2147483646 w 681"/>
                          <a:gd name="T23" fmla="*/ 2147483646 h 1587"/>
                          <a:gd name="T24" fmla="*/ 2147483646 w 681"/>
                          <a:gd name="T25" fmla="*/ 2147483646 h 1587"/>
                          <a:gd name="T26" fmla="*/ 2147483646 w 681"/>
                          <a:gd name="T27" fmla="*/ 2147483646 h 1587"/>
                          <a:gd name="T28" fmla="*/ 2147483646 w 681"/>
                          <a:gd name="T29" fmla="*/ 2147483646 h 1587"/>
                          <a:gd name="T30" fmla="*/ 2147483646 w 681"/>
                          <a:gd name="T31" fmla="*/ 2147483646 h 1587"/>
                          <a:gd name="T32" fmla="*/ 2147483646 w 681"/>
                          <a:gd name="T33" fmla="*/ 2147483646 h 1587"/>
                          <a:gd name="T34" fmla="*/ 2147483646 w 681"/>
                          <a:gd name="T35" fmla="*/ 2147483646 h 1587"/>
                          <a:gd name="T36" fmla="*/ 2147483646 w 681"/>
                          <a:gd name="T37" fmla="*/ 2147483646 h 1587"/>
                          <a:gd name="T38" fmla="*/ 2147483646 w 681"/>
                          <a:gd name="T39" fmla="*/ 2147483646 h 1587"/>
                          <a:gd name="T40" fmla="*/ 2147483646 w 681"/>
                          <a:gd name="T41" fmla="*/ 2147483646 h 1587"/>
                          <a:gd name="T42" fmla="*/ 2147483646 w 681"/>
                          <a:gd name="T43" fmla="*/ 2147483646 h 1587"/>
                          <a:gd name="T44" fmla="*/ 2147483646 w 681"/>
                          <a:gd name="T45" fmla="*/ 2147483646 h 1587"/>
                          <a:gd name="T46" fmla="*/ 2147483646 w 681"/>
                          <a:gd name="T47" fmla="*/ 2147483646 h 1587"/>
                          <a:gd name="T48" fmla="*/ 2147483646 w 681"/>
                          <a:gd name="T49" fmla="*/ 2147483646 h 1587"/>
                          <a:gd name="T50" fmla="*/ 2147483646 w 681"/>
                          <a:gd name="T51" fmla="*/ 2147483646 h 1587"/>
                          <a:gd name="T52" fmla="*/ 2147483646 w 681"/>
                          <a:gd name="T53" fmla="*/ 2147483646 h 1587"/>
                          <a:gd name="T54" fmla="*/ 2147483646 w 681"/>
                          <a:gd name="T55" fmla="*/ 2147483646 h 1587"/>
                          <a:gd name="T56" fmla="*/ 2147483646 w 681"/>
                          <a:gd name="T57" fmla="*/ 2147483646 h 1587"/>
                          <a:gd name="T58" fmla="*/ 2147483646 w 681"/>
                          <a:gd name="T59" fmla="*/ 2147483646 h 1587"/>
                          <a:gd name="T60" fmla="*/ 2147483646 w 681"/>
                          <a:gd name="T61" fmla="*/ 2147483646 h 1587"/>
                          <a:gd name="T62" fmla="*/ 2147483646 w 681"/>
                          <a:gd name="T63" fmla="*/ 2147483646 h 1587"/>
                          <a:gd name="T64" fmla="*/ 2147483646 w 681"/>
                          <a:gd name="T65" fmla="*/ 2147483646 h 1587"/>
                          <a:gd name="T66" fmla="*/ 2147483646 w 681"/>
                          <a:gd name="T67" fmla="*/ 2147483646 h 1587"/>
                          <a:gd name="T68" fmla="*/ 2147483646 w 681"/>
                          <a:gd name="T69" fmla="*/ 2147483646 h 1587"/>
                          <a:gd name="T70" fmla="*/ 2147483646 w 681"/>
                          <a:gd name="T71" fmla="*/ 2147483646 h 1587"/>
                          <a:gd name="T72" fmla="*/ 2147483646 w 681"/>
                          <a:gd name="T73" fmla="*/ 2147483646 h 1587"/>
                          <a:gd name="T74" fmla="*/ 2147483646 w 681"/>
                          <a:gd name="T75" fmla="*/ 2147483646 h 1587"/>
                          <a:gd name="T76" fmla="*/ 2147483646 w 681"/>
                          <a:gd name="T77" fmla="*/ 2147483646 h 1587"/>
                          <a:gd name="T78" fmla="*/ 2147483646 w 681"/>
                          <a:gd name="T79" fmla="*/ 2147483646 h 1587"/>
                          <a:gd name="T80" fmla="*/ 2147483646 w 681"/>
                          <a:gd name="T81" fmla="*/ 2147483646 h 1587"/>
                          <a:gd name="T82" fmla="*/ 2147483646 w 681"/>
                          <a:gd name="T83" fmla="*/ 2147483646 h 1587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587">
                            <a:moveTo>
                              <a:pt x="0" y="0"/>
                            </a:moveTo>
                            <a:lnTo>
                              <a:pt x="4" y="91"/>
                            </a:lnTo>
                            <a:lnTo>
                              <a:pt x="9" y="166"/>
                            </a:lnTo>
                            <a:lnTo>
                              <a:pt x="13" y="230"/>
                            </a:lnTo>
                            <a:lnTo>
                              <a:pt x="18" y="283"/>
                            </a:lnTo>
                            <a:lnTo>
                              <a:pt x="27" y="337"/>
                            </a:lnTo>
                            <a:lnTo>
                              <a:pt x="31" y="385"/>
                            </a:lnTo>
                            <a:lnTo>
                              <a:pt x="36" y="422"/>
                            </a:lnTo>
                            <a:lnTo>
                              <a:pt x="40" y="465"/>
                            </a:lnTo>
                            <a:lnTo>
                              <a:pt x="45" y="497"/>
                            </a:lnTo>
                            <a:lnTo>
                              <a:pt x="54" y="534"/>
                            </a:lnTo>
                            <a:lnTo>
                              <a:pt x="58" y="566"/>
                            </a:lnTo>
                            <a:lnTo>
                              <a:pt x="63" y="593"/>
                            </a:lnTo>
                            <a:lnTo>
                              <a:pt x="67" y="620"/>
                            </a:lnTo>
                            <a:lnTo>
                              <a:pt x="72" y="647"/>
                            </a:lnTo>
                            <a:lnTo>
                              <a:pt x="81" y="673"/>
                            </a:lnTo>
                            <a:lnTo>
                              <a:pt x="85" y="695"/>
                            </a:lnTo>
                            <a:lnTo>
                              <a:pt x="90" y="716"/>
                            </a:lnTo>
                            <a:lnTo>
                              <a:pt x="94" y="743"/>
                            </a:lnTo>
                            <a:lnTo>
                              <a:pt x="98" y="759"/>
                            </a:lnTo>
                            <a:lnTo>
                              <a:pt x="107" y="780"/>
                            </a:lnTo>
                            <a:lnTo>
                              <a:pt x="112" y="801"/>
                            </a:lnTo>
                            <a:lnTo>
                              <a:pt x="116" y="818"/>
                            </a:lnTo>
                            <a:lnTo>
                              <a:pt x="121" y="834"/>
                            </a:lnTo>
                            <a:lnTo>
                              <a:pt x="125" y="855"/>
                            </a:lnTo>
                            <a:lnTo>
                              <a:pt x="134" y="871"/>
                            </a:lnTo>
                            <a:lnTo>
                              <a:pt x="139" y="887"/>
                            </a:lnTo>
                            <a:lnTo>
                              <a:pt x="143" y="898"/>
                            </a:lnTo>
                            <a:lnTo>
                              <a:pt x="148" y="914"/>
                            </a:lnTo>
                            <a:lnTo>
                              <a:pt x="152" y="930"/>
                            </a:lnTo>
                            <a:lnTo>
                              <a:pt x="161" y="946"/>
                            </a:lnTo>
                            <a:lnTo>
                              <a:pt x="166" y="956"/>
                            </a:lnTo>
                            <a:lnTo>
                              <a:pt x="170" y="972"/>
                            </a:lnTo>
                            <a:lnTo>
                              <a:pt x="175" y="983"/>
                            </a:lnTo>
                            <a:lnTo>
                              <a:pt x="179" y="994"/>
                            </a:lnTo>
                            <a:lnTo>
                              <a:pt x="188" y="1010"/>
                            </a:lnTo>
                            <a:lnTo>
                              <a:pt x="193" y="1021"/>
                            </a:lnTo>
                            <a:lnTo>
                              <a:pt x="197" y="1031"/>
                            </a:lnTo>
                            <a:lnTo>
                              <a:pt x="202" y="1042"/>
                            </a:lnTo>
                            <a:lnTo>
                              <a:pt x="206" y="1053"/>
                            </a:lnTo>
                            <a:lnTo>
                              <a:pt x="215" y="1063"/>
                            </a:lnTo>
                            <a:lnTo>
                              <a:pt x="219" y="1074"/>
                            </a:lnTo>
                            <a:lnTo>
                              <a:pt x="224" y="1085"/>
                            </a:lnTo>
                            <a:lnTo>
                              <a:pt x="228" y="1095"/>
                            </a:lnTo>
                            <a:lnTo>
                              <a:pt x="233" y="1106"/>
                            </a:lnTo>
                            <a:lnTo>
                              <a:pt x="242" y="1117"/>
                            </a:lnTo>
                            <a:lnTo>
                              <a:pt x="246" y="1127"/>
                            </a:lnTo>
                            <a:lnTo>
                              <a:pt x="251" y="1138"/>
                            </a:lnTo>
                            <a:lnTo>
                              <a:pt x="255" y="1143"/>
                            </a:lnTo>
                            <a:lnTo>
                              <a:pt x="260" y="1154"/>
                            </a:lnTo>
                            <a:lnTo>
                              <a:pt x="269" y="1165"/>
                            </a:lnTo>
                            <a:lnTo>
                              <a:pt x="273" y="1170"/>
                            </a:lnTo>
                            <a:lnTo>
                              <a:pt x="278" y="1181"/>
                            </a:lnTo>
                            <a:lnTo>
                              <a:pt x="282" y="1186"/>
                            </a:lnTo>
                            <a:lnTo>
                              <a:pt x="287" y="1197"/>
                            </a:lnTo>
                            <a:lnTo>
                              <a:pt x="296" y="1202"/>
                            </a:lnTo>
                            <a:lnTo>
                              <a:pt x="300" y="1213"/>
                            </a:lnTo>
                            <a:lnTo>
                              <a:pt x="305" y="1218"/>
                            </a:lnTo>
                            <a:lnTo>
                              <a:pt x="309" y="1229"/>
                            </a:lnTo>
                            <a:lnTo>
                              <a:pt x="313" y="1234"/>
                            </a:lnTo>
                            <a:lnTo>
                              <a:pt x="322" y="1245"/>
                            </a:lnTo>
                            <a:lnTo>
                              <a:pt x="327" y="1250"/>
                            </a:lnTo>
                            <a:lnTo>
                              <a:pt x="331" y="1261"/>
                            </a:lnTo>
                            <a:lnTo>
                              <a:pt x="336" y="1266"/>
                            </a:lnTo>
                            <a:lnTo>
                              <a:pt x="340" y="1272"/>
                            </a:lnTo>
                            <a:lnTo>
                              <a:pt x="349" y="1277"/>
                            </a:lnTo>
                            <a:lnTo>
                              <a:pt x="354" y="1288"/>
                            </a:lnTo>
                            <a:lnTo>
                              <a:pt x="358" y="1293"/>
                            </a:lnTo>
                            <a:lnTo>
                              <a:pt x="363" y="1298"/>
                            </a:lnTo>
                            <a:lnTo>
                              <a:pt x="367" y="1309"/>
                            </a:lnTo>
                            <a:lnTo>
                              <a:pt x="376" y="1314"/>
                            </a:lnTo>
                            <a:lnTo>
                              <a:pt x="381" y="1320"/>
                            </a:lnTo>
                            <a:lnTo>
                              <a:pt x="385" y="1325"/>
                            </a:lnTo>
                            <a:lnTo>
                              <a:pt x="390" y="1331"/>
                            </a:lnTo>
                            <a:lnTo>
                              <a:pt x="394" y="1336"/>
                            </a:lnTo>
                            <a:lnTo>
                              <a:pt x="403" y="1347"/>
                            </a:lnTo>
                            <a:lnTo>
                              <a:pt x="408" y="1352"/>
                            </a:lnTo>
                            <a:lnTo>
                              <a:pt x="412" y="1357"/>
                            </a:lnTo>
                            <a:lnTo>
                              <a:pt x="417" y="1363"/>
                            </a:lnTo>
                            <a:lnTo>
                              <a:pt x="421" y="1368"/>
                            </a:lnTo>
                            <a:lnTo>
                              <a:pt x="430" y="1373"/>
                            </a:lnTo>
                            <a:lnTo>
                              <a:pt x="434" y="1379"/>
                            </a:lnTo>
                            <a:lnTo>
                              <a:pt x="439" y="1384"/>
                            </a:lnTo>
                            <a:lnTo>
                              <a:pt x="443" y="1389"/>
                            </a:lnTo>
                            <a:lnTo>
                              <a:pt x="448" y="1395"/>
                            </a:lnTo>
                            <a:lnTo>
                              <a:pt x="457" y="1400"/>
                            </a:lnTo>
                            <a:lnTo>
                              <a:pt x="461" y="1405"/>
                            </a:lnTo>
                            <a:lnTo>
                              <a:pt x="466" y="1411"/>
                            </a:lnTo>
                            <a:lnTo>
                              <a:pt x="470" y="1416"/>
                            </a:lnTo>
                            <a:lnTo>
                              <a:pt x="475" y="1421"/>
                            </a:lnTo>
                            <a:lnTo>
                              <a:pt x="484" y="1427"/>
                            </a:lnTo>
                            <a:lnTo>
                              <a:pt x="488" y="1432"/>
                            </a:lnTo>
                            <a:lnTo>
                              <a:pt x="493" y="1437"/>
                            </a:lnTo>
                            <a:lnTo>
                              <a:pt x="497" y="1443"/>
                            </a:lnTo>
                            <a:lnTo>
                              <a:pt x="502" y="1448"/>
                            </a:lnTo>
                            <a:lnTo>
                              <a:pt x="511" y="1453"/>
                            </a:lnTo>
                            <a:lnTo>
                              <a:pt x="515" y="1459"/>
                            </a:lnTo>
                            <a:lnTo>
                              <a:pt x="520" y="1464"/>
                            </a:lnTo>
                            <a:lnTo>
                              <a:pt x="524" y="1469"/>
                            </a:lnTo>
                            <a:lnTo>
                              <a:pt x="533" y="1469"/>
                            </a:lnTo>
                            <a:lnTo>
                              <a:pt x="537" y="1475"/>
                            </a:lnTo>
                            <a:lnTo>
                              <a:pt x="542" y="1480"/>
                            </a:lnTo>
                            <a:lnTo>
                              <a:pt x="546" y="1485"/>
                            </a:lnTo>
                            <a:lnTo>
                              <a:pt x="551" y="1491"/>
                            </a:lnTo>
                            <a:lnTo>
                              <a:pt x="560" y="1496"/>
                            </a:lnTo>
                            <a:lnTo>
                              <a:pt x="564" y="1496"/>
                            </a:lnTo>
                            <a:lnTo>
                              <a:pt x="569" y="1502"/>
                            </a:lnTo>
                            <a:lnTo>
                              <a:pt x="573" y="1507"/>
                            </a:lnTo>
                            <a:lnTo>
                              <a:pt x="578" y="1512"/>
                            </a:lnTo>
                            <a:lnTo>
                              <a:pt x="587" y="1518"/>
                            </a:lnTo>
                            <a:lnTo>
                              <a:pt x="591" y="1523"/>
                            </a:lnTo>
                            <a:lnTo>
                              <a:pt x="596" y="1523"/>
                            </a:lnTo>
                            <a:lnTo>
                              <a:pt x="600" y="1528"/>
                            </a:lnTo>
                            <a:lnTo>
                              <a:pt x="605" y="1534"/>
                            </a:lnTo>
                            <a:lnTo>
                              <a:pt x="614" y="1539"/>
                            </a:lnTo>
                            <a:lnTo>
                              <a:pt x="618" y="1539"/>
                            </a:lnTo>
                            <a:lnTo>
                              <a:pt x="623" y="1544"/>
                            </a:lnTo>
                            <a:lnTo>
                              <a:pt x="627" y="1550"/>
                            </a:lnTo>
                            <a:lnTo>
                              <a:pt x="632" y="1555"/>
                            </a:lnTo>
                            <a:lnTo>
                              <a:pt x="640" y="1555"/>
                            </a:lnTo>
                            <a:lnTo>
                              <a:pt x="645" y="1560"/>
                            </a:lnTo>
                            <a:lnTo>
                              <a:pt x="649" y="1566"/>
                            </a:lnTo>
                            <a:lnTo>
                              <a:pt x="654" y="1571"/>
                            </a:lnTo>
                            <a:lnTo>
                              <a:pt x="658" y="1571"/>
                            </a:lnTo>
                            <a:lnTo>
                              <a:pt x="667" y="1576"/>
                            </a:lnTo>
                            <a:lnTo>
                              <a:pt x="672" y="1582"/>
                            </a:lnTo>
                            <a:lnTo>
                              <a:pt x="676" y="1582"/>
                            </a:lnTo>
                            <a:lnTo>
                              <a:pt x="681" y="158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4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53288" y="4568825"/>
                        <a:ext cx="1087438" cy="517525"/>
                      </a:xfrm>
                      <a:custGeom>
                        <a:avLst/>
                        <a:gdLst>
                          <a:gd name="T0" fmla="*/ 2147483646 w 685"/>
                          <a:gd name="T1" fmla="*/ 2147483646 h 326"/>
                          <a:gd name="T2" fmla="*/ 2147483646 w 685"/>
                          <a:gd name="T3" fmla="*/ 2147483646 h 326"/>
                          <a:gd name="T4" fmla="*/ 2147483646 w 685"/>
                          <a:gd name="T5" fmla="*/ 2147483646 h 326"/>
                          <a:gd name="T6" fmla="*/ 2147483646 w 685"/>
                          <a:gd name="T7" fmla="*/ 2147483646 h 326"/>
                          <a:gd name="T8" fmla="*/ 2147483646 w 685"/>
                          <a:gd name="T9" fmla="*/ 2147483646 h 326"/>
                          <a:gd name="T10" fmla="*/ 2147483646 w 685"/>
                          <a:gd name="T11" fmla="*/ 2147483646 h 326"/>
                          <a:gd name="T12" fmla="*/ 2147483646 w 685"/>
                          <a:gd name="T13" fmla="*/ 2147483646 h 326"/>
                          <a:gd name="T14" fmla="*/ 2147483646 w 685"/>
                          <a:gd name="T15" fmla="*/ 2147483646 h 326"/>
                          <a:gd name="T16" fmla="*/ 2147483646 w 685"/>
                          <a:gd name="T17" fmla="*/ 2147483646 h 326"/>
                          <a:gd name="T18" fmla="*/ 2147483646 w 685"/>
                          <a:gd name="T19" fmla="*/ 2147483646 h 326"/>
                          <a:gd name="T20" fmla="*/ 2147483646 w 685"/>
                          <a:gd name="T21" fmla="*/ 2147483646 h 326"/>
                          <a:gd name="T22" fmla="*/ 2147483646 w 685"/>
                          <a:gd name="T23" fmla="*/ 2147483646 h 326"/>
                          <a:gd name="T24" fmla="*/ 2147483646 w 685"/>
                          <a:gd name="T25" fmla="*/ 2147483646 h 326"/>
                          <a:gd name="T26" fmla="*/ 2147483646 w 685"/>
                          <a:gd name="T27" fmla="*/ 2147483646 h 326"/>
                          <a:gd name="T28" fmla="*/ 2147483646 w 685"/>
                          <a:gd name="T29" fmla="*/ 2147483646 h 326"/>
                          <a:gd name="T30" fmla="*/ 2147483646 w 685"/>
                          <a:gd name="T31" fmla="*/ 2147483646 h 326"/>
                          <a:gd name="T32" fmla="*/ 2147483646 w 685"/>
                          <a:gd name="T33" fmla="*/ 2147483646 h 326"/>
                          <a:gd name="T34" fmla="*/ 2147483646 w 685"/>
                          <a:gd name="T35" fmla="*/ 2147483646 h 326"/>
                          <a:gd name="T36" fmla="*/ 2147483646 w 685"/>
                          <a:gd name="T37" fmla="*/ 2147483646 h 326"/>
                          <a:gd name="T38" fmla="*/ 2147483646 w 685"/>
                          <a:gd name="T39" fmla="*/ 2147483646 h 326"/>
                          <a:gd name="T40" fmla="*/ 2147483646 w 685"/>
                          <a:gd name="T41" fmla="*/ 2147483646 h 326"/>
                          <a:gd name="T42" fmla="*/ 2147483646 w 685"/>
                          <a:gd name="T43" fmla="*/ 2147483646 h 326"/>
                          <a:gd name="T44" fmla="*/ 2147483646 w 685"/>
                          <a:gd name="T45" fmla="*/ 2147483646 h 326"/>
                          <a:gd name="T46" fmla="*/ 2147483646 w 685"/>
                          <a:gd name="T47" fmla="*/ 2147483646 h 326"/>
                          <a:gd name="T48" fmla="*/ 2147483646 w 685"/>
                          <a:gd name="T49" fmla="*/ 2147483646 h 326"/>
                          <a:gd name="T50" fmla="*/ 2147483646 w 685"/>
                          <a:gd name="T51" fmla="*/ 2147483646 h 326"/>
                          <a:gd name="T52" fmla="*/ 2147483646 w 685"/>
                          <a:gd name="T53" fmla="*/ 2147483646 h 326"/>
                          <a:gd name="T54" fmla="*/ 2147483646 w 685"/>
                          <a:gd name="T55" fmla="*/ 2147483646 h 326"/>
                          <a:gd name="T56" fmla="*/ 2147483646 w 685"/>
                          <a:gd name="T57" fmla="*/ 2147483646 h 326"/>
                          <a:gd name="T58" fmla="*/ 2147483646 w 685"/>
                          <a:gd name="T59" fmla="*/ 2147483646 h 326"/>
                          <a:gd name="T60" fmla="*/ 2147483646 w 685"/>
                          <a:gd name="T61" fmla="*/ 2147483646 h 326"/>
                          <a:gd name="T62" fmla="*/ 2147483646 w 685"/>
                          <a:gd name="T63" fmla="*/ 2147483646 h 326"/>
                          <a:gd name="T64" fmla="*/ 2147483646 w 685"/>
                          <a:gd name="T65" fmla="*/ 2147483646 h 326"/>
                          <a:gd name="T66" fmla="*/ 2147483646 w 685"/>
                          <a:gd name="T67" fmla="*/ 2147483646 h 326"/>
                          <a:gd name="T68" fmla="*/ 2147483646 w 685"/>
                          <a:gd name="T69" fmla="*/ 2147483646 h 326"/>
                          <a:gd name="T70" fmla="*/ 2147483646 w 685"/>
                          <a:gd name="T71" fmla="*/ 2147483646 h 326"/>
                          <a:gd name="T72" fmla="*/ 2147483646 w 685"/>
                          <a:gd name="T73" fmla="*/ 2147483646 h 326"/>
                          <a:gd name="T74" fmla="*/ 2147483646 w 685"/>
                          <a:gd name="T75" fmla="*/ 2147483646 h 326"/>
                          <a:gd name="T76" fmla="*/ 2147483646 w 685"/>
                          <a:gd name="T77" fmla="*/ 2147483646 h 326"/>
                          <a:gd name="T78" fmla="*/ 2147483646 w 685"/>
                          <a:gd name="T79" fmla="*/ 2147483646 h 326"/>
                          <a:gd name="T80" fmla="*/ 2147483646 w 685"/>
                          <a:gd name="T81" fmla="*/ 2147483646 h 326"/>
                          <a:gd name="T82" fmla="*/ 2147483646 w 685"/>
                          <a:gd name="T83" fmla="*/ 2147483646 h 32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326">
                            <a:moveTo>
                              <a:pt x="0" y="0"/>
                            </a:moveTo>
                            <a:lnTo>
                              <a:pt x="4" y="5"/>
                            </a:lnTo>
                            <a:lnTo>
                              <a:pt x="13" y="5"/>
                            </a:lnTo>
                            <a:lnTo>
                              <a:pt x="18" y="11"/>
                            </a:lnTo>
                            <a:lnTo>
                              <a:pt x="22" y="16"/>
                            </a:lnTo>
                            <a:lnTo>
                              <a:pt x="27" y="16"/>
                            </a:lnTo>
                            <a:lnTo>
                              <a:pt x="31" y="21"/>
                            </a:lnTo>
                            <a:lnTo>
                              <a:pt x="40" y="27"/>
                            </a:lnTo>
                            <a:lnTo>
                              <a:pt x="45" y="27"/>
                            </a:lnTo>
                            <a:lnTo>
                              <a:pt x="49" y="32"/>
                            </a:lnTo>
                            <a:lnTo>
                              <a:pt x="54" y="37"/>
                            </a:lnTo>
                            <a:lnTo>
                              <a:pt x="58" y="37"/>
                            </a:lnTo>
                            <a:lnTo>
                              <a:pt x="67" y="43"/>
                            </a:lnTo>
                            <a:lnTo>
                              <a:pt x="71" y="48"/>
                            </a:lnTo>
                            <a:lnTo>
                              <a:pt x="76" y="48"/>
                            </a:lnTo>
                            <a:lnTo>
                              <a:pt x="80" y="53"/>
                            </a:lnTo>
                            <a:lnTo>
                              <a:pt x="85" y="53"/>
                            </a:lnTo>
                            <a:lnTo>
                              <a:pt x="94" y="59"/>
                            </a:lnTo>
                            <a:lnTo>
                              <a:pt x="98" y="64"/>
                            </a:lnTo>
                            <a:lnTo>
                              <a:pt x="103" y="64"/>
                            </a:lnTo>
                            <a:lnTo>
                              <a:pt x="107" y="69"/>
                            </a:lnTo>
                            <a:lnTo>
                              <a:pt x="112" y="69"/>
                            </a:lnTo>
                            <a:lnTo>
                              <a:pt x="121" y="75"/>
                            </a:lnTo>
                            <a:lnTo>
                              <a:pt x="125" y="80"/>
                            </a:lnTo>
                            <a:lnTo>
                              <a:pt x="130" y="80"/>
                            </a:lnTo>
                            <a:lnTo>
                              <a:pt x="134" y="86"/>
                            </a:lnTo>
                            <a:lnTo>
                              <a:pt x="139" y="86"/>
                            </a:lnTo>
                            <a:lnTo>
                              <a:pt x="148" y="91"/>
                            </a:lnTo>
                            <a:lnTo>
                              <a:pt x="152" y="91"/>
                            </a:lnTo>
                            <a:lnTo>
                              <a:pt x="157" y="96"/>
                            </a:lnTo>
                            <a:lnTo>
                              <a:pt x="161" y="102"/>
                            </a:lnTo>
                            <a:lnTo>
                              <a:pt x="166" y="102"/>
                            </a:lnTo>
                            <a:lnTo>
                              <a:pt x="174" y="107"/>
                            </a:lnTo>
                            <a:lnTo>
                              <a:pt x="179" y="107"/>
                            </a:lnTo>
                            <a:lnTo>
                              <a:pt x="183" y="112"/>
                            </a:lnTo>
                            <a:lnTo>
                              <a:pt x="188" y="112"/>
                            </a:lnTo>
                            <a:lnTo>
                              <a:pt x="192" y="118"/>
                            </a:lnTo>
                            <a:lnTo>
                              <a:pt x="201" y="118"/>
                            </a:lnTo>
                            <a:lnTo>
                              <a:pt x="206" y="123"/>
                            </a:lnTo>
                            <a:lnTo>
                              <a:pt x="210" y="128"/>
                            </a:lnTo>
                            <a:lnTo>
                              <a:pt x="215" y="128"/>
                            </a:lnTo>
                            <a:lnTo>
                              <a:pt x="219" y="134"/>
                            </a:lnTo>
                            <a:lnTo>
                              <a:pt x="228" y="134"/>
                            </a:lnTo>
                            <a:lnTo>
                              <a:pt x="233" y="139"/>
                            </a:lnTo>
                            <a:lnTo>
                              <a:pt x="237" y="139"/>
                            </a:lnTo>
                            <a:lnTo>
                              <a:pt x="242" y="144"/>
                            </a:lnTo>
                            <a:lnTo>
                              <a:pt x="246" y="144"/>
                            </a:lnTo>
                            <a:lnTo>
                              <a:pt x="255" y="150"/>
                            </a:lnTo>
                            <a:lnTo>
                              <a:pt x="260" y="150"/>
                            </a:lnTo>
                            <a:lnTo>
                              <a:pt x="264" y="155"/>
                            </a:lnTo>
                            <a:lnTo>
                              <a:pt x="269" y="155"/>
                            </a:lnTo>
                            <a:lnTo>
                              <a:pt x="273" y="160"/>
                            </a:lnTo>
                            <a:lnTo>
                              <a:pt x="282" y="160"/>
                            </a:lnTo>
                            <a:lnTo>
                              <a:pt x="286" y="166"/>
                            </a:lnTo>
                            <a:lnTo>
                              <a:pt x="291" y="166"/>
                            </a:lnTo>
                            <a:lnTo>
                              <a:pt x="295" y="171"/>
                            </a:lnTo>
                            <a:lnTo>
                              <a:pt x="300" y="171"/>
                            </a:lnTo>
                            <a:lnTo>
                              <a:pt x="309" y="176"/>
                            </a:lnTo>
                            <a:lnTo>
                              <a:pt x="313" y="176"/>
                            </a:lnTo>
                            <a:lnTo>
                              <a:pt x="318" y="182"/>
                            </a:lnTo>
                            <a:lnTo>
                              <a:pt x="322" y="182"/>
                            </a:lnTo>
                            <a:lnTo>
                              <a:pt x="327" y="182"/>
                            </a:lnTo>
                            <a:lnTo>
                              <a:pt x="336" y="187"/>
                            </a:lnTo>
                            <a:lnTo>
                              <a:pt x="340" y="187"/>
                            </a:lnTo>
                            <a:lnTo>
                              <a:pt x="345" y="192"/>
                            </a:lnTo>
                            <a:lnTo>
                              <a:pt x="349" y="192"/>
                            </a:lnTo>
                            <a:lnTo>
                              <a:pt x="354" y="198"/>
                            </a:lnTo>
                            <a:lnTo>
                              <a:pt x="363" y="198"/>
                            </a:lnTo>
                            <a:lnTo>
                              <a:pt x="367" y="203"/>
                            </a:lnTo>
                            <a:lnTo>
                              <a:pt x="372" y="203"/>
                            </a:lnTo>
                            <a:lnTo>
                              <a:pt x="376" y="208"/>
                            </a:lnTo>
                            <a:lnTo>
                              <a:pt x="385" y="208"/>
                            </a:lnTo>
                            <a:lnTo>
                              <a:pt x="389" y="214"/>
                            </a:lnTo>
                            <a:lnTo>
                              <a:pt x="394" y="214"/>
                            </a:lnTo>
                            <a:lnTo>
                              <a:pt x="398" y="214"/>
                            </a:lnTo>
                            <a:lnTo>
                              <a:pt x="403" y="219"/>
                            </a:lnTo>
                            <a:lnTo>
                              <a:pt x="412" y="219"/>
                            </a:lnTo>
                            <a:lnTo>
                              <a:pt x="416" y="224"/>
                            </a:lnTo>
                            <a:lnTo>
                              <a:pt x="421" y="224"/>
                            </a:lnTo>
                            <a:lnTo>
                              <a:pt x="425" y="230"/>
                            </a:lnTo>
                            <a:lnTo>
                              <a:pt x="430" y="230"/>
                            </a:lnTo>
                            <a:lnTo>
                              <a:pt x="439" y="230"/>
                            </a:lnTo>
                            <a:lnTo>
                              <a:pt x="443" y="235"/>
                            </a:lnTo>
                            <a:lnTo>
                              <a:pt x="448" y="235"/>
                            </a:lnTo>
                            <a:lnTo>
                              <a:pt x="452" y="240"/>
                            </a:lnTo>
                            <a:lnTo>
                              <a:pt x="457" y="240"/>
                            </a:lnTo>
                            <a:lnTo>
                              <a:pt x="466" y="246"/>
                            </a:lnTo>
                            <a:lnTo>
                              <a:pt x="470" y="246"/>
                            </a:lnTo>
                            <a:lnTo>
                              <a:pt x="475" y="246"/>
                            </a:lnTo>
                            <a:lnTo>
                              <a:pt x="479" y="251"/>
                            </a:lnTo>
                            <a:lnTo>
                              <a:pt x="484" y="251"/>
                            </a:lnTo>
                            <a:lnTo>
                              <a:pt x="492" y="257"/>
                            </a:lnTo>
                            <a:lnTo>
                              <a:pt x="497" y="257"/>
                            </a:lnTo>
                            <a:lnTo>
                              <a:pt x="501" y="257"/>
                            </a:lnTo>
                            <a:lnTo>
                              <a:pt x="506" y="262"/>
                            </a:lnTo>
                            <a:lnTo>
                              <a:pt x="510" y="262"/>
                            </a:lnTo>
                            <a:lnTo>
                              <a:pt x="519" y="267"/>
                            </a:lnTo>
                            <a:lnTo>
                              <a:pt x="524" y="267"/>
                            </a:lnTo>
                            <a:lnTo>
                              <a:pt x="528" y="267"/>
                            </a:lnTo>
                            <a:lnTo>
                              <a:pt x="533" y="273"/>
                            </a:lnTo>
                            <a:lnTo>
                              <a:pt x="537" y="273"/>
                            </a:lnTo>
                            <a:lnTo>
                              <a:pt x="546" y="278"/>
                            </a:lnTo>
                            <a:lnTo>
                              <a:pt x="551" y="278"/>
                            </a:lnTo>
                            <a:lnTo>
                              <a:pt x="555" y="278"/>
                            </a:lnTo>
                            <a:lnTo>
                              <a:pt x="560" y="283"/>
                            </a:lnTo>
                            <a:lnTo>
                              <a:pt x="564" y="283"/>
                            </a:lnTo>
                            <a:lnTo>
                              <a:pt x="573" y="283"/>
                            </a:lnTo>
                            <a:lnTo>
                              <a:pt x="578" y="289"/>
                            </a:lnTo>
                            <a:lnTo>
                              <a:pt x="582" y="289"/>
                            </a:lnTo>
                            <a:lnTo>
                              <a:pt x="587" y="294"/>
                            </a:lnTo>
                            <a:lnTo>
                              <a:pt x="591" y="294"/>
                            </a:lnTo>
                            <a:lnTo>
                              <a:pt x="600" y="294"/>
                            </a:lnTo>
                            <a:lnTo>
                              <a:pt x="604" y="299"/>
                            </a:lnTo>
                            <a:lnTo>
                              <a:pt x="609" y="299"/>
                            </a:lnTo>
                            <a:lnTo>
                              <a:pt x="613" y="299"/>
                            </a:lnTo>
                            <a:lnTo>
                              <a:pt x="618" y="305"/>
                            </a:lnTo>
                            <a:lnTo>
                              <a:pt x="627" y="305"/>
                            </a:lnTo>
                            <a:lnTo>
                              <a:pt x="631" y="310"/>
                            </a:lnTo>
                            <a:lnTo>
                              <a:pt x="636" y="310"/>
                            </a:lnTo>
                            <a:lnTo>
                              <a:pt x="640" y="310"/>
                            </a:lnTo>
                            <a:lnTo>
                              <a:pt x="645" y="315"/>
                            </a:lnTo>
                            <a:lnTo>
                              <a:pt x="654" y="315"/>
                            </a:lnTo>
                            <a:lnTo>
                              <a:pt x="658" y="315"/>
                            </a:lnTo>
                            <a:lnTo>
                              <a:pt x="663" y="321"/>
                            </a:lnTo>
                            <a:lnTo>
                              <a:pt x="667" y="321"/>
                            </a:lnTo>
                            <a:lnTo>
                              <a:pt x="672" y="321"/>
                            </a:lnTo>
                            <a:lnTo>
                              <a:pt x="681" y="326"/>
                            </a:lnTo>
                            <a:lnTo>
                              <a:pt x="685" y="326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5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40725" y="5086350"/>
                        <a:ext cx="1081088" cy="304800"/>
                      </a:xfrm>
                      <a:custGeom>
                        <a:avLst/>
                        <a:gdLst>
                          <a:gd name="T0" fmla="*/ 2147483646 w 681"/>
                          <a:gd name="T1" fmla="*/ 2147483646 h 192"/>
                          <a:gd name="T2" fmla="*/ 2147483646 w 681"/>
                          <a:gd name="T3" fmla="*/ 2147483646 h 192"/>
                          <a:gd name="T4" fmla="*/ 2147483646 w 681"/>
                          <a:gd name="T5" fmla="*/ 2147483646 h 192"/>
                          <a:gd name="T6" fmla="*/ 2147483646 w 681"/>
                          <a:gd name="T7" fmla="*/ 2147483646 h 192"/>
                          <a:gd name="T8" fmla="*/ 2147483646 w 681"/>
                          <a:gd name="T9" fmla="*/ 2147483646 h 192"/>
                          <a:gd name="T10" fmla="*/ 2147483646 w 681"/>
                          <a:gd name="T11" fmla="*/ 2147483646 h 192"/>
                          <a:gd name="T12" fmla="*/ 2147483646 w 681"/>
                          <a:gd name="T13" fmla="*/ 2147483646 h 192"/>
                          <a:gd name="T14" fmla="*/ 2147483646 w 681"/>
                          <a:gd name="T15" fmla="*/ 2147483646 h 192"/>
                          <a:gd name="T16" fmla="*/ 2147483646 w 681"/>
                          <a:gd name="T17" fmla="*/ 2147483646 h 192"/>
                          <a:gd name="T18" fmla="*/ 2147483646 w 681"/>
                          <a:gd name="T19" fmla="*/ 2147483646 h 192"/>
                          <a:gd name="T20" fmla="*/ 2147483646 w 681"/>
                          <a:gd name="T21" fmla="*/ 2147483646 h 192"/>
                          <a:gd name="T22" fmla="*/ 2147483646 w 681"/>
                          <a:gd name="T23" fmla="*/ 2147483646 h 192"/>
                          <a:gd name="T24" fmla="*/ 2147483646 w 681"/>
                          <a:gd name="T25" fmla="*/ 2147483646 h 192"/>
                          <a:gd name="T26" fmla="*/ 2147483646 w 681"/>
                          <a:gd name="T27" fmla="*/ 2147483646 h 192"/>
                          <a:gd name="T28" fmla="*/ 2147483646 w 681"/>
                          <a:gd name="T29" fmla="*/ 2147483646 h 192"/>
                          <a:gd name="T30" fmla="*/ 2147483646 w 681"/>
                          <a:gd name="T31" fmla="*/ 2147483646 h 192"/>
                          <a:gd name="T32" fmla="*/ 2147483646 w 681"/>
                          <a:gd name="T33" fmla="*/ 2147483646 h 192"/>
                          <a:gd name="T34" fmla="*/ 2147483646 w 681"/>
                          <a:gd name="T35" fmla="*/ 2147483646 h 192"/>
                          <a:gd name="T36" fmla="*/ 2147483646 w 681"/>
                          <a:gd name="T37" fmla="*/ 2147483646 h 192"/>
                          <a:gd name="T38" fmla="*/ 2147483646 w 681"/>
                          <a:gd name="T39" fmla="*/ 2147483646 h 192"/>
                          <a:gd name="T40" fmla="*/ 2147483646 w 681"/>
                          <a:gd name="T41" fmla="*/ 2147483646 h 192"/>
                          <a:gd name="T42" fmla="*/ 2147483646 w 681"/>
                          <a:gd name="T43" fmla="*/ 2147483646 h 192"/>
                          <a:gd name="T44" fmla="*/ 2147483646 w 681"/>
                          <a:gd name="T45" fmla="*/ 2147483646 h 192"/>
                          <a:gd name="T46" fmla="*/ 2147483646 w 681"/>
                          <a:gd name="T47" fmla="*/ 2147483646 h 192"/>
                          <a:gd name="T48" fmla="*/ 2147483646 w 681"/>
                          <a:gd name="T49" fmla="*/ 2147483646 h 192"/>
                          <a:gd name="T50" fmla="*/ 2147483646 w 681"/>
                          <a:gd name="T51" fmla="*/ 2147483646 h 192"/>
                          <a:gd name="T52" fmla="*/ 2147483646 w 681"/>
                          <a:gd name="T53" fmla="*/ 2147483646 h 192"/>
                          <a:gd name="T54" fmla="*/ 2147483646 w 681"/>
                          <a:gd name="T55" fmla="*/ 2147483646 h 192"/>
                          <a:gd name="T56" fmla="*/ 2147483646 w 681"/>
                          <a:gd name="T57" fmla="*/ 2147483646 h 192"/>
                          <a:gd name="T58" fmla="*/ 2147483646 w 681"/>
                          <a:gd name="T59" fmla="*/ 2147483646 h 192"/>
                          <a:gd name="T60" fmla="*/ 2147483646 w 681"/>
                          <a:gd name="T61" fmla="*/ 2147483646 h 192"/>
                          <a:gd name="T62" fmla="*/ 2147483646 w 681"/>
                          <a:gd name="T63" fmla="*/ 2147483646 h 192"/>
                          <a:gd name="T64" fmla="*/ 2147483646 w 681"/>
                          <a:gd name="T65" fmla="*/ 2147483646 h 192"/>
                          <a:gd name="T66" fmla="*/ 2147483646 w 681"/>
                          <a:gd name="T67" fmla="*/ 2147483646 h 192"/>
                          <a:gd name="T68" fmla="*/ 2147483646 w 681"/>
                          <a:gd name="T69" fmla="*/ 2147483646 h 192"/>
                          <a:gd name="T70" fmla="*/ 2147483646 w 681"/>
                          <a:gd name="T71" fmla="*/ 2147483646 h 192"/>
                          <a:gd name="T72" fmla="*/ 2147483646 w 681"/>
                          <a:gd name="T73" fmla="*/ 2147483646 h 192"/>
                          <a:gd name="T74" fmla="*/ 2147483646 w 681"/>
                          <a:gd name="T75" fmla="*/ 2147483646 h 192"/>
                          <a:gd name="T76" fmla="*/ 2147483646 w 681"/>
                          <a:gd name="T77" fmla="*/ 2147483646 h 192"/>
                          <a:gd name="T78" fmla="*/ 2147483646 w 681"/>
                          <a:gd name="T79" fmla="*/ 2147483646 h 192"/>
                          <a:gd name="T80" fmla="*/ 2147483646 w 681"/>
                          <a:gd name="T81" fmla="*/ 2147483646 h 192"/>
                          <a:gd name="T82" fmla="*/ 2147483646 w 681"/>
                          <a:gd name="T83" fmla="*/ 2147483646 h 192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92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9" y="5"/>
                            </a:lnTo>
                            <a:lnTo>
                              <a:pt x="14" y="5"/>
                            </a:lnTo>
                            <a:lnTo>
                              <a:pt x="22" y="11"/>
                            </a:lnTo>
                            <a:lnTo>
                              <a:pt x="27" y="11"/>
                            </a:lnTo>
                            <a:lnTo>
                              <a:pt x="31" y="11"/>
                            </a:lnTo>
                            <a:lnTo>
                              <a:pt x="36" y="16"/>
                            </a:lnTo>
                            <a:lnTo>
                              <a:pt x="40" y="16"/>
                            </a:lnTo>
                            <a:lnTo>
                              <a:pt x="49" y="16"/>
                            </a:lnTo>
                            <a:lnTo>
                              <a:pt x="54" y="21"/>
                            </a:lnTo>
                            <a:lnTo>
                              <a:pt x="58" y="21"/>
                            </a:lnTo>
                            <a:lnTo>
                              <a:pt x="63" y="21"/>
                            </a:lnTo>
                            <a:lnTo>
                              <a:pt x="67" y="27"/>
                            </a:lnTo>
                            <a:lnTo>
                              <a:pt x="76" y="27"/>
                            </a:lnTo>
                            <a:lnTo>
                              <a:pt x="81" y="27"/>
                            </a:lnTo>
                            <a:lnTo>
                              <a:pt x="85" y="32"/>
                            </a:lnTo>
                            <a:lnTo>
                              <a:pt x="90" y="32"/>
                            </a:lnTo>
                            <a:lnTo>
                              <a:pt x="94" y="32"/>
                            </a:lnTo>
                            <a:lnTo>
                              <a:pt x="103" y="37"/>
                            </a:lnTo>
                            <a:lnTo>
                              <a:pt x="108" y="37"/>
                            </a:lnTo>
                            <a:lnTo>
                              <a:pt x="112" y="37"/>
                            </a:lnTo>
                            <a:lnTo>
                              <a:pt x="117" y="43"/>
                            </a:lnTo>
                            <a:lnTo>
                              <a:pt x="121" y="43"/>
                            </a:lnTo>
                            <a:lnTo>
                              <a:pt x="130" y="43"/>
                            </a:lnTo>
                            <a:lnTo>
                              <a:pt x="134" y="48"/>
                            </a:lnTo>
                            <a:lnTo>
                              <a:pt x="139" y="48"/>
                            </a:lnTo>
                            <a:lnTo>
                              <a:pt x="143" y="48"/>
                            </a:lnTo>
                            <a:lnTo>
                              <a:pt x="148" y="48"/>
                            </a:lnTo>
                            <a:lnTo>
                              <a:pt x="157" y="53"/>
                            </a:lnTo>
                            <a:lnTo>
                              <a:pt x="161" y="53"/>
                            </a:lnTo>
                            <a:lnTo>
                              <a:pt x="166" y="53"/>
                            </a:lnTo>
                            <a:lnTo>
                              <a:pt x="170" y="59"/>
                            </a:lnTo>
                            <a:lnTo>
                              <a:pt x="175" y="59"/>
                            </a:lnTo>
                            <a:lnTo>
                              <a:pt x="184" y="59"/>
                            </a:lnTo>
                            <a:lnTo>
                              <a:pt x="188" y="64"/>
                            </a:lnTo>
                            <a:lnTo>
                              <a:pt x="193" y="64"/>
                            </a:lnTo>
                            <a:lnTo>
                              <a:pt x="197" y="64"/>
                            </a:lnTo>
                            <a:lnTo>
                              <a:pt x="202" y="69"/>
                            </a:lnTo>
                            <a:lnTo>
                              <a:pt x="211" y="69"/>
                            </a:lnTo>
                            <a:lnTo>
                              <a:pt x="215" y="69"/>
                            </a:lnTo>
                            <a:lnTo>
                              <a:pt x="220" y="69"/>
                            </a:lnTo>
                            <a:lnTo>
                              <a:pt x="224" y="75"/>
                            </a:lnTo>
                            <a:lnTo>
                              <a:pt x="233" y="75"/>
                            </a:lnTo>
                            <a:lnTo>
                              <a:pt x="237" y="75"/>
                            </a:lnTo>
                            <a:lnTo>
                              <a:pt x="242" y="80"/>
                            </a:lnTo>
                            <a:lnTo>
                              <a:pt x="246" y="80"/>
                            </a:lnTo>
                            <a:lnTo>
                              <a:pt x="251" y="80"/>
                            </a:lnTo>
                            <a:lnTo>
                              <a:pt x="260" y="85"/>
                            </a:lnTo>
                            <a:lnTo>
                              <a:pt x="264" y="85"/>
                            </a:lnTo>
                            <a:lnTo>
                              <a:pt x="269" y="85"/>
                            </a:lnTo>
                            <a:lnTo>
                              <a:pt x="273" y="85"/>
                            </a:lnTo>
                            <a:lnTo>
                              <a:pt x="278" y="91"/>
                            </a:lnTo>
                            <a:lnTo>
                              <a:pt x="287" y="91"/>
                            </a:lnTo>
                            <a:lnTo>
                              <a:pt x="291" y="91"/>
                            </a:lnTo>
                            <a:lnTo>
                              <a:pt x="296" y="96"/>
                            </a:lnTo>
                            <a:lnTo>
                              <a:pt x="300" y="96"/>
                            </a:lnTo>
                            <a:lnTo>
                              <a:pt x="305" y="96"/>
                            </a:lnTo>
                            <a:lnTo>
                              <a:pt x="314" y="96"/>
                            </a:lnTo>
                            <a:lnTo>
                              <a:pt x="318" y="102"/>
                            </a:lnTo>
                            <a:lnTo>
                              <a:pt x="323" y="102"/>
                            </a:lnTo>
                            <a:lnTo>
                              <a:pt x="327" y="102"/>
                            </a:lnTo>
                            <a:lnTo>
                              <a:pt x="332" y="107"/>
                            </a:lnTo>
                            <a:lnTo>
                              <a:pt x="341" y="107"/>
                            </a:lnTo>
                            <a:lnTo>
                              <a:pt x="345" y="107"/>
                            </a:lnTo>
                            <a:lnTo>
                              <a:pt x="349" y="107"/>
                            </a:lnTo>
                            <a:lnTo>
                              <a:pt x="354" y="112"/>
                            </a:lnTo>
                            <a:lnTo>
                              <a:pt x="358" y="112"/>
                            </a:lnTo>
                            <a:lnTo>
                              <a:pt x="367" y="112"/>
                            </a:lnTo>
                            <a:lnTo>
                              <a:pt x="372" y="118"/>
                            </a:lnTo>
                            <a:lnTo>
                              <a:pt x="376" y="118"/>
                            </a:lnTo>
                            <a:lnTo>
                              <a:pt x="381" y="118"/>
                            </a:lnTo>
                            <a:lnTo>
                              <a:pt x="385" y="118"/>
                            </a:lnTo>
                            <a:lnTo>
                              <a:pt x="394" y="123"/>
                            </a:lnTo>
                            <a:lnTo>
                              <a:pt x="399" y="123"/>
                            </a:lnTo>
                            <a:lnTo>
                              <a:pt x="403" y="123"/>
                            </a:lnTo>
                            <a:lnTo>
                              <a:pt x="408" y="128"/>
                            </a:lnTo>
                            <a:lnTo>
                              <a:pt x="412" y="128"/>
                            </a:lnTo>
                            <a:lnTo>
                              <a:pt x="421" y="128"/>
                            </a:lnTo>
                            <a:lnTo>
                              <a:pt x="426" y="128"/>
                            </a:lnTo>
                            <a:lnTo>
                              <a:pt x="430" y="134"/>
                            </a:lnTo>
                            <a:lnTo>
                              <a:pt x="435" y="134"/>
                            </a:lnTo>
                            <a:lnTo>
                              <a:pt x="439" y="134"/>
                            </a:lnTo>
                            <a:lnTo>
                              <a:pt x="448" y="134"/>
                            </a:lnTo>
                            <a:lnTo>
                              <a:pt x="452" y="139"/>
                            </a:lnTo>
                            <a:lnTo>
                              <a:pt x="457" y="139"/>
                            </a:lnTo>
                            <a:lnTo>
                              <a:pt x="461" y="139"/>
                            </a:lnTo>
                            <a:lnTo>
                              <a:pt x="466" y="139"/>
                            </a:lnTo>
                            <a:lnTo>
                              <a:pt x="475" y="144"/>
                            </a:lnTo>
                            <a:lnTo>
                              <a:pt x="479" y="144"/>
                            </a:lnTo>
                            <a:lnTo>
                              <a:pt x="484" y="144"/>
                            </a:lnTo>
                            <a:lnTo>
                              <a:pt x="488" y="144"/>
                            </a:lnTo>
                            <a:lnTo>
                              <a:pt x="493" y="150"/>
                            </a:lnTo>
                            <a:lnTo>
                              <a:pt x="502" y="150"/>
                            </a:lnTo>
                            <a:lnTo>
                              <a:pt x="506" y="150"/>
                            </a:lnTo>
                            <a:lnTo>
                              <a:pt x="511" y="155"/>
                            </a:lnTo>
                            <a:lnTo>
                              <a:pt x="515" y="155"/>
                            </a:lnTo>
                            <a:lnTo>
                              <a:pt x="520" y="155"/>
                            </a:lnTo>
                            <a:lnTo>
                              <a:pt x="529" y="155"/>
                            </a:lnTo>
                            <a:lnTo>
                              <a:pt x="533" y="160"/>
                            </a:lnTo>
                            <a:lnTo>
                              <a:pt x="538" y="160"/>
                            </a:lnTo>
                            <a:lnTo>
                              <a:pt x="542" y="160"/>
                            </a:lnTo>
                            <a:lnTo>
                              <a:pt x="547" y="160"/>
                            </a:lnTo>
                            <a:lnTo>
                              <a:pt x="556" y="166"/>
                            </a:lnTo>
                            <a:lnTo>
                              <a:pt x="560" y="166"/>
                            </a:lnTo>
                            <a:lnTo>
                              <a:pt x="564" y="166"/>
                            </a:lnTo>
                            <a:lnTo>
                              <a:pt x="569" y="166"/>
                            </a:lnTo>
                            <a:lnTo>
                              <a:pt x="573" y="171"/>
                            </a:lnTo>
                            <a:lnTo>
                              <a:pt x="582" y="171"/>
                            </a:lnTo>
                            <a:lnTo>
                              <a:pt x="587" y="171"/>
                            </a:lnTo>
                            <a:lnTo>
                              <a:pt x="591" y="171"/>
                            </a:lnTo>
                            <a:lnTo>
                              <a:pt x="596" y="176"/>
                            </a:lnTo>
                            <a:lnTo>
                              <a:pt x="600" y="176"/>
                            </a:lnTo>
                            <a:lnTo>
                              <a:pt x="609" y="176"/>
                            </a:lnTo>
                            <a:lnTo>
                              <a:pt x="614" y="176"/>
                            </a:lnTo>
                            <a:lnTo>
                              <a:pt x="618" y="176"/>
                            </a:lnTo>
                            <a:lnTo>
                              <a:pt x="623" y="182"/>
                            </a:lnTo>
                            <a:lnTo>
                              <a:pt x="627" y="182"/>
                            </a:lnTo>
                            <a:lnTo>
                              <a:pt x="636" y="182"/>
                            </a:lnTo>
                            <a:lnTo>
                              <a:pt x="641" y="182"/>
                            </a:lnTo>
                            <a:lnTo>
                              <a:pt x="645" y="187"/>
                            </a:lnTo>
                            <a:lnTo>
                              <a:pt x="650" y="187"/>
                            </a:lnTo>
                            <a:lnTo>
                              <a:pt x="654" y="187"/>
                            </a:lnTo>
                            <a:lnTo>
                              <a:pt x="663" y="187"/>
                            </a:lnTo>
                            <a:lnTo>
                              <a:pt x="667" y="192"/>
                            </a:lnTo>
                            <a:lnTo>
                              <a:pt x="672" y="192"/>
                            </a:lnTo>
                            <a:lnTo>
                              <a:pt x="676" y="192"/>
                            </a:lnTo>
                            <a:lnTo>
                              <a:pt x="681" y="192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6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21813" y="5391150"/>
                        <a:ext cx="981075" cy="204788"/>
                      </a:xfrm>
                      <a:custGeom>
                        <a:avLst/>
                        <a:gdLst>
                          <a:gd name="T0" fmla="*/ 2147483646 w 618"/>
                          <a:gd name="T1" fmla="*/ 2147483646 h 129"/>
                          <a:gd name="T2" fmla="*/ 2147483646 w 618"/>
                          <a:gd name="T3" fmla="*/ 2147483646 h 129"/>
                          <a:gd name="T4" fmla="*/ 2147483646 w 618"/>
                          <a:gd name="T5" fmla="*/ 2147483646 h 129"/>
                          <a:gd name="T6" fmla="*/ 2147483646 w 618"/>
                          <a:gd name="T7" fmla="*/ 2147483646 h 129"/>
                          <a:gd name="T8" fmla="*/ 2147483646 w 618"/>
                          <a:gd name="T9" fmla="*/ 2147483646 h 129"/>
                          <a:gd name="T10" fmla="*/ 2147483646 w 618"/>
                          <a:gd name="T11" fmla="*/ 2147483646 h 129"/>
                          <a:gd name="T12" fmla="*/ 2147483646 w 618"/>
                          <a:gd name="T13" fmla="*/ 2147483646 h 129"/>
                          <a:gd name="T14" fmla="*/ 2147483646 w 618"/>
                          <a:gd name="T15" fmla="*/ 2147483646 h 129"/>
                          <a:gd name="T16" fmla="*/ 2147483646 w 618"/>
                          <a:gd name="T17" fmla="*/ 2147483646 h 129"/>
                          <a:gd name="T18" fmla="*/ 2147483646 w 618"/>
                          <a:gd name="T19" fmla="*/ 2147483646 h 129"/>
                          <a:gd name="T20" fmla="*/ 2147483646 w 618"/>
                          <a:gd name="T21" fmla="*/ 2147483646 h 129"/>
                          <a:gd name="T22" fmla="*/ 2147483646 w 618"/>
                          <a:gd name="T23" fmla="*/ 2147483646 h 129"/>
                          <a:gd name="T24" fmla="*/ 2147483646 w 618"/>
                          <a:gd name="T25" fmla="*/ 2147483646 h 129"/>
                          <a:gd name="T26" fmla="*/ 2147483646 w 618"/>
                          <a:gd name="T27" fmla="*/ 2147483646 h 129"/>
                          <a:gd name="T28" fmla="*/ 2147483646 w 618"/>
                          <a:gd name="T29" fmla="*/ 2147483646 h 129"/>
                          <a:gd name="T30" fmla="*/ 2147483646 w 618"/>
                          <a:gd name="T31" fmla="*/ 2147483646 h 129"/>
                          <a:gd name="T32" fmla="*/ 2147483646 w 618"/>
                          <a:gd name="T33" fmla="*/ 2147483646 h 129"/>
                          <a:gd name="T34" fmla="*/ 2147483646 w 618"/>
                          <a:gd name="T35" fmla="*/ 2147483646 h 129"/>
                          <a:gd name="T36" fmla="*/ 2147483646 w 618"/>
                          <a:gd name="T37" fmla="*/ 2147483646 h 129"/>
                          <a:gd name="T38" fmla="*/ 2147483646 w 618"/>
                          <a:gd name="T39" fmla="*/ 2147483646 h 129"/>
                          <a:gd name="T40" fmla="*/ 2147483646 w 618"/>
                          <a:gd name="T41" fmla="*/ 2147483646 h 129"/>
                          <a:gd name="T42" fmla="*/ 2147483646 w 618"/>
                          <a:gd name="T43" fmla="*/ 2147483646 h 129"/>
                          <a:gd name="T44" fmla="*/ 2147483646 w 618"/>
                          <a:gd name="T45" fmla="*/ 2147483646 h 129"/>
                          <a:gd name="T46" fmla="*/ 2147483646 w 618"/>
                          <a:gd name="T47" fmla="*/ 2147483646 h 129"/>
                          <a:gd name="T48" fmla="*/ 2147483646 w 618"/>
                          <a:gd name="T49" fmla="*/ 2147483646 h 129"/>
                          <a:gd name="T50" fmla="*/ 2147483646 w 618"/>
                          <a:gd name="T51" fmla="*/ 2147483646 h 129"/>
                          <a:gd name="T52" fmla="*/ 2147483646 w 618"/>
                          <a:gd name="T53" fmla="*/ 2147483646 h 129"/>
                          <a:gd name="T54" fmla="*/ 2147483646 w 618"/>
                          <a:gd name="T55" fmla="*/ 2147483646 h 129"/>
                          <a:gd name="T56" fmla="*/ 2147483646 w 618"/>
                          <a:gd name="T57" fmla="*/ 2147483646 h 129"/>
                          <a:gd name="T58" fmla="*/ 2147483646 w 618"/>
                          <a:gd name="T59" fmla="*/ 2147483646 h 129"/>
                          <a:gd name="T60" fmla="*/ 2147483646 w 618"/>
                          <a:gd name="T61" fmla="*/ 2147483646 h 129"/>
                          <a:gd name="T62" fmla="*/ 2147483646 w 618"/>
                          <a:gd name="T63" fmla="*/ 2147483646 h 129"/>
                          <a:gd name="T64" fmla="*/ 2147483646 w 618"/>
                          <a:gd name="T65" fmla="*/ 2147483646 h 129"/>
                          <a:gd name="T66" fmla="*/ 2147483646 w 618"/>
                          <a:gd name="T67" fmla="*/ 2147483646 h 129"/>
                          <a:gd name="T68" fmla="*/ 2147483646 w 618"/>
                          <a:gd name="T69" fmla="*/ 2147483646 h 129"/>
                          <a:gd name="T70" fmla="*/ 2147483646 w 618"/>
                          <a:gd name="T71" fmla="*/ 2147483646 h 129"/>
                          <a:gd name="T72" fmla="*/ 2147483646 w 618"/>
                          <a:gd name="T73" fmla="*/ 2147483646 h 129"/>
                          <a:gd name="T74" fmla="*/ 2147483646 w 618"/>
                          <a:gd name="T75" fmla="*/ 2147483646 h 129"/>
                          <a:gd name="T76" fmla="*/ 2147483646 w 618"/>
                          <a:gd name="T77" fmla="*/ 2147483646 h 129"/>
                          <a:gd name="T78" fmla="*/ 2147483646 w 618"/>
                          <a:gd name="T79" fmla="*/ 2147483646 h 129"/>
                          <a:gd name="T80" fmla="*/ 2147483646 w 618"/>
                          <a:gd name="T81" fmla="*/ 2147483646 h 129"/>
                          <a:gd name="T82" fmla="*/ 2147483646 w 618"/>
                          <a:gd name="T83" fmla="*/ 2147483646 h 129"/>
                          <a:gd name="T84" fmla="*/ 2147483646 w 618"/>
                          <a:gd name="T85" fmla="*/ 2147483646 h 129"/>
                          <a:gd name="T86" fmla="*/ 2147483646 w 618"/>
                          <a:gd name="T87" fmla="*/ 2147483646 h 129"/>
                          <a:gd name="T88" fmla="*/ 2147483646 w 618"/>
                          <a:gd name="T89" fmla="*/ 2147483646 h 129"/>
                          <a:gd name="T90" fmla="*/ 2147483646 w 618"/>
                          <a:gd name="T91" fmla="*/ 2147483646 h 129"/>
                          <a:gd name="T92" fmla="*/ 2147483646 w 618"/>
                          <a:gd name="T93" fmla="*/ 2147483646 h 129"/>
                          <a:gd name="T94" fmla="*/ 2147483646 w 618"/>
                          <a:gd name="T95" fmla="*/ 2147483646 h 129"/>
                          <a:gd name="T96" fmla="*/ 2147483646 w 618"/>
                          <a:gd name="T97" fmla="*/ 2147483646 h 129"/>
                          <a:gd name="T98" fmla="*/ 2147483646 w 618"/>
                          <a:gd name="T99" fmla="*/ 2147483646 h 129"/>
                          <a:gd name="T100" fmla="*/ 2147483646 w 618"/>
                          <a:gd name="T101" fmla="*/ 2147483646 h 129"/>
                          <a:gd name="T102" fmla="*/ 2147483646 w 618"/>
                          <a:gd name="T103" fmla="*/ 2147483646 h 129"/>
                          <a:gd name="T104" fmla="*/ 2147483646 w 618"/>
                          <a:gd name="T105" fmla="*/ 2147483646 h 129"/>
                          <a:gd name="T106" fmla="*/ 2147483646 w 618"/>
                          <a:gd name="T107" fmla="*/ 2147483646 h 129"/>
                          <a:gd name="T108" fmla="*/ 2147483646 w 618"/>
                          <a:gd name="T109" fmla="*/ 2147483646 h 129"/>
                          <a:gd name="T110" fmla="*/ 2147483646 w 618"/>
                          <a:gd name="T111" fmla="*/ 2147483646 h 129"/>
                          <a:gd name="T112" fmla="*/ 2147483646 w 618"/>
                          <a:gd name="T113" fmla="*/ 2147483646 h 129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</a:gdLst>
                        <a:ahLst/>
                        <a:cxnLst>
                          <a:cxn ang="T114">
                            <a:pos x="T0" y="T1"/>
                          </a:cxn>
                          <a:cxn ang="T115">
                            <a:pos x="T2" y="T3"/>
                          </a:cxn>
                          <a:cxn ang="T116">
                            <a:pos x="T4" y="T5"/>
                          </a:cxn>
                          <a:cxn ang="T117">
                            <a:pos x="T6" y="T7"/>
                          </a:cxn>
                          <a:cxn ang="T118">
                            <a:pos x="T8" y="T9"/>
                          </a:cxn>
                          <a:cxn ang="T119">
                            <a:pos x="T10" y="T11"/>
                          </a:cxn>
                          <a:cxn ang="T120">
                            <a:pos x="T12" y="T13"/>
                          </a:cxn>
                          <a:cxn ang="T121">
                            <a:pos x="T14" y="T15"/>
                          </a:cxn>
                          <a:cxn ang="T122">
                            <a:pos x="T16" y="T17"/>
                          </a:cxn>
                          <a:cxn ang="T123">
                            <a:pos x="T18" y="T19"/>
                          </a:cxn>
                          <a:cxn ang="T124">
                            <a:pos x="T20" y="T21"/>
                          </a:cxn>
                          <a:cxn ang="T125">
                            <a:pos x="T22" y="T23"/>
                          </a:cxn>
                          <a:cxn ang="T126">
                            <a:pos x="T24" y="T25"/>
                          </a:cxn>
                          <a:cxn ang="T127">
                            <a:pos x="T26" y="T27"/>
                          </a:cxn>
                          <a:cxn ang="T128">
                            <a:pos x="T28" y="T29"/>
                          </a:cxn>
                          <a:cxn ang="T129">
                            <a:pos x="T30" y="T31"/>
                          </a:cxn>
                          <a:cxn ang="T130">
                            <a:pos x="T32" y="T33"/>
                          </a:cxn>
                          <a:cxn ang="T131">
                            <a:pos x="T34" y="T35"/>
                          </a:cxn>
                          <a:cxn ang="T132">
                            <a:pos x="T36" y="T37"/>
                          </a:cxn>
                          <a:cxn ang="T133">
                            <a:pos x="T38" y="T39"/>
                          </a:cxn>
                          <a:cxn ang="T134">
                            <a:pos x="T40" y="T41"/>
                          </a:cxn>
                          <a:cxn ang="T135">
                            <a:pos x="T42" y="T43"/>
                          </a:cxn>
                          <a:cxn ang="T136">
                            <a:pos x="T44" y="T45"/>
                          </a:cxn>
                          <a:cxn ang="T137">
                            <a:pos x="T46" y="T47"/>
                          </a:cxn>
                          <a:cxn ang="T138">
                            <a:pos x="T48" y="T49"/>
                          </a:cxn>
                          <a:cxn ang="T139">
                            <a:pos x="T50" y="T51"/>
                          </a:cxn>
                          <a:cxn ang="T140">
                            <a:pos x="T52" y="T53"/>
                          </a:cxn>
                          <a:cxn ang="T141">
                            <a:pos x="T54" y="T55"/>
                          </a:cxn>
                          <a:cxn ang="T142">
                            <a:pos x="T56" y="T57"/>
                          </a:cxn>
                          <a:cxn ang="T143">
                            <a:pos x="T58" y="T59"/>
                          </a:cxn>
                          <a:cxn ang="T144">
                            <a:pos x="T60" y="T61"/>
                          </a:cxn>
                          <a:cxn ang="T145">
                            <a:pos x="T62" y="T63"/>
                          </a:cxn>
                          <a:cxn ang="T146">
                            <a:pos x="T64" y="T65"/>
                          </a:cxn>
                          <a:cxn ang="T147">
                            <a:pos x="T66" y="T67"/>
                          </a:cxn>
                          <a:cxn ang="T148">
                            <a:pos x="T68" y="T69"/>
                          </a:cxn>
                          <a:cxn ang="T149">
                            <a:pos x="T70" y="T71"/>
                          </a:cxn>
                          <a:cxn ang="T150">
                            <a:pos x="T72" y="T73"/>
                          </a:cxn>
                          <a:cxn ang="T151">
                            <a:pos x="T74" y="T75"/>
                          </a:cxn>
                          <a:cxn ang="T152">
                            <a:pos x="T76" y="T77"/>
                          </a:cxn>
                          <a:cxn ang="T153">
                            <a:pos x="T78" y="T79"/>
                          </a:cxn>
                          <a:cxn ang="T154">
                            <a:pos x="T80" y="T81"/>
                          </a:cxn>
                          <a:cxn ang="T155">
                            <a:pos x="T82" y="T83"/>
                          </a:cxn>
                          <a:cxn ang="T156">
                            <a:pos x="T84" y="T85"/>
                          </a:cxn>
                          <a:cxn ang="T157">
                            <a:pos x="T86" y="T87"/>
                          </a:cxn>
                          <a:cxn ang="T158">
                            <a:pos x="T88" y="T89"/>
                          </a:cxn>
                          <a:cxn ang="T159">
                            <a:pos x="T90" y="T91"/>
                          </a:cxn>
                          <a:cxn ang="T160">
                            <a:pos x="T92" y="T93"/>
                          </a:cxn>
                          <a:cxn ang="T161">
                            <a:pos x="T94" y="T95"/>
                          </a:cxn>
                          <a:cxn ang="T162">
                            <a:pos x="T96" y="T97"/>
                          </a:cxn>
                          <a:cxn ang="T163">
                            <a:pos x="T98" y="T99"/>
                          </a:cxn>
                          <a:cxn ang="T164">
                            <a:pos x="T100" y="T101"/>
                          </a:cxn>
                          <a:cxn ang="T165">
                            <a:pos x="T102" y="T103"/>
                          </a:cxn>
                          <a:cxn ang="T166">
                            <a:pos x="T104" y="T105"/>
                          </a:cxn>
                          <a:cxn ang="T167">
                            <a:pos x="T106" y="T107"/>
                          </a:cxn>
                          <a:cxn ang="T168">
                            <a:pos x="T108" y="T109"/>
                          </a:cxn>
                          <a:cxn ang="T169">
                            <a:pos x="T110" y="T111"/>
                          </a:cxn>
                          <a:cxn ang="T170">
                            <a:pos x="T112" y="T113"/>
                          </a:cxn>
                        </a:cxnLst>
                        <a:rect l="0" t="0" r="r" b="b"/>
                        <a:pathLst>
                          <a:path w="618" h="129">
                            <a:moveTo>
                              <a:pt x="0" y="0"/>
                            </a:moveTo>
                            <a:lnTo>
                              <a:pt x="9" y="6"/>
                            </a:lnTo>
                            <a:lnTo>
                              <a:pt x="13" y="6"/>
                            </a:lnTo>
                            <a:lnTo>
                              <a:pt x="18" y="6"/>
                            </a:lnTo>
                            <a:lnTo>
                              <a:pt x="22" y="6"/>
                            </a:lnTo>
                            <a:lnTo>
                              <a:pt x="27" y="11"/>
                            </a:lnTo>
                            <a:lnTo>
                              <a:pt x="36" y="11"/>
                            </a:lnTo>
                            <a:lnTo>
                              <a:pt x="40" y="11"/>
                            </a:lnTo>
                            <a:lnTo>
                              <a:pt x="45" y="11"/>
                            </a:lnTo>
                            <a:lnTo>
                              <a:pt x="49" y="11"/>
                            </a:lnTo>
                            <a:lnTo>
                              <a:pt x="54" y="16"/>
                            </a:lnTo>
                            <a:lnTo>
                              <a:pt x="63" y="16"/>
                            </a:lnTo>
                            <a:lnTo>
                              <a:pt x="67" y="16"/>
                            </a:lnTo>
                            <a:lnTo>
                              <a:pt x="72" y="16"/>
                            </a:lnTo>
                            <a:lnTo>
                              <a:pt x="76" y="22"/>
                            </a:lnTo>
                            <a:lnTo>
                              <a:pt x="85" y="22"/>
                            </a:lnTo>
                            <a:lnTo>
                              <a:pt x="90" y="22"/>
                            </a:lnTo>
                            <a:lnTo>
                              <a:pt x="94" y="22"/>
                            </a:lnTo>
                            <a:lnTo>
                              <a:pt x="98" y="22"/>
                            </a:lnTo>
                            <a:lnTo>
                              <a:pt x="103" y="27"/>
                            </a:lnTo>
                            <a:lnTo>
                              <a:pt x="112" y="27"/>
                            </a:lnTo>
                            <a:lnTo>
                              <a:pt x="116" y="27"/>
                            </a:lnTo>
                            <a:lnTo>
                              <a:pt x="121" y="27"/>
                            </a:lnTo>
                            <a:lnTo>
                              <a:pt x="125" y="32"/>
                            </a:lnTo>
                            <a:lnTo>
                              <a:pt x="130" y="32"/>
                            </a:lnTo>
                            <a:lnTo>
                              <a:pt x="139" y="32"/>
                            </a:lnTo>
                            <a:lnTo>
                              <a:pt x="143" y="32"/>
                            </a:lnTo>
                            <a:lnTo>
                              <a:pt x="148" y="32"/>
                            </a:lnTo>
                            <a:lnTo>
                              <a:pt x="152" y="38"/>
                            </a:lnTo>
                            <a:lnTo>
                              <a:pt x="157" y="38"/>
                            </a:lnTo>
                            <a:lnTo>
                              <a:pt x="166" y="38"/>
                            </a:lnTo>
                            <a:lnTo>
                              <a:pt x="170" y="38"/>
                            </a:lnTo>
                            <a:lnTo>
                              <a:pt x="175" y="43"/>
                            </a:lnTo>
                            <a:lnTo>
                              <a:pt x="179" y="43"/>
                            </a:lnTo>
                            <a:lnTo>
                              <a:pt x="184" y="43"/>
                            </a:lnTo>
                            <a:lnTo>
                              <a:pt x="193" y="43"/>
                            </a:lnTo>
                            <a:lnTo>
                              <a:pt x="197" y="43"/>
                            </a:lnTo>
                            <a:lnTo>
                              <a:pt x="201" y="48"/>
                            </a:lnTo>
                            <a:lnTo>
                              <a:pt x="206" y="48"/>
                            </a:lnTo>
                            <a:lnTo>
                              <a:pt x="210" y="48"/>
                            </a:lnTo>
                            <a:lnTo>
                              <a:pt x="219" y="48"/>
                            </a:lnTo>
                            <a:lnTo>
                              <a:pt x="224" y="54"/>
                            </a:lnTo>
                            <a:lnTo>
                              <a:pt x="228" y="54"/>
                            </a:lnTo>
                            <a:lnTo>
                              <a:pt x="233" y="54"/>
                            </a:lnTo>
                            <a:lnTo>
                              <a:pt x="237" y="54"/>
                            </a:lnTo>
                            <a:lnTo>
                              <a:pt x="246" y="54"/>
                            </a:lnTo>
                            <a:lnTo>
                              <a:pt x="251" y="59"/>
                            </a:lnTo>
                            <a:lnTo>
                              <a:pt x="255" y="59"/>
                            </a:lnTo>
                            <a:lnTo>
                              <a:pt x="260" y="59"/>
                            </a:lnTo>
                            <a:lnTo>
                              <a:pt x="264" y="59"/>
                            </a:lnTo>
                            <a:lnTo>
                              <a:pt x="273" y="59"/>
                            </a:lnTo>
                            <a:lnTo>
                              <a:pt x="278" y="64"/>
                            </a:lnTo>
                            <a:lnTo>
                              <a:pt x="282" y="64"/>
                            </a:lnTo>
                            <a:lnTo>
                              <a:pt x="287" y="64"/>
                            </a:lnTo>
                            <a:lnTo>
                              <a:pt x="291" y="64"/>
                            </a:lnTo>
                            <a:lnTo>
                              <a:pt x="300" y="64"/>
                            </a:lnTo>
                            <a:lnTo>
                              <a:pt x="305" y="70"/>
                            </a:lnTo>
                            <a:lnTo>
                              <a:pt x="309" y="70"/>
                            </a:lnTo>
                            <a:lnTo>
                              <a:pt x="313" y="70"/>
                            </a:lnTo>
                            <a:lnTo>
                              <a:pt x="318" y="70"/>
                            </a:lnTo>
                            <a:lnTo>
                              <a:pt x="327" y="70"/>
                            </a:lnTo>
                            <a:lnTo>
                              <a:pt x="331" y="75"/>
                            </a:lnTo>
                            <a:lnTo>
                              <a:pt x="336" y="75"/>
                            </a:lnTo>
                            <a:lnTo>
                              <a:pt x="340" y="75"/>
                            </a:lnTo>
                            <a:lnTo>
                              <a:pt x="345" y="75"/>
                            </a:lnTo>
                            <a:lnTo>
                              <a:pt x="354" y="75"/>
                            </a:lnTo>
                            <a:lnTo>
                              <a:pt x="358" y="81"/>
                            </a:lnTo>
                            <a:lnTo>
                              <a:pt x="363" y="81"/>
                            </a:lnTo>
                            <a:lnTo>
                              <a:pt x="367" y="81"/>
                            </a:lnTo>
                            <a:lnTo>
                              <a:pt x="372" y="81"/>
                            </a:lnTo>
                            <a:lnTo>
                              <a:pt x="381" y="81"/>
                            </a:lnTo>
                            <a:lnTo>
                              <a:pt x="385" y="86"/>
                            </a:lnTo>
                            <a:lnTo>
                              <a:pt x="390" y="86"/>
                            </a:lnTo>
                            <a:lnTo>
                              <a:pt x="394" y="86"/>
                            </a:lnTo>
                            <a:lnTo>
                              <a:pt x="399" y="86"/>
                            </a:lnTo>
                            <a:lnTo>
                              <a:pt x="408" y="86"/>
                            </a:lnTo>
                            <a:lnTo>
                              <a:pt x="412" y="91"/>
                            </a:lnTo>
                            <a:lnTo>
                              <a:pt x="416" y="91"/>
                            </a:lnTo>
                            <a:lnTo>
                              <a:pt x="421" y="91"/>
                            </a:lnTo>
                            <a:lnTo>
                              <a:pt x="425" y="91"/>
                            </a:lnTo>
                            <a:lnTo>
                              <a:pt x="434" y="91"/>
                            </a:lnTo>
                            <a:lnTo>
                              <a:pt x="439" y="97"/>
                            </a:lnTo>
                            <a:lnTo>
                              <a:pt x="443" y="97"/>
                            </a:lnTo>
                            <a:lnTo>
                              <a:pt x="448" y="97"/>
                            </a:lnTo>
                            <a:lnTo>
                              <a:pt x="452" y="97"/>
                            </a:lnTo>
                            <a:lnTo>
                              <a:pt x="461" y="97"/>
                            </a:lnTo>
                            <a:lnTo>
                              <a:pt x="466" y="102"/>
                            </a:lnTo>
                            <a:lnTo>
                              <a:pt x="470" y="102"/>
                            </a:lnTo>
                            <a:lnTo>
                              <a:pt x="475" y="102"/>
                            </a:lnTo>
                            <a:lnTo>
                              <a:pt x="479" y="102"/>
                            </a:lnTo>
                            <a:lnTo>
                              <a:pt x="488" y="102"/>
                            </a:lnTo>
                            <a:lnTo>
                              <a:pt x="493" y="107"/>
                            </a:lnTo>
                            <a:lnTo>
                              <a:pt x="497" y="107"/>
                            </a:lnTo>
                            <a:lnTo>
                              <a:pt x="502" y="107"/>
                            </a:lnTo>
                            <a:lnTo>
                              <a:pt x="506" y="107"/>
                            </a:lnTo>
                            <a:lnTo>
                              <a:pt x="515" y="107"/>
                            </a:lnTo>
                            <a:lnTo>
                              <a:pt x="520" y="113"/>
                            </a:lnTo>
                            <a:lnTo>
                              <a:pt x="524" y="113"/>
                            </a:lnTo>
                            <a:lnTo>
                              <a:pt x="528" y="113"/>
                            </a:lnTo>
                            <a:lnTo>
                              <a:pt x="533" y="113"/>
                            </a:lnTo>
                            <a:lnTo>
                              <a:pt x="542" y="113"/>
                            </a:lnTo>
                            <a:lnTo>
                              <a:pt x="546" y="113"/>
                            </a:lnTo>
                            <a:lnTo>
                              <a:pt x="551" y="118"/>
                            </a:lnTo>
                            <a:lnTo>
                              <a:pt x="555" y="118"/>
                            </a:lnTo>
                            <a:lnTo>
                              <a:pt x="560" y="118"/>
                            </a:lnTo>
                            <a:lnTo>
                              <a:pt x="569" y="118"/>
                            </a:lnTo>
                            <a:lnTo>
                              <a:pt x="573" y="118"/>
                            </a:lnTo>
                            <a:lnTo>
                              <a:pt x="578" y="123"/>
                            </a:lnTo>
                            <a:lnTo>
                              <a:pt x="582" y="123"/>
                            </a:lnTo>
                            <a:lnTo>
                              <a:pt x="587" y="123"/>
                            </a:lnTo>
                            <a:lnTo>
                              <a:pt x="596" y="123"/>
                            </a:lnTo>
                            <a:lnTo>
                              <a:pt x="600" y="123"/>
                            </a:lnTo>
                            <a:lnTo>
                              <a:pt x="605" y="123"/>
                            </a:lnTo>
                            <a:lnTo>
                              <a:pt x="609" y="129"/>
                            </a:lnTo>
                            <a:lnTo>
                              <a:pt x="618" y="12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08" name="Group 4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07138" y="1701800"/>
                      <a:ext cx="4095750" cy="3622676"/>
                      <a:chOff x="6307138" y="1701800"/>
                      <a:chExt cx="4095750" cy="3622676"/>
                    </a:xfrm>
                  </p:grpSpPr>
                  <p:sp>
                    <p:nvSpPr>
                      <p:cNvPr id="2719" name="Freeform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07138" y="1701800"/>
                        <a:ext cx="1081088" cy="2222500"/>
                      </a:xfrm>
                      <a:custGeom>
                        <a:avLst/>
                        <a:gdLst>
                          <a:gd name="T0" fmla="*/ 2147483646 w 681"/>
                          <a:gd name="T1" fmla="*/ 2147483646 h 1400"/>
                          <a:gd name="T2" fmla="*/ 2147483646 w 681"/>
                          <a:gd name="T3" fmla="*/ 2147483646 h 1400"/>
                          <a:gd name="T4" fmla="*/ 2147483646 w 681"/>
                          <a:gd name="T5" fmla="*/ 2147483646 h 1400"/>
                          <a:gd name="T6" fmla="*/ 2147483646 w 681"/>
                          <a:gd name="T7" fmla="*/ 2147483646 h 1400"/>
                          <a:gd name="T8" fmla="*/ 2147483646 w 681"/>
                          <a:gd name="T9" fmla="*/ 2147483646 h 1400"/>
                          <a:gd name="T10" fmla="*/ 2147483646 w 681"/>
                          <a:gd name="T11" fmla="*/ 2147483646 h 1400"/>
                          <a:gd name="T12" fmla="*/ 2147483646 w 681"/>
                          <a:gd name="T13" fmla="*/ 2147483646 h 1400"/>
                          <a:gd name="T14" fmla="*/ 2147483646 w 681"/>
                          <a:gd name="T15" fmla="*/ 2147483646 h 1400"/>
                          <a:gd name="T16" fmla="*/ 2147483646 w 681"/>
                          <a:gd name="T17" fmla="*/ 2147483646 h 1400"/>
                          <a:gd name="T18" fmla="*/ 2147483646 w 681"/>
                          <a:gd name="T19" fmla="*/ 2147483646 h 1400"/>
                          <a:gd name="T20" fmla="*/ 2147483646 w 681"/>
                          <a:gd name="T21" fmla="*/ 2147483646 h 1400"/>
                          <a:gd name="T22" fmla="*/ 2147483646 w 681"/>
                          <a:gd name="T23" fmla="*/ 2147483646 h 1400"/>
                          <a:gd name="T24" fmla="*/ 2147483646 w 681"/>
                          <a:gd name="T25" fmla="*/ 2147483646 h 1400"/>
                          <a:gd name="T26" fmla="*/ 2147483646 w 681"/>
                          <a:gd name="T27" fmla="*/ 2147483646 h 1400"/>
                          <a:gd name="T28" fmla="*/ 2147483646 w 681"/>
                          <a:gd name="T29" fmla="*/ 2147483646 h 1400"/>
                          <a:gd name="T30" fmla="*/ 2147483646 w 681"/>
                          <a:gd name="T31" fmla="*/ 2147483646 h 1400"/>
                          <a:gd name="T32" fmla="*/ 2147483646 w 681"/>
                          <a:gd name="T33" fmla="*/ 2147483646 h 1400"/>
                          <a:gd name="T34" fmla="*/ 2147483646 w 681"/>
                          <a:gd name="T35" fmla="*/ 2147483646 h 1400"/>
                          <a:gd name="T36" fmla="*/ 2147483646 w 681"/>
                          <a:gd name="T37" fmla="*/ 2147483646 h 1400"/>
                          <a:gd name="T38" fmla="*/ 2147483646 w 681"/>
                          <a:gd name="T39" fmla="*/ 2147483646 h 1400"/>
                          <a:gd name="T40" fmla="*/ 2147483646 w 681"/>
                          <a:gd name="T41" fmla="*/ 2147483646 h 1400"/>
                          <a:gd name="T42" fmla="*/ 2147483646 w 681"/>
                          <a:gd name="T43" fmla="*/ 2147483646 h 1400"/>
                          <a:gd name="T44" fmla="*/ 2147483646 w 681"/>
                          <a:gd name="T45" fmla="*/ 2147483646 h 1400"/>
                          <a:gd name="T46" fmla="*/ 2147483646 w 681"/>
                          <a:gd name="T47" fmla="*/ 2147483646 h 1400"/>
                          <a:gd name="T48" fmla="*/ 2147483646 w 681"/>
                          <a:gd name="T49" fmla="*/ 2147483646 h 1400"/>
                          <a:gd name="T50" fmla="*/ 2147483646 w 681"/>
                          <a:gd name="T51" fmla="*/ 2147483646 h 1400"/>
                          <a:gd name="T52" fmla="*/ 2147483646 w 681"/>
                          <a:gd name="T53" fmla="*/ 2147483646 h 1400"/>
                          <a:gd name="T54" fmla="*/ 2147483646 w 681"/>
                          <a:gd name="T55" fmla="*/ 2147483646 h 1400"/>
                          <a:gd name="T56" fmla="*/ 2147483646 w 681"/>
                          <a:gd name="T57" fmla="*/ 2147483646 h 1400"/>
                          <a:gd name="T58" fmla="*/ 2147483646 w 681"/>
                          <a:gd name="T59" fmla="*/ 2147483646 h 1400"/>
                          <a:gd name="T60" fmla="*/ 2147483646 w 681"/>
                          <a:gd name="T61" fmla="*/ 2147483646 h 1400"/>
                          <a:gd name="T62" fmla="*/ 2147483646 w 681"/>
                          <a:gd name="T63" fmla="*/ 2147483646 h 1400"/>
                          <a:gd name="T64" fmla="*/ 2147483646 w 681"/>
                          <a:gd name="T65" fmla="*/ 2147483646 h 1400"/>
                          <a:gd name="T66" fmla="*/ 2147483646 w 681"/>
                          <a:gd name="T67" fmla="*/ 2147483646 h 1400"/>
                          <a:gd name="T68" fmla="*/ 2147483646 w 681"/>
                          <a:gd name="T69" fmla="*/ 2147483646 h 1400"/>
                          <a:gd name="T70" fmla="*/ 2147483646 w 681"/>
                          <a:gd name="T71" fmla="*/ 2147483646 h 1400"/>
                          <a:gd name="T72" fmla="*/ 2147483646 w 681"/>
                          <a:gd name="T73" fmla="*/ 2147483646 h 1400"/>
                          <a:gd name="T74" fmla="*/ 2147483646 w 681"/>
                          <a:gd name="T75" fmla="*/ 2147483646 h 1400"/>
                          <a:gd name="T76" fmla="*/ 2147483646 w 681"/>
                          <a:gd name="T77" fmla="*/ 2147483646 h 1400"/>
                          <a:gd name="T78" fmla="*/ 2147483646 w 681"/>
                          <a:gd name="T79" fmla="*/ 2147483646 h 1400"/>
                          <a:gd name="T80" fmla="*/ 2147483646 w 681"/>
                          <a:gd name="T81" fmla="*/ 2147483646 h 1400"/>
                          <a:gd name="T82" fmla="*/ 2147483646 w 681"/>
                          <a:gd name="T83" fmla="*/ 2147483646 h 140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400">
                            <a:moveTo>
                              <a:pt x="0" y="0"/>
                            </a:moveTo>
                            <a:lnTo>
                              <a:pt x="5" y="11"/>
                            </a:lnTo>
                            <a:lnTo>
                              <a:pt x="9" y="43"/>
                            </a:lnTo>
                            <a:lnTo>
                              <a:pt x="13" y="75"/>
                            </a:lnTo>
                            <a:lnTo>
                              <a:pt x="22" y="107"/>
                            </a:lnTo>
                            <a:lnTo>
                              <a:pt x="27" y="133"/>
                            </a:lnTo>
                            <a:lnTo>
                              <a:pt x="31" y="160"/>
                            </a:lnTo>
                            <a:lnTo>
                              <a:pt x="36" y="187"/>
                            </a:lnTo>
                            <a:lnTo>
                              <a:pt x="40" y="214"/>
                            </a:lnTo>
                            <a:lnTo>
                              <a:pt x="49" y="240"/>
                            </a:lnTo>
                            <a:lnTo>
                              <a:pt x="54" y="262"/>
                            </a:lnTo>
                            <a:lnTo>
                              <a:pt x="58" y="283"/>
                            </a:lnTo>
                            <a:lnTo>
                              <a:pt x="63" y="310"/>
                            </a:lnTo>
                            <a:lnTo>
                              <a:pt x="67" y="331"/>
                            </a:lnTo>
                            <a:lnTo>
                              <a:pt x="76" y="353"/>
                            </a:lnTo>
                            <a:lnTo>
                              <a:pt x="81" y="369"/>
                            </a:lnTo>
                            <a:lnTo>
                              <a:pt x="85" y="390"/>
                            </a:lnTo>
                            <a:lnTo>
                              <a:pt x="90" y="411"/>
                            </a:lnTo>
                            <a:lnTo>
                              <a:pt x="94" y="427"/>
                            </a:lnTo>
                            <a:lnTo>
                              <a:pt x="103" y="449"/>
                            </a:lnTo>
                            <a:lnTo>
                              <a:pt x="108" y="465"/>
                            </a:lnTo>
                            <a:lnTo>
                              <a:pt x="112" y="481"/>
                            </a:lnTo>
                            <a:lnTo>
                              <a:pt x="117" y="502"/>
                            </a:lnTo>
                            <a:lnTo>
                              <a:pt x="121" y="518"/>
                            </a:lnTo>
                            <a:lnTo>
                              <a:pt x="130" y="534"/>
                            </a:lnTo>
                            <a:lnTo>
                              <a:pt x="134" y="550"/>
                            </a:lnTo>
                            <a:lnTo>
                              <a:pt x="139" y="566"/>
                            </a:lnTo>
                            <a:lnTo>
                              <a:pt x="143" y="582"/>
                            </a:lnTo>
                            <a:lnTo>
                              <a:pt x="148" y="593"/>
                            </a:lnTo>
                            <a:lnTo>
                              <a:pt x="157" y="609"/>
                            </a:lnTo>
                            <a:lnTo>
                              <a:pt x="161" y="625"/>
                            </a:lnTo>
                            <a:lnTo>
                              <a:pt x="166" y="636"/>
                            </a:lnTo>
                            <a:lnTo>
                              <a:pt x="170" y="652"/>
                            </a:lnTo>
                            <a:lnTo>
                              <a:pt x="175" y="668"/>
                            </a:lnTo>
                            <a:lnTo>
                              <a:pt x="184" y="678"/>
                            </a:lnTo>
                            <a:lnTo>
                              <a:pt x="188" y="689"/>
                            </a:lnTo>
                            <a:lnTo>
                              <a:pt x="193" y="705"/>
                            </a:lnTo>
                            <a:lnTo>
                              <a:pt x="197" y="716"/>
                            </a:lnTo>
                            <a:lnTo>
                              <a:pt x="202" y="732"/>
                            </a:lnTo>
                            <a:lnTo>
                              <a:pt x="211" y="743"/>
                            </a:lnTo>
                            <a:lnTo>
                              <a:pt x="215" y="753"/>
                            </a:lnTo>
                            <a:lnTo>
                              <a:pt x="220" y="764"/>
                            </a:lnTo>
                            <a:lnTo>
                              <a:pt x="224" y="780"/>
                            </a:lnTo>
                            <a:lnTo>
                              <a:pt x="228" y="791"/>
                            </a:lnTo>
                            <a:lnTo>
                              <a:pt x="237" y="801"/>
                            </a:lnTo>
                            <a:lnTo>
                              <a:pt x="242" y="812"/>
                            </a:lnTo>
                            <a:lnTo>
                              <a:pt x="246" y="823"/>
                            </a:lnTo>
                            <a:lnTo>
                              <a:pt x="251" y="833"/>
                            </a:lnTo>
                            <a:lnTo>
                              <a:pt x="255" y="844"/>
                            </a:lnTo>
                            <a:lnTo>
                              <a:pt x="264" y="855"/>
                            </a:lnTo>
                            <a:lnTo>
                              <a:pt x="269" y="866"/>
                            </a:lnTo>
                            <a:lnTo>
                              <a:pt x="273" y="876"/>
                            </a:lnTo>
                            <a:lnTo>
                              <a:pt x="278" y="887"/>
                            </a:lnTo>
                            <a:lnTo>
                              <a:pt x="282" y="892"/>
                            </a:lnTo>
                            <a:lnTo>
                              <a:pt x="291" y="903"/>
                            </a:lnTo>
                            <a:lnTo>
                              <a:pt x="296" y="914"/>
                            </a:lnTo>
                            <a:lnTo>
                              <a:pt x="300" y="924"/>
                            </a:lnTo>
                            <a:lnTo>
                              <a:pt x="305" y="935"/>
                            </a:lnTo>
                            <a:lnTo>
                              <a:pt x="309" y="940"/>
                            </a:lnTo>
                            <a:lnTo>
                              <a:pt x="318" y="951"/>
                            </a:lnTo>
                            <a:lnTo>
                              <a:pt x="323" y="962"/>
                            </a:lnTo>
                            <a:lnTo>
                              <a:pt x="327" y="967"/>
                            </a:lnTo>
                            <a:lnTo>
                              <a:pt x="332" y="978"/>
                            </a:lnTo>
                            <a:lnTo>
                              <a:pt x="336" y="988"/>
                            </a:lnTo>
                            <a:lnTo>
                              <a:pt x="345" y="994"/>
                            </a:lnTo>
                            <a:lnTo>
                              <a:pt x="349" y="1004"/>
                            </a:lnTo>
                            <a:lnTo>
                              <a:pt x="354" y="1010"/>
                            </a:lnTo>
                            <a:lnTo>
                              <a:pt x="358" y="1020"/>
                            </a:lnTo>
                            <a:lnTo>
                              <a:pt x="363" y="1031"/>
                            </a:lnTo>
                            <a:lnTo>
                              <a:pt x="372" y="1037"/>
                            </a:lnTo>
                            <a:lnTo>
                              <a:pt x="376" y="1047"/>
                            </a:lnTo>
                            <a:lnTo>
                              <a:pt x="381" y="1053"/>
                            </a:lnTo>
                            <a:lnTo>
                              <a:pt x="385" y="1063"/>
                            </a:lnTo>
                            <a:lnTo>
                              <a:pt x="390" y="1069"/>
                            </a:lnTo>
                            <a:lnTo>
                              <a:pt x="399" y="1074"/>
                            </a:lnTo>
                            <a:lnTo>
                              <a:pt x="403" y="1085"/>
                            </a:lnTo>
                            <a:lnTo>
                              <a:pt x="408" y="1090"/>
                            </a:lnTo>
                            <a:lnTo>
                              <a:pt x="412" y="1101"/>
                            </a:lnTo>
                            <a:lnTo>
                              <a:pt x="417" y="1106"/>
                            </a:lnTo>
                            <a:lnTo>
                              <a:pt x="426" y="1111"/>
                            </a:lnTo>
                            <a:lnTo>
                              <a:pt x="430" y="1122"/>
                            </a:lnTo>
                            <a:lnTo>
                              <a:pt x="435" y="1127"/>
                            </a:lnTo>
                            <a:lnTo>
                              <a:pt x="439" y="1133"/>
                            </a:lnTo>
                            <a:lnTo>
                              <a:pt x="448" y="1143"/>
                            </a:lnTo>
                            <a:lnTo>
                              <a:pt x="452" y="1149"/>
                            </a:lnTo>
                            <a:lnTo>
                              <a:pt x="457" y="1154"/>
                            </a:lnTo>
                            <a:lnTo>
                              <a:pt x="461" y="1165"/>
                            </a:lnTo>
                            <a:lnTo>
                              <a:pt x="466" y="1170"/>
                            </a:lnTo>
                            <a:lnTo>
                              <a:pt x="475" y="1175"/>
                            </a:lnTo>
                            <a:lnTo>
                              <a:pt x="479" y="1181"/>
                            </a:lnTo>
                            <a:lnTo>
                              <a:pt x="484" y="1191"/>
                            </a:lnTo>
                            <a:lnTo>
                              <a:pt x="488" y="1197"/>
                            </a:lnTo>
                            <a:lnTo>
                              <a:pt x="493" y="1202"/>
                            </a:lnTo>
                            <a:lnTo>
                              <a:pt x="502" y="1208"/>
                            </a:lnTo>
                            <a:lnTo>
                              <a:pt x="506" y="1213"/>
                            </a:lnTo>
                            <a:lnTo>
                              <a:pt x="511" y="1224"/>
                            </a:lnTo>
                            <a:lnTo>
                              <a:pt x="515" y="1229"/>
                            </a:lnTo>
                            <a:lnTo>
                              <a:pt x="520" y="1234"/>
                            </a:lnTo>
                            <a:lnTo>
                              <a:pt x="529" y="1240"/>
                            </a:lnTo>
                            <a:lnTo>
                              <a:pt x="533" y="1245"/>
                            </a:lnTo>
                            <a:lnTo>
                              <a:pt x="538" y="1250"/>
                            </a:lnTo>
                            <a:lnTo>
                              <a:pt x="542" y="1256"/>
                            </a:lnTo>
                            <a:lnTo>
                              <a:pt x="547" y="1266"/>
                            </a:lnTo>
                            <a:lnTo>
                              <a:pt x="555" y="1272"/>
                            </a:lnTo>
                            <a:lnTo>
                              <a:pt x="560" y="1277"/>
                            </a:lnTo>
                            <a:lnTo>
                              <a:pt x="564" y="1282"/>
                            </a:lnTo>
                            <a:lnTo>
                              <a:pt x="569" y="1288"/>
                            </a:lnTo>
                            <a:lnTo>
                              <a:pt x="573" y="1293"/>
                            </a:lnTo>
                            <a:lnTo>
                              <a:pt x="582" y="1298"/>
                            </a:lnTo>
                            <a:lnTo>
                              <a:pt x="587" y="1304"/>
                            </a:lnTo>
                            <a:lnTo>
                              <a:pt x="591" y="1309"/>
                            </a:lnTo>
                            <a:lnTo>
                              <a:pt x="596" y="1314"/>
                            </a:lnTo>
                            <a:lnTo>
                              <a:pt x="600" y="1320"/>
                            </a:lnTo>
                            <a:lnTo>
                              <a:pt x="609" y="1325"/>
                            </a:lnTo>
                            <a:lnTo>
                              <a:pt x="614" y="1330"/>
                            </a:lnTo>
                            <a:lnTo>
                              <a:pt x="618" y="1336"/>
                            </a:lnTo>
                            <a:lnTo>
                              <a:pt x="623" y="1341"/>
                            </a:lnTo>
                            <a:lnTo>
                              <a:pt x="627" y="1346"/>
                            </a:lnTo>
                            <a:lnTo>
                              <a:pt x="636" y="1352"/>
                            </a:lnTo>
                            <a:lnTo>
                              <a:pt x="641" y="1357"/>
                            </a:lnTo>
                            <a:lnTo>
                              <a:pt x="645" y="1362"/>
                            </a:lnTo>
                            <a:lnTo>
                              <a:pt x="650" y="1368"/>
                            </a:lnTo>
                            <a:lnTo>
                              <a:pt x="654" y="1373"/>
                            </a:lnTo>
                            <a:lnTo>
                              <a:pt x="663" y="1379"/>
                            </a:lnTo>
                            <a:lnTo>
                              <a:pt x="667" y="1384"/>
                            </a:lnTo>
                            <a:lnTo>
                              <a:pt x="672" y="1389"/>
                            </a:lnTo>
                            <a:lnTo>
                              <a:pt x="676" y="1395"/>
                            </a:lnTo>
                            <a:lnTo>
                              <a:pt x="681" y="140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0" name="Freeform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388225" y="3924300"/>
                        <a:ext cx="1087438" cy="712788"/>
                      </a:xfrm>
                      <a:custGeom>
                        <a:avLst/>
                        <a:gdLst>
                          <a:gd name="T0" fmla="*/ 2147483646 w 685"/>
                          <a:gd name="T1" fmla="*/ 2147483646 h 449"/>
                          <a:gd name="T2" fmla="*/ 2147483646 w 685"/>
                          <a:gd name="T3" fmla="*/ 2147483646 h 449"/>
                          <a:gd name="T4" fmla="*/ 2147483646 w 685"/>
                          <a:gd name="T5" fmla="*/ 2147483646 h 449"/>
                          <a:gd name="T6" fmla="*/ 2147483646 w 685"/>
                          <a:gd name="T7" fmla="*/ 2147483646 h 449"/>
                          <a:gd name="T8" fmla="*/ 2147483646 w 685"/>
                          <a:gd name="T9" fmla="*/ 2147483646 h 449"/>
                          <a:gd name="T10" fmla="*/ 2147483646 w 685"/>
                          <a:gd name="T11" fmla="*/ 2147483646 h 449"/>
                          <a:gd name="T12" fmla="*/ 2147483646 w 685"/>
                          <a:gd name="T13" fmla="*/ 2147483646 h 449"/>
                          <a:gd name="T14" fmla="*/ 2147483646 w 685"/>
                          <a:gd name="T15" fmla="*/ 2147483646 h 449"/>
                          <a:gd name="T16" fmla="*/ 2147483646 w 685"/>
                          <a:gd name="T17" fmla="*/ 2147483646 h 449"/>
                          <a:gd name="T18" fmla="*/ 2147483646 w 685"/>
                          <a:gd name="T19" fmla="*/ 2147483646 h 449"/>
                          <a:gd name="T20" fmla="*/ 2147483646 w 685"/>
                          <a:gd name="T21" fmla="*/ 2147483646 h 449"/>
                          <a:gd name="T22" fmla="*/ 2147483646 w 685"/>
                          <a:gd name="T23" fmla="*/ 2147483646 h 449"/>
                          <a:gd name="T24" fmla="*/ 2147483646 w 685"/>
                          <a:gd name="T25" fmla="*/ 2147483646 h 449"/>
                          <a:gd name="T26" fmla="*/ 2147483646 w 685"/>
                          <a:gd name="T27" fmla="*/ 2147483646 h 449"/>
                          <a:gd name="T28" fmla="*/ 2147483646 w 685"/>
                          <a:gd name="T29" fmla="*/ 2147483646 h 449"/>
                          <a:gd name="T30" fmla="*/ 2147483646 w 685"/>
                          <a:gd name="T31" fmla="*/ 2147483646 h 449"/>
                          <a:gd name="T32" fmla="*/ 2147483646 w 685"/>
                          <a:gd name="T33" fmla="*/ 2147483646 h 449"/>
                          <a:gd name="T34" fmla="*/ 2147483646 w 685"/>
                          <a:gd name="T35" fmla="*/ 2147483646 h 449"/>
                          <a:gd name="T36" fmla="*/ 2147483646 w 685"/>
                          <a:gd name="T37" fmla="*/ 2147483646 h 449"/>
                          <a:gd name="T38" fmla="*/ 2147483646 w 685"/>
                          <a:gd name="T39" fmla="*/ 2147483646 h 449"/>
                          <a:gd name="T40" fmla="*/ 2147483646 w 685"/>
                          <a:gd name="T41" fmla="*/ 2147483646 h 449"/>
                          <a:gd name="T42" fmla="*/ 2147483646 w 685"/>
                          <a:gd name="T43" fmla="*/ 2147483646 h 449"/>
                          <a:gd name="T44" fmla="*/ 2147483646 w 685"/>
                          <a:gd name="T45" fmla="*/ 2147483646 h 449"/>
                          <a:gd name="T46" fmla="*/ 2147483646 w 685"/>
                          <a:gd name="T47" fmla="*/ 2147483646 h 449"/>
                          <a:gd name="T48" fmla="*/ 2147483646 w 685"/>
                          <a:gd name="T49" fmla="*/ 2147483646 h 449"/>
                          <a:gd name="T50" fmla="*/ 2147483646 w 685"/>
                          <a:gd name="T51" fmla="*/ 2147483646 h 449"/>
                          <a:gd name="T52" fmla="*/ 2147483646 w 685"/>
                          <a:gd name="T53" fmla="*/ 2147483646 h 449"/>
                          <a:gd name="T54" fmla="*/ 2147483646 w 685"/>
                          <a:gd name="T55" fmla="*/ 2147483646 h 449"/>
                          <a:gd name="T56" fmla="*/ 2147483646 w 685"/>
                          <a:gd name="T57" fmla="*/ 2147483646 h 449"/>
                          <a:gd name="T58" fmla="*/ 2147483646 w 685"/>
                          <a:gd name="T59" fmla="*/ 2147483646 h 449"/>
                          <a:gd name="T60" fmla="*/ 2147483646 w 685"/>
                          <a:gd name="T61" fmla="*/ 2147483646 h 449"/>
                          <a:gd name="T62" fmla="*/ 2147483646 w 685"/>
                          <a:gd name="T63" fmla="*/ 2147483646 h 449"/>
                          <a:gd name="T64" fmla="*/ 2147483646 w 685"/>
                          <a:gd name="T65" fmla="*/ 2147483646 h 449"/>
                          <a:gd name="T66" fmla="*/ 2147483646 w 685"/>
                          <a:gd name="T67" fmla="*/ 2147483646 h 449"/>
                          <a:gd name="T68" fmla="*/ 2147483646 w 685"/>
                          <a:gd name="T69" fmla="*/ 2147483646 h 449"/>
                          <a:gd name="T70" fmla="*/ 2147483646 w 685"/>
                          <a:gd name="T71" fmla="*/ 2147483646 h 449"/>
                          <a:gd name="T72" fmla="*/ 2147483646 w 685"/>
                          <a:gd name="T73" fmla="*/ 2147483646 h 449"/>
                          <a:gd name="T74" fmla="*/ 2147483646 w 685"/>
                          <a:gd name="T75" fmla="*/ 2147483646 h 449"/>
                          <a:gd name="T76" fmla="*/ 2147483646 w 685"/>
                          <a:gd name="T77" fmla="*/ 2147483646 h 449"/>
                          <a:gd name="T78" fmla="*/ 2147483646 w 685"/>
                          <a:gd name="T79" fmla="*/ 2147483646 h 449"/>
                          <a:gd name="T80" fmla="*/ 2147483646 w 685"/>
                          <a:gd name="T81" fmla="*/ 2147483646 h 449"/>
                          <a:gd name="T82" fmla="*/ 2147483646 w 685"/>
                          <a:gd name="T83" fmla="*/ 2147483646 h 449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449">
                            <a:moveTo>
                              <a:pt x="0" y="0"/>
                            </a:moveTo>
                            <a:lnTo>
                              <a:pt x="9" y="5"/>
                            </a:lnTo>
                            <a:lnTo>
                              <a:pt x="13" y="11"/>
                            </a:lnTo>
                            <a:lnTo>
                              <a:pt x="18" y="11"/>
                            </a:lnTo>
                            <a:lnTo>
                              <a:pt x="22" y="16"/>
                            </a:lnTo>
                            <a:lnTo>
                              <a:pt x="27" y="21"/>
                            </a:lnTo>
                            <a:lnTo>
                              <a:pt x="36" y="27"/>
                            </a:lnTo>
                            <a:lnTo>
                              <a:pt x="40" y="32"/>
                            </a:lnTo>
                            <a:lnTo>
                              <a:pt x="45" y="37"/>
                            </a:lnTo>
                            <a:lnTo>
                              <a:pt x="49" y="43"/>
                            </a:lnTo>
                            <a:lnTo>
                              <a:pt x="54" y="48"/>
                            </a:lnTo>
                            <a:lnTo>
                              <a:pt x="63" y="48"/>
                            </a:lnTo>
                            <a:lnTo>
                              <a:pt x="67" y="53"/>
                            </a:lnTo>
                            <a:lnTo>
                              <a:pt x="72" y="59"/>
                            </a:lnTo>
                            <a:lnTo>
                              <a:pt x="76" y="64"/>
                            </a:lnTo>
                            <a:lnTo>
                              <a:pt x="81" y="69"/>
                            </a:lnTo>
                            <a:lnTo>
                              <a:pt x="89" y="75"/>
                            </a:lnTo>
                            <a:lnTo>
                              <a:pt x="94" y="80"/>
                            </a:lnTo>
                            <a:lnTo>
                              <a:pt x="98" y="80"/>
                            </a:lnTo>
                            <a:lnTo>
                              <a:pt x="103" y="85"/>
                            </a:lnTo>
                            <a:lnTo>
                              <a:pt x="107" y="91"/>
                            </a:lnTo>
                            <a:lnTo>
                              <a:pt x="116" y="96"/>
                            </a:lnTo>
                            <a:lnTo>
                              <a:pt x="121" y="101"/>
                            </a:lnTo>
                            <a:lnTo>
                              <a:pt x="125" y="101"/>
                            </a:lnTo>
                            <a:lnTo>
                              <a:pt x="130" y="107"/>
                            </a:lnTo>
                            <a:lnTo>
                              <a:pt x="134" y="112"/>
                            </a:lnTo>
                            <a:lnTo>
                              <a:pt x="143" y="117"/>
                            </a:lnTo>
                            <a:lnTo>
                              <a:pt x="148" y="123"/>
                            </a:lnTo>
                            <a:lnTo>
                              <a:pt x="152" y="123"/>
                            </a:lnTo>
                            <a:lnTo>
                              <a:pt x="157" y="128"/>
                            </a:lnTo>
                            <a:lnTo>
                              <a:pt x="161" y="133"/>
                            </a:lnTo>
                            <a:lnTo>
                              <a:pt x="170" y="139"/>
                            </a:lnTo>
                            <a:lnTo>
                              <a:pt x="175" y="139"/>
                            </a:lnTo>
                            <a:lnTo>
                              <a:pt x="179" y="144"/>
                            </a:lnTo>
                            <a:lnTo>
                              <a:pt x="184" y="150"/>
                            </a:lnTo>
                            <a:lnTo>
                              <a:pt x="188" y="155"/>
                            </a:lnTo>
                            <a:lnTo>
                              <a:pt x="197" y="155"/>
                            </a:lnTo>
                            <a:lnTo>
                              <a:pt x="201" y="160"/>
                            </a:lnTo>
                            <a:lnTo>
                              <a:pt x="206" y="166"/>
                            </a:lnTo>
                            <a:lnTo>
                              <a:pt x="210" y="171"/>
                            </a:lnTo>
                            <a:lnTo>
                              <a:pt x="215" y="171"/>
                            </a:lnTo>
                            <a:lnTo>
                              <a:pt x="224" y="176"/>
                            </a:lnTo>
                            <a:lnTo>
                              <a:pt x="228" y="182"/>
                            </a:lnTo>
                            <a:lnTo>
                              <a:pt x="233" y="182"/>
                            </a:lnTo>
                            <a:lnTo>
                              <a:pt x="237" y="187"/>
                            </a:lnTo>
                            <a:lnTo>
                              <a:pt x="242" y="192"/>
                            </a:lnTo>
                            <a:lnTo>
                              <a:pt x="251" y="198"/>
                            </a:lnTo>
                            <a:lnTo>
                              <a:pt x="255" y="198"/>
                            </a:lnTo>
                            <a:lnTo>
                              <a:pt x="260" y="203"/>
                            </a:lnTo>
                            <a:lnTo>
                              <a:pt x="264" y="208"/>
                            </a:lnTo>
                            <a:lnTo>
                              <a:pt x="269" y="208"/>
                            </a:lnTo>
                            <a:lnTo>
                              <a:pt x="278" y="214"/>
                            </a:lnTo>
                            <a:lnTo>
                              <a:pt x="282" y="219"/>
                            </a:lnTo>
                            <a:lnTo>
                              <a:pt x="287" y="219"/>
                            </a:lnTo>
                            <a:lnTo>
                              <a:pt x="291" y="224"/>
                            </a:lnTo>
                            <a:lnTo>
                              <a:pt x="300" y="230"/>
                            </a:lnTo>
                            <a:lnTo>
                              <a:pt x="304" y="230"/>
                            </a:lnTo>
                            <a:lnTo>
                              <a:pt x="309" y="235"/>
                            </a:lnTo>
                            <a:lnTo>
                              <a:pt x="313" y="240"/>
                            </a:lnTo>
                            <a:lnTo>
                              <a:pt x="318" y="240"/>
                            </a:lnTo>
                            <a:lnTo>
                              <a:pt x="327" y="246"/>
                            </a:lnTo>
                            <a:lnTo>
                              <a:pt x="331" y="251"/>
                            </a:lnTo>
                            <a:lnTo>
                              <a:pt x="336" y="251"/>
                            </a:lnTo>
                            <a:lnTo>
                              <a:pt x="340" y="256"/>
                            </a:lnTo>
                            <a:lnTo>
                              <a:pt x="345" y="262"/>
                            </a:lnTo>
                            <a:lnTo>
                              <a:pt x="354" y="262"/>
                            </a:lnTo>
                            <a:lnTo>
                              <a:pt x="358" y="267"/>
                            </a:lnTo>
                            <a:lnTo>
                              <a:pt x="363" y="272"/>
                            </a:lnTo>
                            <a:lnTo>
                              <a:pt x="367" y="272"/>
                            </a:lnTo>
                            <a:lnTo>
                              <a:pt x="372" y="278"/>
                            </a:lnTo>
                            <a:lnTo>
                              <a:pt x="381" y="278"/>
                            </a:lnTo>
                            <a:lnTo>
                              <a:pt x="385" y="283"/>
                            </a:lnTo>
                            <a:lnTo>
                              <a:pt x="390" y="288"/>
                            </a:lnTo>
                            <a:lnTo>
                              <a:pt x="394" y="288"/>
                            </a:lnTo>
                            <a:lnTo>
                              <a:pt x="399" y="294"/>
                            </a:lnTo>
                            <a:lnTo>
                              <a:pt x="407" y="299"/>
                            </a:lnTo>
                            <a:lnTo>
                              <a:pt x="412" y="299"/>
                            </a:lnTo>
                            <a:lnTo>
                              <a:pt x="416" y="304"/>
                            </a:lnTo>
                            <a:lnTo>
                              <a:pt x="421" y="304"/>
                            </a:lnTo>
                            <a:lnTo>
                              <a:pt x="425" y="310"/>
                            </a:lnTo>
                            <a:lnTo>
                              <a:pt x="434" y="315"/>
                            </a:lnTo>
                            <a:lnTo>
                              <a:pt x="439" y="315"/>
                            </a:lnTo>
                            <a:lnTo>
                              <a:pt x="443" y="321"/>
                            </a:lnTo>
                            <a:lnTo>
                              <a:pt x="448" y="321"/>
                            </a:lnTo>
                            <a:lnTo>
                              <a:pt x="452" y="326"/>
                            </a:lnTo>
                            <a:lnTo>
                              <a:pt x="461" y="326"/>
                            </a:lnTo>
                            <a:lnTo>
                              <a:pt x="466" y="331"/>
                            </a:lnTo>
                            <a:lnTo>
                              <a:pt x="470" y="337"/>
                            </a:lnTo>
                            <a:lnTo>
                              <a:pt x="475" y="337"/>
                            </a:lnTo>
                            <a:lnTo>
                              <a:pt x="479" y="342"/>
                            </a:lnTo>
                            <a:lnTo>
                              <a:pt x="488" y="342"/>
                            </a:lnTo>
                            <a:lnTo>
                              <a:pt x="493" y="347"/>
                            </a:lnTo>
                            <a:lnTo>
                              <a:pt x="497" y="353"/>
                            </a:lnTo>
                            <a:lnTo>
                              <a:pt x="502" y="353"/>
                            </a:lnTo>
                            <a:lnTo>
                              <a:pt x="506" y="358"/>
                            </a:lnTo>
                            <a:lnTo>
                              <a:pt x="515" y="358"/>
                            </a:lnTo>
                            <a:lnTo>
                              <a:pt x="519" y="363"/>
                            </a:lnTo>
                            <a:lnTo>
                              <a:pt x="524" y="363"/>
                            </a:lnTo>
                            <a:lnTo>
                              <a:pt x="528" y="369"/>
                            </a:lnTo>
                            <a:lnTo>
                              <a:pt x="533" y="369"/>
                            </a:lnTo>
                            <a:lnTo>
                              <a:pt x="542" y="374"/>
                            </a:lnTo>
                            <a:lnTo>
                              <a:pt x="546" y="379"/>
                            </a:lnTo>
                            <a:lnTo>
                              <a:pt x="551" y="379"/>
                            </a:lnTo>
                            <a:lnTo>
                              <a:pt x="555" y="385"/>
                            </a:lnTo>
                            <a:lnTo>
                              <a:pt x="560" y="385"/>
                            </a:lnTo>
                            <a:lnTo>
                              <a:pt x="569" y="390"/>
                            </a:lnTo>
                            <a:lnTo>
                              <a:pt x="573" y="390"/>
                            </a:lnTo>
                            <a:lnTo>
                              <a:pt x="578" y="395"/>
                            </a:lnTo>
                            <a:lnTo>
                              <a:pt x="582" y="395"/>
                            </a:lnTo>
                            <a:lnTo>
                              <a:pt x="587" y="401"/>
                            </a:lnTo>
                            <a:lnTo>
                              <a:pt x="596" y="401"/>
                            </a:lnTo>
                            <a:lnTo>
                              <a:pt x="600" y="406"/>
                            </a:lnTo>
                            <a:lnTo>
                              <a:pt x="605" y="406"/>
                            </a:lnTo>
                            <a:lnTo>
                              <a:pt x="609" y="411"/>
                            </a:lnTo>
                            <a:lnTo>
                              <a:pt x="614" y="411"/>
                            </a:lnTo>
                            <a:lnTo>
                              <a:pt x="622" y="417"/>
                            </a:lnTo>
                            <a:lnTo>
                              <a:pt x="627" y="417"/>
                            </a:lnTo>
                            <a:lnTo>
                              <a:pt x="631" y="422"/>
                            </a:lnTo>
                            <a:lnTo>
                              <a:pt x="636" y="427"/>
                            </a:lnTo>
                            <a:lnTo>
                              <a:pt x="640" y="427"/>
                            </a:lnTo>
                            <a:lnTo>
                              <a:pt x="649" y="433"/>
                            </a:lnTo>
                            <a:lnTo>
                              <a:pt x="654" y="433"/>
                            </a:lnTo>
                            <a:lnTo>
                              <a:pt x="658" y="438"/>
                            </a:lnTo>
                            <a:lnTo>
                              <a:pt x="663" y="438"/>
                            </a:lnTo>
                            <a:lnTo>
                              <a:pt x="667" y="443"/>
                            </a:lnTo>
                            <a:lnTo>
                              <a:pt x="676" y="443"/>
                            </a:lnTo>
                            <a:lnTo>
                              <a:pt x="681" y="449"/>
                            </a:lnTo>
                            <a:lnTo>
                              <a:pt x="685" y="44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1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75663" y="4637088"/>
                        <a:ext cx="1089025" cy="441325"/>
                      </a:xfrm>
                      <a:custGeom>
                        <a:avLst/>
                        <a:gdLst>
                          <a:gd name="T0" fmla="*/ 2147483646 w 686"/>
                          <a:gd name="T1" fmla="*/ 2147483646 h 278"/>
                          <a:gd name="T2" fmla="*/ 2147483646 w 686"/>
                          <a:gd name="T3" fmla="*/ 2147483646 h 278"/>
                          <a:gd name="T4" fmla="*/ 2147483646 w 686"/>
                          <a:gd name="T5" fmla="*/ 2147483646 h 278"/>
                          <a:gd name="T6" fmla="*/ 2147483646 w 686"/>
                          <a:gd name="T7" fmla="*/ 2147483646 h 278"/>
                          <a:gd name="T8" fmla="*/ 2147483646 w 686"/>
                          <a:gd name="T9" fmla="*/ 2147483646 h 278"/>
                          <a:gd name="T10" fmla="*/ 2147483646 w 686"/>
                          <a:gd name="T11" fmla="*/ 2147483646 h 278"/>
                          <a:gd name="T12" fmla="*/ 2147483646 w 686"/>
                          <a:gd name="T13" fmla="*/ 2147483646 h 278"/>
                          <a:gd name="T14" fmla="*/ 2147483646 w 686"/>
                          <a:gd name="T15" fmla="*/ 2147483646 h 278"/>
                          <a:gd name="T16" fmla="*/ 2147483646 w 686"/>
                          <a:gd name="T17" fmla="*/ 2147483646 h 278"/>
                          <a:gd name="T18" fmla="*/ 2147483646 w 686"/>
                          <a:gd name="T19" fmla="*/ 2147483646 h 278"/>
                          <a:gd name="T20" fmla="*/ 2147483646 w 686"/>
                          <a:gd name="T21" fmla="*/ 2147483646 h 278"/>
                          <a:gd name="T22" fmla="*/ 2147483646 w 686"/>
                          <a:gd name="T23" fmla="*/ 2147483646 h 278"/>
                          <a:gd name="T24" fmla="*/ 2147483646 w 686"/>
                          <a:gd name="T25" fmla="*/ 2147483646 h 278"/>
                          <a:gd name="T26" fmla="*/ 2147483646 w 686"/>
                          <a:gd name="T27" fmla="*/ 2147483646 h 278"/>
                          <a:gd name="T28" fmla="*/ 2147483646 w 686"/>
                          <a:gd name="T29" fmla="*/ 2147483646 h 278"/>
                          <a:gd name="T30" fmla="*/ 2147483646 w 686"/>
                          <a:gd name="T31" fmla="*/ 2147483646 h 278"/>
                          <a:gd name="T32" fmla="*/ 2147483646 w 686"/>
                          <a:gd name="T33" fmla="*/ 2147483646 h 278"/>
                          <a:gd name="T34" fmla="*/ 2147483646 w 686"/>
                          <a:gd name="T35" fmla="*/ 2147483646 h 278"/>
                          <a:gd name="T36" fmla="*/ 2147483646 w 686"/>
                          <a:gd name="T37" fmla="*/ 2147483646 h 278"/>
                          <a:gd name="T38" fmla="*/ 2147483646 w 686"/>
                          <a:gd name="T39" fmla="*/ 2147483646 h 278"/>
                          <a:gd name="T40" fmla="*/ 2147483646 w 686"/>
                          <a:gd name="T41" fmla="*/ 2147483646 h 278"/>
                          <a:gd name="T42" fmla="*/ 2147483646 w 686"/>
                          <a:gd name="T43" fmla="*/ 2147483646 h 278"/>
                          <a:gd name="T44" fmla="*/ 2147483646 w 686"/>
                          <a:gd name="T45" fmla="*/ 2147483646 h 278"/>
                          <a:gd name="T46" fmla="*/ 2147483646 w 686"/>
                          <a:gd name="T47" fmla="*/ 2147483646 h 278"/>
                          <a:gd name="T48" fmla="*/ 2147483646 w 686"/>
                          <a:gd name="T49" fmla="*/ 2147483646 h 278"/>
                          <a:gd name="T50" fmla="*/ 2147483646 w 686"/>
                          <a:gd name="T51" fmla="*/ 2147483646 h 278"/>
                          <a:gd name="T52" fmla="*/ 2147483646 w 686"/>
                          <a:gd name="T53" fmla="*/ 2147483646 h 278"/>
                          <a:gd name="T54" fmla="*/ 2147483646 w 686"/>
                          <a:gd name="T55" fmla="*/ 2147483646 h 278"/>
                          <a:gd name="T56" fmla="*/ 2147483646 w 686"/>
                          <a:gd name="T57" fmla="*/ 2147483646 h 278"/>
                          <a:gd name="T58" fmla="*/ 2147483646 w 686"/>
                          <a:gd name="T59" fmla="*/ 2147483646 h 278"/>
                          <a:gd name="T60" fmla="*/ 2147483646 w 686"/>
                          <a:gd name="T61" fmla="*/ 2147483646 h 278"/>
                          <a:gd name="T62" fmla="*/ 2147483646 w 686"/>
                          <a:gd name="T63" fmla="*/ 2147483646 h 278"/>
                          <a:gd name="T64" fmla="*/ 2147483646 w 686"/>
                          <a:gd name="T65" fmla="*/ 2147483646 h 278"/>
                          <a:gd name="T66" fmla="*/ 2147483646 w 686"/>
                          <a:gd name="T67" fmla="*/ 2147483646 h 278"/>
                          <a:gd name="T68" fmla="*/ 2147483646 w 686"/>
                          <a:gd name="T69" fmla="*/ 2147483646 h 278"/>
                          <a:gd name="T70" fmla="*/ 2147483646 w 686"/>
                          <a:gd name="T71" fmla="*/ 2147483646 h 278"/>
                          <a:gd name="T72" fmla="*/ 2147483646 w 686"/>
                          <a:gd name="T73" fmla="*/ 2147483646 h 278"/>
                          <a:gd name="T74" fmla="*/ 2147483646 w 686"/>
                          <a:gd name="T75" fmla="*/ 2147483646 h 278"/>
                          <a:gd name="T76" fmla="*/ 2147483646 w 686"/>
                          <a:gd name="T77" fmla="*/ 2147483646 h 278"/>
                          <a:gd name="T78" fmla="*/ 2147483646 w 686"/>
                          <a:gd name="T79" fmla="*/ 2147483646 h 278"/>
                          <a:gd name="T80" fmla="*/ 2147483646 w 686"/>
                          <a:gd name="T81" fmla="*/ 2147483646 h 278"/>
                          <a:gd name="T82" fmla="*/ 2147483646 w 686"/>
                          <a:gd name="T83" fmla="*/ 2147483646 h 278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6" h="278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9" y="5"/>
                            </a:lnTo>
                            <a:lnTo>
                              <a:pt x="18" y="10"/>
                            </a:lnTo>
                            <a:lnTo>
                              <a:pt x="23" y="10"/>
                            </a:lnTo>
                            <a:lnTo>
                              <a:pt x="27" y="10"/>
                            </a:lnTo>
                            <a:lnTo>
                              <a:pt x="32" y="16"/>
                            </a:lnTo>
                            <a:lnTo>
                              <a:pt x="36" y="16"/>
                            </a:lnTo>
                            <a:lnTo>
                              <a:pt x="45" y="21"/>
                            </a:lnTo>
                            <a:lnTo>
                              <a:pt x="49" y="21"/>
                            </a:lnTo>
                            <a:lnTo>
                              <a:pt x="54" y="26"/>
                            </a:lnTo>
                            <a:lnTo>
                              <a:pt x="58" y="26"/>
                            </a:lnTo>
                            <a:lnTo>
                              <a:pt x="63" y="32"/>
                            </a:lnTo>
                            <a:lnTo>
                              <a:pt x="72" y="32"/>
                            </a:lnTo>
                            <a:lnTo>
                              <a:pt x="76" y="37"/>
                            </a:lnTo>
                            <a:lnTo>
                              <a:pt x="81" y="37"/>
                            </a:lnTo>
                            <a:lnTo>
                              <a:pt x="85" y="43"/>
                            </a:lnTo>
                            <a:lnTo>
                              <a:pt x="90" y="43"/>
                            </a:lnTo>
                            <a:lnTo>
                              <a:pt x="99" y="48"/>
                            </a:lnTo>
                            <a:lnTo>
                              <a:pt x="103" y="48"/>
                            </a:lnTo>
                            <a:lnTo>
                              <a:pt x="108" y="53"/>
                            </a:lnTo>
                            <a:lnTo>
                              <a:pt x="112" y="53"/>
                            </a:lnTo>
                            <a:lnTo>
                              <a:pt x="117" y="59"/>
                            </a:lnTo>
                            <a:lnTo>
                              <a:pt x="126" y="59"/>
                            </a:lnTo>
                            <a:lnTo>
                              <a:pt x="130" y="59"/>
                            </a:lnTo>
                            <a:lnTo>
                              <a:pt x="135" y="64"/>
                            </a:lnTo>
                            <a:lnTo>
                              <a:pt x="139" y="64"/>
                            </a:lnTo>
                            <a:lnTo>
                              <a:pt x="148" y="69"/>
                            </a:lnTo>
                            <a:lnTo>
                              <a:pt x="152" y="69"/>
                            </a:lnTo>
                            <a:lnTo>
                              <a:pt x="157" y="75"/>
                            </a:lnTo>
                            <a:lnTo>
                              <a:pt x="161" y="75"/>
                            </a:lnTo>
                            <a:lnTo>
                              <a:pt x="166" y="80"/>
                            </a:lnTo>
                            <a:lnTo>
                              <a:pt x="175" y="80"/>
                            </a:lnTo>
                            <a:lnTo>
                              <a:pt x="179" y="80"/>
                            </a:lnTo>
                            <a:lnTo>
                              <a:pt x="184" y="85"/>
                            </a:lnTo>
                            <a:lnTo>
                              <a:pt x="188" y="85"/>
                            </a:lnTo>
                            <a:lnTo>
                              <a:pt x="193" y="91"/>
                            </a:lnTo>
                            <a:lnTo>
                              <a:pt x="202" y="91"/>
                            </a:lnTo>
                            <a:lnTo>
                              <a:pt x="206" y="96"/>
                            </a:lnTo>
                            <a:lnTo>
                              <a:pt x="211" y="96"/>
                            </a:lnTo>
                            <a:lnTo>
                              <a:pt x="215" y="101"/>
                            </a:lnTo>
                            <a:lnTo>
                              <a:pt x="220" y="101"/>
                            </a:lnTo>
                            <a:lnTo>
                              <a:pt x="229" y="101"/>
                            </a:lnTo>
                            <a:lnTo>
                              <a:pt x="233" y="107"/>
                            </a:lnTo>
                            <a:lnTo>
                              <a:pt x="238" y="107"/>
                            </a:lnTo>
                            <a:lnTo>
                              <a:pt x="242" y="112"/>
                            </a:lnTo>
                            <a:lnTo>
                              <a:pt x="247" y="112"/>
                            </a:lnTo>
                            <a:lnTo>
                              <a:pt x="256" y="117"/>
                            </a:lnTo>
                            <a:lnTo>
                              <a:pt x="260" y="117"/>
                            </a:lnTo>
                            <a:lnTo>
                              <a:pt x="264" y="117"/>
                            </a:lnTo>
                            <a:lnTo>
                              <a:pt x="269" y="123"/>
                            </a:lnTo>
                            <a:lnTo>
                              <a:pt x="273" y="123"/>
                            </a:lnTo>
                            <a:lnTo>
                              <a:pt x="282" y="128"/>
                            </a:lnTo>
                            <a:lnTo>
                              <a:pt x="287" y="128"/>
                            </a:lnTo>
                            <a:lnTo>
                              <a:pt x="291" y="128"/>
                            </a:lnTo>
                            <a:lnTo>
                              <a:pt x="296" y="133"/>
                            </a:lnTo>
                            <a:lnTo>
                              <a:pt x="300" y="133"/>
                            </a:lnTo>
                            <a:lnTo>
                              <a:pt x="309" y="139"/>
                            </a:lnTo>
                            <a:lnTo>
                              <a:pt x="314" y="139"/>
                            </a:lnTo>
                            <a:lnTo>
                              <a:pt x="318" y="139"/>
                            </a:lnTo>
                            <a:lnTo>
                              <a:pt x="323" y="144"/>
                            </a:lnTo>
                            <a:lnTo>
                              <a:pt x="327" y="144"/>
                            </a:lnTo>
                            <a:lnTo>
                              <a:pt x="336" y="149"/>
                            </a:lnTo>
                            <a:lnTo>
                              <a:pt x="341" y="149"/>
                            </a:lnTo>
                            <a:lnTo>
                              <a:pt x="345" y="155"/>
                            </a:lnTo>
                            <a:lnTo>
                              <a:pt x="350" y="155"/>
                            </a:lnTo>
                            <a:lnTo>
                              <a:pt x="354" y="155"/>
                            </a:lnTo>
                            <a:lnTo>
                              <a:pt x="363" y="160"/>
                            </a:lnTo>
                            <a:lnTo>
                              <a:pt x="367" y="160"/>
                            </a:lnTo>
                            <a:lnTo>
                              <a:pt x="372" y="165"/>
                            </a:lnTo>
                            <a:lnTo>
                              <a:pt x="376" y="165"/>
                            </a:lnTo>
                            <a:lnTo>
                              <a:pt x="381" y="165"/>
                            </a:lnTo>
                            <a:lnTo>
                              <a:pt x="390" y="171"/>
                            </a:lnTo>
                            <a:lnTo>
                              <a:pt x="394" y="171"/>
                            </a:lnTo>
                            <a:lnTo>
                              <a:pt x="399" y="171"/>
                            </a:lnTo>
                            <a:lnTo>
                              <a:pt x="403" y="176"/>
                            </a:lnTo>
                            <a:lnTo>
                              <a:pt x="408" y="176"/>
                            </a:lnTo>
                            <a:lnTo>
                              <a:pt x="417" y="181"/>
                            </a:lnTo>
                            <a:lnTo>
                              <a:pt x="421" y="181"/>
                            </a:lnTo>
                            <a:lnTo>
                              <a:pt x="426" y="181"/>
                            </a:lnTo>
                            <a:lnTo>
                              <a:pt x="430" y="187"/>
                            </a:lnTo>
                            <a:lnTo>
                              <a:pt x="435" y="187"/>
                            </a:lnTo>
                            <a:lnTo>
                              <a:pt x="444" y="192"/>
                            </a:lnTo>
                            <a:lnTo>
                              <a:pt x="448" y="192"/>
                            </a:lnTo>
                            <a:lnTo>
                              <a:pt x="453" y="192"/>
                            </a:lnTo>
                            <a:lnTo>
                              <a:pt x="457" y="197"/>
                            </a:lnTo>
                            <a:lnTo>
                              <a:pt x="462" y="197"/>
                            </a:lnTo>
                            <a:lnTo>
                              <a:pt x="471" y="197"/>
                            </a:lnTo>
                            <a:lnTo>
                              <a:pt x="475" y="203"/>
                            </a:lnTo>
                            <a:lnTo>
                              <a:pt x="479" y="203"/>
                            </a:lnTo>
                            <a:lnTo>
                              <a:pt x="484" y="208"/>
                            </a:lnTo>
                            <a:lnTo>
                              <a:pt x="488" y="208"/>
                            </a:lnTo>
                            <a:lnTo>
                              <a:pt x="497" y="208"/>
                            </a:lnTo>
                            <a:lnTo>
                              <a:pt x="502" y="214"/>
                            </a:lnTo>
                            <a:lnTo>
                              <a:pt x="506" y="214"/>
                            </a:lnTo>
                            <a:lnTo>
                              <a:pt x="511" y="214"/>
                            </a:lnTo>
                            <a:lnTo>
                              <a:pt x="515" y="219"/>
                            </a:lnTo>
                            <a:lnTo>
                              <a:pt x="524" y="219"/>
                            </a:lnTo>
                            <a:lnTo>
                              <a:pt x="529" y="224"/>
                            </a:lnTo>
                            <a:lnTo>
                              <a:pt x="533" y="224"/>
                            </a:lnTo>
                            <a:lnTo>
                              <a:pt x="538" y="224"/>
                            </a:lnTo>
                            <a:lnTo>
                              <a:pt x="542" y="230"/>
                            </a:lnTo>
                            <a:lnTo>
                              <a:pt x="551" y="230"/>
                            </a:lnTo>
                            <a:lnTo>
                              <a:pt x="556" y="230"/>
                            </a:lnTo>
                            <a:lnTo>
                              <a:pt x="560" y="235"/>
                            </a:lnTo>
                            <a:lnTo>
                              <a:pt x="565" y="235"/>
                            </a:lnTo>
                            <a:lnTo>
                              <a:pt x="569" y="235"/>
                            </a:lnTo>
                            <a:lnTo>
                              <a:pt x="578" y="240"/>
                            </a:lnTo>
                            <a:lnTo>
                              <a:pt x="582" y="240"/>
                            </a:lnTo>
                            <a:lnTo>
                              <a:pt x="587" y="240"/>
                            </a:lnTo>
                            <a:lnTo>
                              <a:pt x="591" y="246"/>
                            </a:lnTo>
                            <a:lnTo>
                              <a:pt x="596" y="246"/>
                            </a:lnTo>
                            <a:lnTo>
                              <a:pt x="605" y="251"/>
                            </a:lnTo>
                            <a:lnTo>
                              <a:pt x="609" y="251"/>
                            </a:lnTo>
                            <a:lnTo>
                              <a:pt x="614" y="251"/>
                            </a:lnTo>
                            <a:lnTo>
                              <a:pt x="618" y="256"/>
                            </a:lnTo>
                            <a:lnTo>
                              <a:pt x="623" y="256"/>
                            </a:lnTo>
                            <a:lnTo>
                              <a:pt x="632" y="256"/>
                            </a:lnTo>
                            <a:lnTo>
                              <a:pt x="636" y="262"/>
                            </a:lnTo>
                            <a:lnTo>
                              <a:pt x="641" y="262"/>
                            </a:lnTo>
                            <a:lnTo>
                              <a:pt x="645" y="262"/>
                            </a:lnTo>
                            <a:lnTo>
                              <a:pt x="650" y="267"/>
                            </a:lnTo>
                            <a:lnTo>
                              <a:pt x="659" y="267"/>
                            </a:lnTo>
                            <a:lnTo>
                              <a:pt x="663" y="267"/>
                            </a:lnTo>
                            <a:lnTo>
                              <a:pt x="668" y="272"/>
                            </a:lnTo>
                            <a:lnTo>
                              <a:pt x="672" y="272"/>
                            </a:lnTo>
                            <a:lnTo>
                              <a:pt x="681" y="272"/>
                            </a:lnTo>
                            <a:lnTo>
                              <a:pt x="686" y="27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22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564688" y="5078413"/>
                        <a:ext cx="838200" cy="246063"/>
                      </a:xfrm>
                      <a:custGeom>
                        <a:avLst/>
                        <a:gdLst>
                          <a:gd name="T0" fmla="*/ 2147483646 w 528"/>
                          <a:gd name="T1" fmla="*/ 0 h 155"/>
                          <a:gd name="T2" fmla="*/ 2147483646 w 528"/>
                          <a:gd name="T3" fmla="*/ 2147483646 h 155"/>
                          <a:gd name="T4" fmla="*/ 2147483646 w 528"/>
                          <a:gd name="T5" fmla="*/ 2147483646 h 155"/>
                          <a:gd name="T6" fmla="*/ 2147483646 w 528"/>
                          <a:gd name="T7" fmla="*/ 2147483646 h 155"/>
                          <a:gd name="T8" fmla="*/ 2147483646 w 528"/>
                          <a:gd name="T9" fmla="*/ 2147483646 h 155"/>
                          <a:gd name="T10" fmla="*/ 2147483646 w 528"/>
                          <a:gd name="T11" fmla="*/ 2147483646 h 155"/>
                          <a:gd name="T12" fmla="*/ 2147483646 w 528"/>
                          <a:gd name="T13" fmla="*/ 2147483646 h 155"/>
                          <a:gd name="T14" fmla="*/ 2147483646 w 528"/>
                          <a:gd name="T15" fmla="*/ 2147483646 h 155"/>
                          <a:gd name="T16" fmla="*/ 2147483646 w 528"/>
                          <a:gd name="T17" fmla="*/ 2147483646 h 155"/>
                          <a:gd name="T18" fmla="*/ 2147483646 w 528"/>
                          <a:gd name="T19" fmla="*/ 2147483646 h 155"/>
                          <a:gd name="T20" fmla="*/ 2147483646 w 528"/>
                          <a:gd name="T21" fmla="*/ 2147483646 h 155"/>
                          <a:gd name="T22" fmla="*/ 2147483646 w 528"/>
                          <a:gd name="T23" fmla="*/ 2147483646 h 155"/>
                          <a:gd name="T24" fmla="*/ 2147483646 w 528"/>
                          <a:gd name="T25" fmla="*/ 2147483646 h 155"/>
                          <a:gd name="T26" fmla="*/ 2147483646 w 528"/>
                          <a:gd name="T27" fmla="*/ 2147483646 h 155"/>
                          <a:gd name="T28" fmla="*/ 2147483646 w 528"/>
                          <a:gd name="T29" fmla="*/ 2147483646 h 155"/>
                          <a:gd name="T30" fmla="*/ 2147483646 w 528"/>
                          <a:gd name="T31" fmla="*/ 2147483646 h 155"/>
                          <a:gd name="T32" fmla="*/ 2147483646 w 528"/>
                          <a:gd name="T33" fmla="*/ 2147483646 h 155"/>
                          <a:gd name="T34" fmla="*/ 2147483646 w 528"/>
                          <a:gd name="T35" fmla="*/ 2147483646 h 155"/>
                          <a:gd name="T36" fmla="*/ 2147483646 w 528"/>
                          <a:gd name="T37" fmla="*/ 2147483646 h 155"/>
                          <a:gd name="T38" fmla="*/ 2147483646 w 528"/>
                          <a:gd name="T39" fmla="*/ 2147483646 h 155"/>
                          <a:gd name="T40" fmla="*/ 2147483646 w 528"/>
                          <a:gd name="T41" fmla="*/ 2147483646 h 155"/>
                          <a:gd name="T42" fmla="*/ 2147483646 w 528"/>
                          <a:gd name="T43" fmla="*/ 2147483646 h 155"/>
                          <a:gd name="T44" fmla="*/ 2147483646 w 528"/>
                          <a:gd name="T45" fmla="*/ 2147483646 h 155"/>
                          <a:gd name="T46" fmla="*/ 2147483646 w 528"/>
                          <a:gd name="T47" fmla="*/ 2147483646 h 155"/>
                          <a:gd name="T48" fmla="*/ 2147483646 w 528"/>
                          <a:gd name="T49" fmla="*/ 2147483646 h 155"/>
                          <a:gd name="T50" fmla="*/ 2147483646 w 528"/>
                          <a:gd name="T51" fmla="*/ 2147483646 h 155"/>
                          <a:gd name="T52" fmla="*/ 2147483646 w 528"/>
                          <a:gd name="T53" fmla="*/ 2147483646 h 155"/>
                          <a:gd name="T54" fmla="*/ 2147483646 w 528"/>
                          <a:gd name="T55" fmla="*/ 2147483646 h 155"/>
                          <a:gd name="T56" fmla="*/ 2147483646 w 528"/>
                          <a:gd name="T57" fmla="*/ 2147483646 h 155"/>
                          <a:gd name="T58" fmla="*/ 2147483646 w 528"/>
                          <a:gd name="T59" fmla="*/ 2147483646 h 155"/>
                          <a:gd name="T60" fmla="*/ 2147483646 w 528"/>
                          <a:gd name="T61" fmla="*/ 2147483646 h 155"/>
                          <a:gd name="T62" fmla="*/ 2147483646 w 528"/>
                          <a:gd name="T63" fmla="*/ 2147483646 h 155"/>
                          <a:gd name="T64" fmla="*/ 2147483646 w 528"/>
                          <a:gd name="T65" fmla="*/ 2147483646 h 155"/>
                          <a:gd name="T66" fmla="*/ 2147483646 w 528"/>
                          <a:gd name="T67" fmla="*/ 2147483646 h 155"/>
                          <a:gd name="T68" fmla="*/ 2147483646 w 528"/>
                          <a:gd name="T69" fmla="*/ 2147483646 h 155"/>
                          <a:gd name="T70" fmla="*/ 2147483646 w 528"/>
                          <a:gd name="T71" fmla="*/ 2147483646 h 155"/>
                          <a:gd name="T72" fmla="*/ 2147483646 w 528"/>
                          <a:gd name="T73" fmla="*/ 2147483646 h 155"/>
                          <a:gd name="T74" fmla="*/ 2147483646 w 528"/>
                          <a:gd name="T75" fmla="*/ 2147483646 h 155"/>
                          <a:gd name="T76" fmla="*/ 2147483646 w 528"/>
                          <a:gd name="T77" fmla="*/ 2147483646 h 155"/>
                          <a:gd name="T78" fmla="*/ 2147483646 w 528"/>
                          <a:gd name="T79" fmla="*/ 2147483646 h 155"/>
                          <a:gd name="T80" fmla="*/ 2147483646 w 528"/>
                          <a:gd name="T81" fmla="*/ 2147483646 h 155"/>
                          <a:gd name="T82" fmla="*/ 2147483646 w 528"/>
                          <a:gd name="T83" fmla="*/ 2147483646 h 155"/>
                          <a:gd name="T84" fmla="*/ 2147483646 w 528"/>
                          <a:gd name="T85" fmla="*/ 2147483646 h 155"/>
                          <a:gd name="T86" fmla="*/ 2147483646 w 528"/>
                          <a:gd name="T87" fmla="*/ 2147483646 h 155"/>
                          <a:gd name="T88" fmla="*/ 2147483646 w 528"/>
                          <a:gd name="T89" fmla="*/ 2147483646 h 155"/>
                          <a:gd name="T90" fmla="*/ 2147483646 w 528"/>
                          <a:gd name="T91" fmla="*/ 2147483646 h 155"/>
                          <a:gd name="T92" fmla="*/ 2147483646 w 528"/>
                          <a:gd name="T93" fmla="*/ 2147483646 h 155"/>
                          <a:gd name="T94" fmla="*/ 2147483646 w 528"/>
                          <a:gd name="T95" fmla="*/ 2147483646 h 155"/>
                          <a:gd name="T96" fmla="*/ 2147483646 w 528"/>
                          <a:gd name="T97" fmla="*/ 2147483646 h 155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</a:gdLst>
                        <a:ahLst/>
                        <a:cxnLst>
                          <a:cxn ang="T98">
                            <a:pos x="T0" y="T1"/>
                          </a:cxn>
                          <a:cxn ang="T99">
                            <a:pos x="T2" y="T3"/>
                          </a:cxn>
                          <a:cxn ang="T100">
                            <a:pos x="T4" y="T5"/>
                          </a:cxn>
                          <a:cxn ang="T101">
                            <a:pos x="T6" y="T7"/>
                          </a:cxn>
                          <a:cxn ang="T102">
                            <a:pos x="T8" y="T9"/>
                          </a:cxn>
                          <a:cxn ang="T103">
                            <a:pos x="T10" y="T11"/>
                          </a:cxn>
                          <a:cxn ang="T104">
                            <a:pos x="T12" y="T13"/>
                          </a:cxn>
                          <a:cxn ang="T105">
                            <a:pos x="T14" y="T15"/>
                          </a:cxn>
                          <a:cxn ang="T106">
                            <a:pos x="T16" y="T17"/>
                          </a:cxn>
                          <a:cxn ang="T107">
                            <a:pos x="T18" y="T19"/>
                          </a:cxn>
                          <a:cxn ang="T108">
                            <a:pos x="T20" y="T21"/>
                          </a:cxn>
                          <a:cxn ang="T109">
                            <a:pos x="T22" y="T23"/>
                          </a:cxn>
                          <a:cxn ang="T110">
                            <a:pos x="T24" y="T25"/>
                          </a:cxn>
                          <a:cxn ang="T111">
                            <a:pos x="T26" y="T27"/>
                          </a:cxn>
                          <a:cxn ang="T112">
                            <a:pos x="T28" y="T29"/>
                          </a:cxn>
                          <a:cxn ang="T113">
                            <a:pos x="T30" y="T31"/>
                          </a:cxn>
                          <a:cxn ang="T114">
                            <a:pos x="T32" y="T33"/>
                          </a:cxn>
                          <a:cxn ang="T115">
                            <a:pos x="T34" y="T35"/>
                          </a:cxn>
                          <a:cxn ang="T116">
                            <a:pos x="T36" y="T37"/>
                          </a:cxn>
                          <a:cxn ang="T117">
                            <a:pos x="T38" y="T39"/>
                          </a:cxn>
                          <a:cxn ang="T118">
                            <a:pos x="T40" y="T41"/>
                          </a:cxn>
                          <a:cxn ang="T119">
                            <a:pos x="T42" y="T43"/>
                          </a:cxn>
                          <a:cxn ang="T120">
                            <a:pos x="T44" y="T45"/>
                          </a:cxn>
                          <a:cxn ang="T121">
                            <a:pos x="T46" y="T47"/>
                          </a:cxn>
                          <a:cxn ang="T122">
                            <a:pos x="T48" y="T49"/>
                          </a:cxn>
                          <a:cxn ang="T123">
                            <a:pos x="T50" y="T51"/>
                          </a:cxn>
                          <a:cxn ang="T124">
                            <a:pos x="T52" y="T53"/>
                          </a:cxn>
                          <a:cxn ang="T125">
                            <a:pos x="T54" y="T55"/>
                          </a:cxn>
                          <a:cxn ang="T126">
                            <a:pos x="T56" y="T57"/>
                          </a:cxn>
                          <a:cxn ang="T127">
                            <a:pos x="T58" y="T59"/>
                          </a:cxn>
                          <a:cxn ang="T128">
                            <a:pos x="T60" y="T61"/>
                          </a:cxn>
                          <a:cxn ang="T129">
                            <a:pos x="T62" y="T63"/>
                          </a:cxn>
                          <a:cxn ang="T130">
                            <a:pos x="T64" y="T65"/>
                          </a:cxn>
                          <a:cxn ang="T131">
                            <a:pos x="T66" y="T67"/>
                          </a:cxn>
                          <a:cxn ang="T132">
                            <a:pos x="T68" y="T69"/>
                          </a:cxn>
                          <a:cxn ang="T133">
                            <a:pos x="T70" y="T71"/>
                          </a:cxn>
                          <a:cxn ang="T134">
                            <a:pos x="T72" y="T73"/>
                          </a:cxn>
                          <a:cxn ang="T135">
                            <a:pos x="T74" y="T75"/>
                          </a:cxn>
                          <a:cxn ang="T136">
                            <a:pos x="T76" y="T77"/>
                          </a:cxn>
                          <a:cxn ang="T137">
                            <a:pos x="T78" y="T79"/>
                          </a:cxn>
                          <a:cxn ang="T138">
                            <a:pos x="T80" y="T81"/>
                          </a:cxn>
                          <a:cxn ang="T139">
                            <a:pos x="T82" y="T83"/>
                          </a:cxn>
                          <a:cxn ang="T140">
                            <a:pos x="T84" y="T85"/>
                          </a:cxn>
                          <a:cxn ang="T141">
                            <a:pos x="T86" y="T87"/>
                          </a:cxn>
                          <a:cxn ang="T142">
                            <a:pos x="T88" y="T89"/>
                          </a:cxn>
                          <a:cxn ang="T143">
                            <a:pos x="T90" y="T91"/>
                          </a:cxn>
                          <a:cxn ang="T144">
                            <a:pos x="T92" y="T93"/>
                          </a:cxn>
                          <a:cxn ang="T145">
                            <a:pos x="T94" y="T95"/>
                          </a:cxn>
                          <a:cxn ang="T146">
                            <a:pos x="T96" y="T97"/>
                          </a:cxn>
                        </a:cxnLst>
                        <a:rect l="0" t="0" r="r" b="b"/>
                        <a:pathLst>
                          <a:path w="528" h="155">
                            <a:moveTo>
                              <a:pt x="0" y="0"/>
                            </a:moveTo>
                            <a:lnTo>
                              <a:pt x="4" y="0"/>
                            </a:lnTo>
                            <a:lnTo>
                              <a:pt x="8" y="0"/>
                            </a:lnTo>
                            <a:lnTo>
                              <a:pt x="13" y="5"/>
                            </a:lnTo>
                            <a:lnTo>
                              <a:pt x="22" y="5"/>
                            </a:lnTo>
                            <a:lnTo>
                              <a:pt x="26" y="5"/>
                            </a:lnTo>
                            <a:lnTo>
                              <a:pt x="31" y="10"/>
                            </a:lnTo>
                            <a:lnTo>
                              <a:pt x="35" y="10"/>
                            </a:lnTo>
                            <a:lnTo>
                              <a:pt x="40" y="10"/>
                            </a:lnTo>
                            <a:lnTo>
                              <a:pt x="49" y="16"/>
                            </a:lnTo>
                            <a:lnTo>
                              <a:pt x="53" y="16"/>
                            </a:lnTo>
                            <a:lnTo>
                              <a:pt x="58" y="16"/>
                            </a:lnTo>
                            <a:lnTo>
                              <a:pt x="62" y="21"/>
                            </a:lnTo>
                            <a:lnTo>
                              <a:pt x="67" y="21"/>
                            </a:lnTo>
                            <a:lnTo>
                              <a:pt x="76" y="21"/>
                            </a:lnTo>
                            <a:lnTo>
                              <a:pt x="80" y="26"/>
                            </a:lnTo>
                            <a:lnTo>
                              <a:pt x="85" y="26"/>
                            </a:lnTo>
                            <a:lnTo>
                              <a:pt x="89" y="26"/>
                            </a:lnTo>
                            <a:lnTo>
                              <a:pt x="94" y="32"/>
                            </a:lnTo>
                            <a:lnTo>
                              <a:pt x="103" y="32"/>
                            </a:lnTo>
                            <a:lnTo>
                              <a:pt x="107" y="32"/>
                            </a:lnTo>
                            <a:lnTo>
                              <a:pt x="111" y="37"/>
                            </a:lnTo>
                            <a:lnTo>
                              <a:pt x="116" y="37"/>
                            </a:lnTo>
                            <a:lnTo>
                              <a:pt x="120" y="37"/>
                            </a:lnTo>
                            <a:lnTo>
                              <a:pt x="129" y="42"/>
                            </a:lnTo>
                            <a:lnTo>
                              <a:pt x="134" y="42"/>
                            </a:lnTo>
                            <a:lnTo>
                              <a:pt x="138" y="42"/>
                            </a:lnTo>
                            <a:lnTo>
                              <a:pt x="143" y="48"/>
                            </a:lnTo>
                            <a:lnTo>
                              <a:pt x="147" y="48"/>
                            </a:lnTo>
                            <a:lnTo>
                              <a:pt x="156" y="48"/>
                            </a:lnTo>
                            <a:lnTo>
                              <a:pt x="161" y="53"/>
                            </a:lnTo>
                            <a:lnTo>
                              <a:pt x="165" y="53"/>
                            </a:lnTo>
                            <a:lnTo>
                              <a:pt x="170" y="53"/>
                            </a:lnTo>
                            <a:lnTo>
                              <a:pt x="174" y="53"/>
                            </a:lnTo>
                            <a:lnTo>
                              <a:pt x="183" y="58"/>
                            </a:lnTo>
                            <a:lnTo>
                              <a:pt x="188" y="58"/>
                            </a:lnTo>
                            <a:lnTo>
                              <a:pt x="192" y="58"/>
                            </a:lnTo>
                            <a:lnTo>
                              <a:pt x="197" y="64"/>
                            </a:lnTo>
                            <a:lnTo>
                              <a:pt x="201" y="64"/>
                            </a:lnTo>
                            <a:lnTo>
                              <a:pt x="210" y="64"/>
                            </a:lnTo>
                            <a:lnTo>
                              <a:pt x="215" y="69"/>
                            </a:lnTo>
                            <a:lnTo>
                              <a:pt x="219" y="69"/>
                            </a:lnTo>
                            <a:lnTo>
                              <a:pt x="223" y="69"/>
                            </a:lnTo>
                            <a:lnTo>
                              <a:pt x="228" y="74"/>
                            </a:lnTo>
                            <a:lnTo>
                              <a:pt x="237" y="74"/>
                            </a:lnTo>
                            <a:lnTo>
                              <a:pt x="241" y="74"/>
                            </a:lnTo>
                            <a:lnTo>
                              <a:pt x="246" y="74"/>
                            </a:lnTo>
                            <a:lnTo>
                              <a:pt x="250" y="80"/>
                            </a:lnTo>
                            <a:lnTo>
                              <a:pt x="255" y="80"/>
                            </a:lnTo>
                            <a:lnTo>
                              <a:pt x="264" y="80"/>
                            </a:lnTo>
                            <a:lnTo>
                              <a:pt x="268" y="85"/>
                            </a:lnTo>
                            <a:lnTo>
                              <a:pt x="273" y="85"/>
                            </a:lnTo>
                            <a:lnTo>
                              <a:pt x="277" y="85"/>
                            </a:lnTo>
                            <a:lnTo>
                              <a:pt x="282" y="90"/>
                            </a:lnTo>
                            <a:lnTo>
                              <a:pt x="291" y="90"/>
                            </a:lnTo>
                            <a:lnTo>
                              <a:pt x="295" y="90"/>
                            </a:lnTo>
                            <a:lnTo>
                              <a:pt x="300" y="90"/>
                            </a:lnTo>
                            <a:lnTo>
                              <a:pt x="304" y="96"/>
                            </a:lnTo>
                            <a:lnTo>
                              <a:pt x="309" y="96"/>
                            </a:lnTo>
                            <a:lnTo>
                              <a:pt x="318" y="96"/>
                            </a:lnTo>
                            <a:lnTo>
                              <a:pt x="322" y="101"/>
                            </a:lnTo>
                            <a:lnTo>
                              <a:pt x="326" y="101"/>
                            </a:lnTo>
                            <a:lnTo>
                              <a:pt x="331" y="101"/>
                            </a:lnTo>
                            <a:lnTo>
                              <a:pt x="335" y="107"/>
                            </a:lnTo>
                            <a:lnTo>
                              <a:pt x="344" y="107"/>
                            </a:lnTo>
                            <a:lnTo>
                              <a:pt x="349" y="107"/>
                            </a:lnTo>
                            <a:lnTo>
                              <a:pt x="353" y="107"/>
                            </a:lnTo>
                            <a:lnTo>
                              <a:pt x="358" y="112"/>
                            </a:lnTo>
                            <a:lnTo>
                              <a:pt x="362" y="112"/>
                            </a:lnTo>
                            <a:lnTo>
                              <a:pt x="371" y="112"/>
                            </a:lnTo>
                            <a:lnTo>
                              <a:pt x="376" y="117"/>
                            </a:lnTo>
                            <a:lnTo>
                              <a:pt x="380" y="117"/>
                            </a:lnTo>
                            <a:lnTo>
                              <a:pt x="385" y="117"/>
                            </a:lnTo>
                            <a:lnTo>
                              <a:pt x="389" y="117"/>
                            </a:lnTo>
                            <a:lnTo>
                              <a:pt x="398" y="123"/>
                            </a:lnTo>
                            <a:lnTo>
                              <a:pt x="403" y="123"/>
                            </a:lnTo>
                            <a:lnTo>
                              <a:pt x="407" y="123"/>
                            </a:lnTo>
                            <a:lnTo>
                              <a:pt x="412" y="128"/>
                            </a:lnTo>
                            <a:lnTo>
                              <a:pt x="416" y="128"/>
                            </a:lnTo>
                            <a:lnTo>
                              <a:pt x="425" y="128"/>
                            </a:lnTo>
                            <a:lnTo>
                              <a:pt x="430" y="128"/>
                            </a:lnTo>
                            <a:lnTo>
                              <a:pt x="434" y="133"/>
                            </a:lnTo>
                            <a:lnTo>
                              <a:pt x="438" y="133"/>
                            </a:lnTo>
                            <a:lnTo>
                              <a:pt x="443" y="133"/>
                            </a:lnTo>
                            <a:lnTo>
                              <a:pt x="452" y="139"/>
                            </a:lnTo>
                            <a:lnTo>
                              <a:pt x="456" y="139"/>
                            </a:lnTo>
                            <a:lnTo>
                              <a:pt x="461" y="139"/>
                            </a:lnTo>
                            <a:lnTo>
                              <a:pt x="465" y="139"/>
                            </a:lnTo>
                            <a:lnTo>
                              <a:pt x="470" y="144"/>
                            </a:lnTo>
                            <a:lnTo>
                              <a:pt x="479" y="144"/>
                            </a:lnTo>
                            <a:lnTo>
                              <a:pt x="483" y="144"/>
                            </a:lnTo>
                            <a:lnTo>
                              <a:pt x="488" y="144"/>
                            </a:lnTo>
                            <a:lnTo>
                              <a:pt x="492" y="149"/>
                            </a:lnTo>
                            <a:lnTo>
                              <a:pt x="497" y="149"/>
                            </a:lnTo>
                            <a:lnTo>
                              <a:pt x="506" y="149"/>
                            </a:lnTo>
                            <a:lnTo>
                              <a:pt x="510" y="155"/>
                            </a:lnTo>
                            <a:lnTo>
                              <a:pt x="515" y="155"/>
                            </a:lnTo>
                            <a:lnTo>
                              <a:pt x="519" y="155"/>
                            </a:lnTo>
                            <a:lnTo>
                              <a:pt x="528" y="155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09" name="Group 4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05588" y="1701800"/>
                      <a:ext cx="3797300" cy="3359150"/>
                      <a:chOff x="6605588" y="1701800"/>
                      <a:chExt cx="3797300" cy="3359150"/>
                    </a:xfrm>
                  </p:grpSpPr>
                  <p:sp>
                    <p:nvSpPr>
                      <p:cNvPr id="2715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05588" y="1701800"/>
                        <a:ext cx="1081088" cy="1814513"/>
                      </a:xfrm>
                      <a:custGeom>
                        <a:avLst/>
                        <a:gdLst>
                          <a:gd name="T0" fmla="*/ 2147483646 w 681"/>
                          <a:gd name="T1" fmla="*/ 2147483646 h 1143"/>
                          <a:gd name="T2" fmla="*/ 2147483646 w 681"/>
                          <a:gd name="T3" fmla="*/ 2147483646 h 1143"/>
                          <a:gd name="T4" fmla="*/ 2147483646 w 681"/>
                          <a:gd name="T5" fmla="*/ 2147483646 h 1143"/>
                          <a:gd name="T6" fmla="*/ 2147483646 w 681"/>
                          <a:gd name="T7" fmla="*/ 2147483646 h 1143"/>
                          <a:gd name="T8" fmla="*/ 2147483646 w 681"/>
                          <a:gd name="T9" fmla="*/ 2147483646 h 1143"/>
                          <a:gd name="T10" fmla="*/ 2147483646 w 681"/>
                          <a:gd name="T11" fmla="*/ 2147483646 h 1143"/>
                          <a:gd name="T12" fmla="*/ 2147483646 w 681"/>
                          <a:gd name="T13" fmla="*/ 2147483646 h 1143"/>
                          <a:gd name="T14" fmla="*/ 2147483646 w 681"/>
                          <a:gd name="T15" fmla="*/ 2147483646 h 1143"/>
                          <a:gd name="T16" fmla="*/ 2147483646 w 681"/>
                          <a:gd name="T17" fmla="*/ 2147483646 h 1143"/>
                          <a:gd name="T18" fmla="*/ 2147483646 w 681"/>
                          <a:gd name="T19" fmla="*/ 2147483646 h 1143"/>
                          <a:gd name="T20" fmla="*/ 2147483646 w 681"/>
                          <a:gd name="T21" fmla="*/ 2147483646 h 1143"/>
                          <a:gd name="T22" fmla="*/ 2147483646 w 681"/>
                          <a:gd name="T23" fmla="*/ 2147483646 h 1143"/>
                          <a:gd name="T24" fmla="*/ 2147483646 w 681"/>
                          <a:gd name="T25" fmla="*/ 2147483646 h 1143"/>
                          <a:gd name="T26" fmla="*/ 2147483646 w 681"/>
                          <a:gd name="T27" fmla="*/ 2147483646 h 1143"/>
                          <a:gd name="T28" fmla="*/ 2147483646 w 681"/>
                          <a:gd name="T29" fmla="*/ 2147483646 h 1143"/>
                          <a:gd name="T30" fmla="*/ 2147483646 w 681"/>
                          <a:gd name="T31" fmla="*/ 2147483646 h 1143"/>
                          <a:gd name="T32" fmla="*/ 2147483646 w 681"/>
                          <a:gd name="T33" fmla="*/ 2147483646 h 1143"/>
                          <a:gd name="T34" fmla="*/ 2147483646 w 681"/>
                          <a:gd name="T35" fmla="*/ 2147483646 h 1143"/>
                          <a:gd name="T36" fmla="*/ 2147483646 w 681"/>
                          <a:gd name="T37" fmla="*/ 2147483646 h 1143"/>
                          <a:gd name="T38" fmla="*/ 2147483646 w 681"/>
                          <a:gd name="T39" fmla="*/ 2147483646 h 1143"/>
                          <a:gd name="T40" fmla="*/ 2147483646 w 681"/>
                          <a:gd name="T41" fmla="*/ 2147483646 h 1143"/>
                          <a:gd name="T42" fmla="*/ 2147483646 w 681"/>
                          <a:gd name="T43" fmla="*/ 2147483646 h 1143"/>
                          <a:gd name="T44" fmla="*/ 2147483646 w 681"/>
                          <a:gd name="T45" fmla="*/ 2147483646 h 1143"/>
                          <a:gd name="T46" fmla="*/ 2147483646 w 681"/>
                          <a:gd name="T47" fmla="*/ 2147483646 h 1143"/>
                          <a:gd name="T48" fmla="*/ 2147483646 w 681"/>
                          <a:gd name="T49" fmla="*/ 2147483646 h 1143"/>
                          <a:gd name="T50" fmla="*/ 2147483646 w 681"/>
                          <a:gd name="T51" fmla="*/ 2147483646 h 1143"/>
                          <a:gd name="T52" fmla="*/ 2147483646 w 681"/>
                          <a:gd name="T53" fmla="*/ 2147483646 h 1143"/>
                          <a:gd name="T54" fmla="*/ 2147483646 w 681"/>
                          <a:gd name="T55" fmla="*/ 2147483646 h 1143"/>
                          <a:gd name="T56" fmla="*/ 2147483646 w 681"/>
                          <a:gd name="T57" fmla="*/ 2147483646 h 1143"/>
                          <a:gd name="T58" fmla="*/ 2147483646 w 681"/>
                          <a:gd name="T59" fmla="*/ 2147483646 h 1143"/>
                          <a:gd name="T60" fmla="*/ 2147483646 w 681"/>
                          <a:gd name="T61" fmla="*/ 2147483646 h 1143"/>
                          <a:gd name="T62" fmla="*/ 2147483646 w 681"/>
                          <a:gd name="T63" fmla="*/ 2147483646 h 1143"/>
                          <a:gd name="T64" fmla="*/ 2147483646 w 681"/>
                          <a:gd name="T65" fmla="*/ 2147483646 h 1143"/>
                          <a:gd name="T66" fmla="*/ 2147483646 w 681"/>
                          <a:gd name="T67" fmla="*/ 2147483646 h 1143"/>
                          <a:gd name="T68" fmla="*/ 2147483646 w 681"/>
                          <a:gd name="T69" fmla="*/ 2147483646 h 1143"/>
                          <a:gd name="T70" fmla="*/ 2147483646 w 681"/>
                          <a:gd name="T71" fmla="*/ 2147483646 h 1143"/>
                          <a:gd name="T72" fmla="*/ 2147483646 w 681"/>
                          <a:gd name="T73" fmla="*/ 2147483646 h 1143"/>
                          <a:gd name="T74" fmla="*/ 2147483646 w 681"/>
                          <a:gd name="T75" fmla="*/ 2147483646 h 1143"/>
                          <a:gd name="T76" fmla="*/ 2147483646 w 681"/>
                          <a:gd name="T77" fmla="*/ 2147483646 h 1143"/>
                          <a:gd name="T78" fmla="*/ 2147483646 w 681"/>
                          <a:gd name="T79" fmla="*/ 2147483646 h 1143"/>
                          <a:gd name="T80" fmla="*/ 2147483646 w 681"/>
                          <a:gd name="T81" fmla="*/ 2147483646 h 1143"/>
                          <a:gd name="T82" fmla="*/ 2147483646 w 681"/>
                          <a:gd name="T83" fmla="*/ 2147483646 h 1143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143">
                            <a:moveTo>
                              <a:pt x="0" y="0"/>
                            </a:moveTo>
                            <a:lnTo>
                              <a:pt x="5" y="11"/>
                            </a:lnTo>
                            <a:lnTo>
                              <a:pt x="9" y="27"/>
                            </a:lnTo>
                            <a:lnTo>
                              <a:pt x="14" y="43"/>
                            </a:lnTo>
                            <a:lnTo>
                              <a:pt x="23" y="59"/>
                            </a:lnTo>
                            <a:lnTo>
                              <a:pt x="27" y="75"/>
                            </a:lnTo>
                            <a:lnTo>
                              <a:pt x="32" y="91"/>
                            </a:lnTo>
                            <a:lnTo>
                              <a:pt x="36" y="107"/>
                            </a:lnTo>
                            <a:lnTo>
                              <a:pt x="40" y="123"/>
                            </a:lnTo>
                            <a:lnTo>
                              <a:pt x="49" y="139"/>
                            </a:lnTo>
                            <a:lnTo>
                              <a:pt x="54" y="155"/>
                            </a:lnTo>
                            <a:lnTo>
                              <a:pt x="58" y="165"/>
                            </a:lnTo>
                            <a:lnTo>
                              <a:pt x="63" y="182"/>
                            </a:lnTo>
                            <a:lnTo>
                              <a:pt x="67" y="198"/>
                            </a:lnTo>
                            <a:lnTo>
                              <a:pt x="76" y="208"/>
                            </a:lnTo>
                            <a:lnTo>
                              <a:pt x="81" y="224"/>
                            </a:lnTo>
                            <a:lnTo>
                              <a:pt x="85" y="235"/>
                            </a:lnTo>
                            <a:lnTo>
                              <a:pt x="90" y="251"/>
                            </a:lnTo>
                            <a:lnTo>
                              <a:pt x="94" y="262"/>
                            </a:lnTo>
                            <a:lnTo>
                              <a:pt x="103" y="278"/>
                            </a:lnTo>
                            <a:lnTo>
                              <a:pt x="108" y="288"/>
                            </a:lnTo>
                            <a:lnTo>
                              <a:pt x="112" y="304"/>
                            </a:lnTo>
                            <a:lnTo>
                              <a:pt x="117" y="315"/>
                            </a:lnTo>
                            <a:lnTo>
                              <a:pt x="121" y="326"/>
                            </a:lnTo>
                            <a:lnTo>
                              <a:pt x="130" y="336"/>
                            </a:lnTo>
                            <a:lnTo>
                              <a:pt x="135" y="353"/>
                            </a:lnTo>
                            <a:lnTo>
                              <a:pt x="139" y="363"/>
                            </a:lnTo>
                            <a:lnTo>
                              <a:pt x="144" y="374"/>
                            </a:lnTo>
                            <a:lnTo>
                              <a:pt x="148" y="385"/>
                            </a:lnTo>
                            <a:lnTo>
                              <a:pt x="157" y="395"/>
                            </a:lnTo>
                            <a:lnTo>
                              <a:pt x="161" y="411"/>
                            </a:lnTo>
                            <a:lnTo>
                              <a:pt x="166" y="422"/>
                            </a:lnTo>
                            <a:lnTo>
                              <a:pt x="170" y="433"/>
                            </a:lnTo>
                            <a:lnTo>
                              <a:pt x="175" y="443"/>
                            </a:lnTo>
                            <a:lnTo>
                              <a:pt x="184" y="454"/>
                            </a:lnTo>
                            <a:lnTo>
                              <a:pt x="188" y="465"/>
                            </a:lnTo>
                            <a:lnTo>
                              <a:pt x="193" y="475"/>
                            </a:lnTo>
                            <a:lnTo>
                              <a:pt x="197" y="486"/>
                            </a:lnTo>
                            <a:lnTo>
                              <a:pt x="202" y="497"/>
                            </a:lnTo>
                            <a:lnTo>
                              <a:pt x="211" y="507"/>
                            </a:lnTo>
                            <a:lnTo>
                              <a:pt x="215" y="518"/>
                            </a:lnTo>
                            <a:lnTo>
                              <a:pt x="220" y="524"/>
                            </a:lnTo>
                            <a:lnTo>
                              <a:pt x="224" y="534"/>
                            </a:lnTo>
                            <a:lnTo>
                              <a:pt x="229" y="545"/>
                            </a:lnTo>
                            <a:lnTo>
                              <a:pt x="238" y="556"/>
                            </a:lnTo>
                            <a:lnTo>
                              <a:pt x="242" y="566"/>
                            </a:lnTo>
                            <a:lnTo>
                              <a:pt x="247" y="577"/>
                            </a:lnTo>
                            <a:lnTo>
                              <a:pt x="251" y="582"/>
                            </a:lnTo>
                            <a:lnTo>
                              <a:pt x="260" y="593"/>
                            </a:lnTo>
                            <a:lnTo>
                              <a:pt x="264" y="604"/>
                            </a:lnTo>
                            <a:lnTo>
                              <a:pt x="269" y="614"/>
                            </a:lnTo>
                            <a:lnTo>
                              <a:pt x="273" y="620"/>
                            </a:lnTo>
                            <a:lnTo>
                              <a:pt x="278" y="630"/>
                            </a:lnTo>
                            <a:lnTo>
                              <a:pt x="287" y="641"/>
                            </a:lnTo>
                            <a:lnTo>
                              <a:pt x="291" y="646"/>
                            </a:lnTo>
                            <a:lnTo>
                              <a:pt x="296" y="657"/>
                            </a:lnTo>
                            <a:lnTo>
                              <a:pt x="300" y="668"/>
                            </a:lnTo>
                            <a:lnTo>
                              <a:pt x="305" y="673"/>
                            </a:lnTo>
                            <a:lnTo>
                              <a:pt x="314" y="684"/>
                            </a:lnTo>
                            <a:lnTo>
                              <a:pt x="318" y="689"/>
                            </a:lnTo>
                            <a:lnTo>
                              <a:pt x="323" y="700"/>
                            </a:lnTo>
                            <a:lnTo>
                              <a:pt x="327" y="705"/>
                            </a:lnTo>
                            <a:lnTo>
                              <a:pt x="332" y="716"/>
                            </a:lnTo>
                            <a:lnTo>
                              <a:pt x="341" y="727"/>
                            </a:lnTo>
                            <a:lnTo>
                              <a:pt x="345" y="732"/>
                            </a:lnTo>
                            <a:lnTo>
                              <a:pt x="350" y="743"/>
                            </a:lnTo>
                            <a:lnTo>
                              <a:pt x="354" y="748"/>
                            </a:lnTo>
                            <a:lnTo>
                              <a:pt x="359" y="759"/>
                            </a:lnTo>
                            <a:lnTo>
                              <a:pt x="367" y="764"/>
                            </a:lnTo>
                            <a:lnTo>
                              <a:pt x="372" y="769"/>
                            </a:lnTo>
                            <a:lnTo>
                              <a:pt x="376" y="780"/>
                            </a:lnTo>
                            <a:lnTo>
                              <a:pt x="381" y="785"/>
                            </a:lnTo>
                            <a:lnTo>
                              <a:pt x="385" y="796"/>
                            </a:lnTo>
                            <a:lnTo>
                              <a:pt x="394" y="801"/>
                            </a:lnTo>
                            <a:lnTo>
                              <a:pt x="399" y="812"/>
                            </a:lnTo>
                            <a:lnTo>
                              <a:pt x="403" y="817"/>
                            </a:lnTo>
                            <a:lnTo>
                              <a:pt x="408" y="823"/>
                            </a:lnTo>
                            <a:lnTo>
                              <a:pt x="412" y="833"/>
                            </a:lnTo>
                            <a:lnTo>
                              <a:pt x="421" y="839"/>
                            </a:lnTo>
                            <a:lnTo>
                              <a:pt x="426" y="844"/>
                            </a:lnTo>
                            <a:lnTo>
                              <a:pt x="430" y="855"/>
                            </a:lnTo>
                            <a:lnTo>
                              <a:pt x="435" y="860"/>
                            </a:lnTo>
                            <a:lnTo>
                              <a:pt x="439" y="866"/>
                            </a:lnTo>
                            <a:lnTo>
                              <a:pt x="448" y="876"/>
                            </a:lnTo>
                            <a:lnTo>
                              <a:pt x="453" y="882"/>
                            </a:lnTo>
                            <a:lnTo>
                              <a:pt x="457" y="887"/>
                            </a:lnTo>
                            <a:lnTo>
                              <a:pt x="462" y="898"/>
                            </a:lnTo>
                            <a:lnTo>
                              <a:pt x="466" y="903"/>
                            </a:lnTo>
                            <a:lnTo>
                              <a:pt x="475" y="908"/>
                            </a:lnTo>
                            <a:lnTo>
                              <a:pt x="479" y="914"/>
                            </a:lnTo>
                            <a:lnTo>
                              <a:pt x="484" y="924"/>
                            </a:lnTo>
                            <a:lnTo>
                              <a:pt x="488" y="930"/>
                            </a:lnTo>
                            <a:lnTo>
                              <a:pt x="493" y="935"/>
                            </a:lnTo>
                            <a:lnTo>
                              <a:pt x="502" y="940"/>
                            </a:lnTo>
                            <a:lnTo>
                              <a:pt x="506" y="951"/>
                            </a:lnTo>
                            <a:lnTo>
                              <a:pt x="511" y="956"/>
                            </a:lnTo>
                            <a:lnTo>
                              <a:pt x="515" y="962"/>
                            </a:lnTo>
                            <a:lnTo>
                              <a:pt x="520" y="967"/>
                            </a:lnTo>
                            <a:lnTo>
                              <a:pt x="529" y="972"/>
                            </a:lnTo>
                            <a:lnTo>
                              <a:pt x="533" y="978"/>
                            </a:lnTo>
                            <a:lnTo>
                              <a:pt x="538" y="988"/>
                            </a:lnTo>
                            <a:lnTo>
                              <a:pt x="542" y="994"/>
                            </a:lnTo>
                            <a:lnTo>
                              <a:pt x="547" y="999"/>
                            </a:lnTo>
                            <a:lnTo>
                              <a:pt x="556" y="1004"/>
                            </a:lnTo>
                            <a:lnTo>
                              <a:pt x="560" y="1010"/>
                            </a:lnTo>
                            <a:lnTo>
                              <a:pt x="565" y="1015"/>
                            </a:lnTo>
                            <a:lnTo>
                              <a:pt x="569" y="1020"/>
                            </a:lnTo>
                            <a:lnTo>
                              <a:pt x="574" y="1031"/>
                            </a:lnTo>
                            <a:lnTo>
                              <a:pt x="582" y="1037"/>
                            </a:lnTo>
                            <a:lnTo>
                              <a:pt x="587" y="1042"/>
                            </a:lnTo>
                            <a:lnTo>
                              <a:pt x="591" y="1047"/>
                            </a:lnTo>
                            <a:lnTo>
                              <a:pt x="596" y="1053"/>
                            </a:lnTo>
                            <a:lnTo>
                              <a:pt x="600" y="1058"/>
                            </a:lnTo>
                            <a:lnTo>
                              <a:pt x="609" y="1063"/>
                            </a:lnTo>
                            <a:lnTo>
                              <a:pt x="614" y="1069"/>
                            </a:lnTo>
                            <a:lnTo>
                              <a:pt x="618" y="1074"/>
                            </a:lnTo>
                            <a:lnTo>
                              <a:pt x="623" y="1079"/>
                            </a:lnTo>
                            <a:lnTo>
                              <a:pt x="627" y="1085"/>
                            </a:lnTo>
                            <a:lnTo>
                              <a:pt x="636" y="1090"/>
                            </a:lnTo>
                            <a:lnTo>
                              <a:pt x="641" y="1095"/>
                            </a:lnTo>
                            <a:lnTo>
                              <a:pt x="645" y="1106"/>
                            </a:lnTo>
                            <a:lnTo>
                              <a:pt x="650" y="1111"/>
                            </a:lnTo>
                            <a:lnTo>
                              <a:pt x="654" y="1117"/>
                            </a:lnTo>
                            <a:lnTo>
                              <a:pt x="663" y="1122"/>
                            </a:lnTo>
                            <a:lnTo>
                              <a:pt x="668" y="1127"/>
                            </a:lnTo>
                            <a:lnTo>
                              <a:pt x="672" y="1133"/>
                            </a:lnTo>
                            <a:lnTo>
                              <a:pt x="677" y="1138"/>
                            </a:lnTo>
                            <a:lnTo>
                              <a:pt x="681" y="1143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16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86675" y="3516313"/>
                        <a:ext cx="1087438" cy="806450"/>
                      </a:xfrm>
                      <a:custGeom>
                        <a:avLst/>
                        <a:gdLst>
                          <a:gd name="T0" fmla="*/ 2147483646 w 685"/>
                          <a:gd name="T1" fmla="*/ 2147483646 h 508"/>
                          <a:gd name="T2" fmla="*/ 2147483646 w 685"/>
                          <a:gd name="T3" fmla="*/ 2147483646 h 508"/>
                          <a:gd name="T4" fmla="*/ 2147483646 w 685"/>
                          <a:gd name="T5" fmla="*/ 2147483646 h 508"/>
                          <a:gd name="T6" fmla="*/ 2147483646 w 685"/>
                          <a:gd name="T7" fmla="*/ 2147483646 h 508"/>
                          <a:gd name="T8" fmla="*/ 2147483646 w 685"/>
                          <a:gd name="T9" fmla="*/ 2147483646 h 508"/>
                          <a:gd name="T10" fmla="*/ 2147483646 w 685"/>
                          <a:gd name="T11" fmla="*/ 2147483646 h 508"/>
                          <a:gd name="T12" fmla="*/ 2147483646 w 685"/>
                          <a:gd name="T13" fmla="*/ 2147483646 h 508"/>
                          <a:gd name="T14" fmla="*/ 2147483646 w 685"/>
                          <a:gd name="T15" fmla="*/ 2147483646 h 508"/>
                          <a:gd name="T16" fmla="*/ 2147483646 w 685"/>
                          <a:gd name="T17" fmla="*/ 2147483646 h 508"/>
                          <a:gd name="T18" fmla="*/ 2147483646 w 685"/>
                          <a:gd name="T19" fmla="*/ 2147483646 h 508"/>
                          <a:gd name="T20" fmla="*/ 2147483646 w 685"/>
                          <a:gd name="T21" fmla="*/ 2147483646 h 508"/>
                          <a:gd name="T22" fmla="*/ 2147483646 w 685"/>
                          <a:gd name="T23" fmla="*/ 2147483646 h 508"/>
                          <a:gd name="T24" fmla="*/ 2147483646 w 685"/>
                          <a:gd name="T25" fmla="*/ 2147483646 h 508"/>
                          <a:gd name="T26" fmla="*/ 2147483646 w 685"/>
                          <a:gd name="T27" fmla="*/ 2147483646 h 508"/>
                          <a:gd name="T28" fmla="*/ 2147483646 w 685"/>
                          <a:gd name="T29" fmla="*/ 2147483646 h 508"/>
                          <a:gd name="T30" fmla="*/ 2147483646 w 685"/>
                          <a:gd name="T31" fmla="*/ 2147483646 h 508"/>
                          <a:gd name="T32" fmla="*/ 2147483646 w 685"/>
                          <a:gd name="T33" fmla="*/ 2147483646 h 508"/>
                          <a:gd name="T34" fmla="*/ 2147483646 w 685"/>
                          <a:gd name="T35" fmla="*/ 2147483646 h 508"/>
                          <a:gd name="T36" fmla="*/ 2147483646 w 685"/>
                          <a:gd name="T37" fmla="*/ 2147483646 h 508"/>
                          <a:gd name="T38" fmla="*/ 2147483646 w 685"/>
                          <a:gd name="T39" fmla="*/ 2147483646 h 508"/>
                          <a:gd name="T40" fmla="*/ 2147483646 w 685"/>
                          <a:gd name="T41" fmla="*/ 2147483646 h 508"/>
                          <a:gd name="T42" fmla="*/ 2147483646 w 685"/>
                          <a:gd name="T43" fmla="*/ 2147483646 h 508"/>
                          <a:gd name="T44" fmla="*/ 2147483646 w 685"/>
                          <a:gd name="T45" fmla="*/ 2147483646 h 508"/>
                          <a:gd name="T46" fmla="*/ 2147483646 w 685"/>
                          <a:gd name="T47" fmla="*/ 2147483646 h 508"/>
                          <a:gd name="T48" fmla="*/ 2147483646 w 685"/>
                          <a:gd name="T49" fmla="*/ 2147483646 h 508"/>
                          <a:gd name="T50" fmla="*/ 2147483646 w 685"/>
                          <a:gd name="T51" fmla="*/ 2147483646 h 508"/>
                          <a:gd name="T52" fmla="*/ 2147483646 w 685"/>
                          <a:gd name="T53" fmla="*/ 2147483646 h 508"/>
                          <a:gd name="T54" fmla="*/ 2147483646 w 685"/>
                          <a:gd name="T55" fmla="*/ 2147483646 h 508"/>
                          <a:gd name="T56" fmla="*/ 2147483646 w 685"/>
                          <a:gd name="T57" fmla="*/ 2147483646 h 508"/>
                          <a:gd name="T58" fmla="*/ 2147483646 w 685"/>
                          <a:gd name="T59" fmla="*/ 2147483646 h 508"/>
                          <a:gd name="T60" fmla="*/ 2147483646 w 685"/>
                          <a:gd name="T61" fmla="*/ 2147483646 h 508"/>
                          <a:gd name="T62" fmla="*/ 2147483646 w 685"/>
                          <a:gd name="T63" fmla="*/ 2147483646 h 508"/>
                          <a:gd name="T64" fmla="*/ 2147483646 w 685"/>
                          <a:gd name="T65" fmla="*/ 2147483646 h 508"/>
                          <a:gd name="T66" fmla="*/ 2147483646 w 685"/>
                          <a:gd name="T67" fmla="*/ 2147483646 h 508"/>
                          <a:gd name="T68" fmla="*/ 2147483646 w 685"/>
                          <a:gd name="T69" fmla="*/ 2147483646 h 508"/>
                          <a:gd name="T70" fmla="*/ 2147483646 w 685"/>
                          <a:gd name="T71" fmla="*/ 2147483646 h 508"/>
                          <a:gd name="T72" fmla="*/ 2147483646 w 685"/>
                          <a:gd name="T73" fmla="*/ 2147483646 h 508"/>
                          <a:gd name="T74" fmla="*/ 2147483646 w 685"/>
                          <a:gd name="T75" fmla="*/ 2147483646 h 508"/>
                          <a:gd name="T76" fmla="*/ 2147483646 w 685"/>
                          <a:gd name="T77" fmla="*/ 2147483646 h 508"/>
                          <a:gd name="T78" fmla="*/ 2147483646 w 685"/>
                          <a:gd name="T79" fmla="*/ 2147483646 h 508"/>
                          <a:gd name="T80" fmla="*/ 2147483646 w 685"/>
                          <a:gd name="T81" fmla="*/ 2147483646 h 508"/>
                          <a:gd name="T82" fmla="*/ 2147483646 w 685"/>
                          <a:gd name="T83" fmla="*/ 2147483646 h 508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508">
                            <a:moveTo>
                              <a:pt x="0" y="0"/>
                            </a:moveTo>
                            <a:lnTo>
                              <a:pt x="9" y="6"/>
                            </a:lnTo>
                            <a:lnTo>
                              <a:pt x="13" y="11"/>
                            </a:lnTo>
                            <a:lnTo>
                              <a:pt x="18" y="16"/>
                            </a:lnTo>
                            <a:lnTo>
                              <a:pt x="22" y="22"/>
                            </a:lnTo>
                            <a:lnTo>
                              <a:pt x="27" y="22"/>
                            </a:lnTo>
                            <a:lnTo>
                              <a:pt x="36" y="27"/>
                            </a:lnTo>
                            <a:lnTo>
                              <a:pt x="40" y="32"/>
                            </a:lnTo>
                            <a:lnTo>
                              <a:pt x="45" y="38"/>
                            </a:lnTo>
                            <a:lnTo>
                              <a:pt x="49" y="43"/>
                            </a:lnTo>
                            <a:lnTo>
                              <a:pt x="54" y="48"/>
                            </a:lnTo>
                            <a:lnTo>
                              <a:pt x="63" y="54"/>
                            </a:lnTo>
                            <a:lnTo>
                              <a:pt x="67" y="59"/>
                            </a:lnTo>
                            <a:lnTo>
                              <a:pt x="72" y="65"/>
                            </a:lnTo>
                            <a:lnTo>
                              <a:pt x="76" y="70"/>
                            </a:lnTo>
                            <a:lnTo>
                              <a:pt x="81" y="75"/>
                            </a:lnTo>
                            <a:lnTo>
                              <a:pt x="90" y="81"/>
                            </a:lnTo>
                            <a:lnTo>
                              <a:pt x="94" y="86"/>
                            </a:lnTo>
                            <a:lnTo>
                              <a:pt x="99" y="91"/>
                            </a:lnTo>
                            <a:lnTo>
                              <a:pt x="103" y="97"/>
                            </a:lnTo>
                            <a:lnTo>
                              <a:pt x="112" y="97"/>
                            </a:lnTo>
                            <a:lnTo>
                              <a:pt x="116" y="102"/>
                            </a:lnTo>
                            <a:lnTo>
                              <a:pt x="121" y="107"/>
                            </a:lnTo>
                            <a:lnTo>
                              <a:pt x="125" y="113"/>
                            </a:lnTo>
                            <a:lnTo>
                              <a:pt x="130" y="118"/>
                            </a:lnTo>
                            <a:lnTo>
                              <a:pt x="139" y="123"/>
                            </a:lnTo>
                            <a:lnTo>
                              <a:pt x="143" y="129"/>
                            </a:lnTo>
                            <a:lnTo>
                              <a:pt x="148" y="134"/>
                            </a:lnTo>
                            <a:lnTo>
                              <a:pt x="152" y="134"/>
                            </a:lnTo>
                            <a:lnTo>
                              <a:pt x="157" y="139"/>
                            </a:lnTo>
                            <a:lnTo>
                              <a:pt x="166" y="145"/>
                            </a:lnTo>
                            <a:lnTo>
                              <a:pt x="170" y="150"/>
                            </a:lnTo>
                            <a:lnTo>
                              <a:pt x="175" y="155"/>
                            </a:lnTo>
                            <a:lnTo>
                              <a:pt x="179" y="161"/>
                            </a:lnTo>
                            <a:lnTo>
                              <a:pt x="184" y="166"/>
                            </a:lnTo>
                            <a:lnTo>
                              <a:pt x="193" y="166"/>
                            </a:lnTo>
                            <a:lnTo>
                              <a:pt x="197" y="171"/>
                            </a:lnTo>
                            <a:lnTo>
                              <a:pt x="202" y="177"/>
                            </a:lnTo>
                            <a:lnTo>
                              <a:pt x="206" y="182"/>
                            </a:lnTo>
                            <a:lnTo>
                              <a:pt x="211" y="187"/>
                            </a:lnTo>
                            <a:lnTo>
                              <a:pt x="219" y="187"/>
                            </a:lnTo>
                            <a:lnTo>
                              <a:pt x="224" y="193"/>
                            </a:lnTo>
                            <a:lnTo>
                              <a:pt x="228" y="198"/>
                            </a:lnTo>
                            <a:lnTo>
                              <a:pt x="233" y="203"/>
                            </a:lnTo>
                            <a:lnTo>
                              <a:pt x="237" y="209"/>
                            </a:lnTo>
                            <a:lnTo>
                              <a:pt x="246" y="209"/>
                            </a:lnTo>
                            <a:lnTo>
                              <a:pt x="251" y="214"/>
                            </a:lnTo>
                            <a:lnTo>
                              <a:pt x="255" y="219"/>
                            </a:lnTo>
                            <a:lnTo>
                              <a:pt x="260" y="225"/>
                            </a:lnTo>
                            <a:lnTo>
                              <a:pt x="264" y="230"/>
                            </a:lnTo>
                            <a:lnTo>
                              <a:pt x="273" y="230"/>
                            </a:lnTo>
                            <a:lnTo>
                              <a:pt x="278" y="236"/>
                            </a:lnTo>
                            <a:lnTo>
                              <a:pt x="282" y="241"/>
                            </a:lnTo>
                            <a:lnTo>
                              <a:pt x="287" y="246"/>
                            </a:lnTo>
                            <a:lnTo>
                              <a:pt x="291" y="252"/>
                            </a:lnTo>
                            <a:lnTo>
                              <a:pt x="300" y="252"/>
                            </a:lnTo>
                            <a:lnTo>
                              <a:pt x="305" y="257"/>
                            </a:lnTo>
                            <a:lnTo>
                              <a:pt x="309" y="262"/>
                            </a:lnTo>
                            <a:lnTo>
                              <a:pt x="314" y="268"/>
                            </a:lnTo>
                            <a:lnTo>
                              <a:pt x="318" y="268"/>
                            </a:lnTo>
                            <a:lnTo>
                              <a:pt x="327" y="273"/>
                            </a:lnTo>
                            <a:lnTo>
                              <a:pt x="331" y="278"/>
                            </a:lnTo>
                            <a:lnTo>
                              <a:pt x="336" y="284"/>
                            </a:lnTo>
                            <a:lnTo>
                              <a:pt x="340" y="284"/>
                            </a:lnTo>
                            <a:lnTo>
                              <a:pt x="345" y="289"/>
                            </a:lnTo>
                            <a:lnTo>
                              <a:pt x="354" y="294"/>
                            </a:lnTo>
                            <a:lnTo>
                              <a:pt x="358" y="294"/>
                            </a:lnTo>
                            <a:lnTo>
                              <a:pt x="363" y="300"/>
                            </a:lnTo>
                            <a:lnTo>
                              <a:pt x="367" y="305"/>
                            </a:lnTo>
                            <a:lnTo>
                              <a:pt x="372" y="310"/>
                            </a:lnTo>
                            <a:lnTo>
                              <a:pt x="381" y="310"/>
                            </a:lnTo>
                            <a:lnTo>
                              <a:pt x="385" y="316"/>
                            </a:lnTo>
                            <a:lnTo>
                              <a:pt x="390" y="321"/>
                            </a:lnTo>
                            <a:lnTo>
                              <a:pt x="394" y="321"/>
                            </a:lnTo>
                            <a:lnTo>
                              <a:pt x="399" y="326"/>
                            </a:lnTo>
                            <a:lnTo>
                              <a:pt x="408" y="332"/>
                            </a:lnTo>
                            <a:lnTo>
                              <a:pt x="412" y="337"/>
                            </a:lnTo>
                            <a:lnTo>
                              <a:pt x="417" y="337"/>
                            </a:lnTo>
                            <a:lnTo>
                              <a:pt x="421" y="342"/>
                            </a:lnTo>
                            <a:lnTo>
                              <a:pt x="426" y="348"/>
                            </a:lnTo>
                            <a:lnTo>
                              <a:pt x="434" y="348"/>
                            </a:lnTo>
                            <a:lnTo>
                              <a:pt x="439" y="353"/>
                            </a:lnTo>
                            <a:lnTo>
                              <a:pt x="443" y="358"/>
                            </a:lnTo>
                            <a:lnTo>
                              <a:pt x="448" y="358"/>
                            </a:lnTo>
                            <a:lnTo>
                              <a:pt x="452" y="364"/>
                            </a:lnTo>
                            <a:lnTo>
                              <a:pt x="461" y="369"/>
                            </a:lnTo>
                            <a:lnTo>
                              <a:pt x="466" y="369"/>
                            </a:lnTo>
                            <a:lnTo>
                              <a:pt x="470" y="374"/>
                            </a:lnTo>
                            <a:lnTo>
                              <a:pt x="475" y="380"/>
                            </a:lnTo>
                            <a:lnTo>
                              <a:pt x="479" y="380"/>
                            </a:lnTo>
                            <a:lnTo>
                              <a:pt x="488" y="385"/>
                            </a:lnTo>
                            <a:lnTo>
                              <a:pt x="493" y="390"/>
                            </a:lnTo>
                            <a:lnTo>
                              <a:pt x="497" y="390"/>
                            </a:lnTo>
                            <a:lnTo>
                              <a:pt x="502" y="396"/>
                            </a:lnTo>
                            <a:lnTo>
                              <a:pt x="506" y="401"/>
                            </a:lnTo>
                            <a:lnTo>
                              <a:pt x="515" y="401"/>
                            </a:lnTo>
                            <a:lnTo>
                              <a:pt x="520" y="407"/>
                            </a:lnTo>
                            <a:lnTo>
                              <a:pt x="524" y="412"/>
                            </a:lnTo>
                            <a:lnTo>
                              <a:pt x="529" y="412"/>
                            </a:lnTo>
                            <a:lnTo>
                              <a:pt x="533" y="417"/>
                            </a:lnTo>
                            <a:lnTo>
                              <a:pt x="542" y="423"/>
                            </a:lnTo>
                            <a:lnTo>
                              <a:pt x="546" y="423"/>
                            </a:lnTo>
                            <a:lnTo>
                              <a:pt x="551" y="428"/>
                            </a:lnTo>
                            <a:lnTo>
                              <a:pt x="555" y="433"/>
                            </a:lnTo>
                            <a:lnTo>
                              <a:pt x="560" y="433"/>
                            </a:lnTo>
                            <a:lnTo>
                              <a:pt x="569" y="439"/>
                            </a:lnTo>
                            <a:lnTo>
                              <a:pt x="573" y="439"/>
                            </a:lnTo>
                            <a:lnTo>
                              <a:pt x="578" y="444"/>
                            </a:lnTo>
                            <a:lnTo>
                              <a:pt x="582" y="449"/>
                            </a:lnTo>
                            <a:lnTo>
                              <a:pt x="587" y="449"/>
                            </a:lnTo>
                            <a:lnTo>
                              <a:pt x="596" y="455"/>
                            </a:lnTo>
                            <a:lnTo>
                              <a:pt x="600" y="460"/>
                            </a:lnTo>
                            <a:lnTo>
                              <a:pt x="605" y="460"/>
                            </a:lnTo>
                            <a:lnTo>
                              <a:pt x="609" y="465"/>
                            </a:lnTo>
                            <a:lnTo>
                              <a:pt x="614" y="465"/>
                            </a:lnTo>
                            <a:lnTo>
                              <a:pt x="623" y="471"/>
                            </a:lnTo>
                            <a:lnTo>
                              <a:pt x="627" y="476"/>
                            </a:lnTo>
                            <a:lnTo>
                              <a:pt x="632" y="476"/>
                            </a:lnTo>
                            <a:lnTo>
                              <a:pt x="636" y="481"/>
                            </a:lnTo>
                            <a:lnTo>
                              <a:pt x="645" y="481"/>
                            </a:lnTo>
                            <a:lnTo>
                              <a:pt x="649" y="487"/>
                            </a:lnTo>
                            <a:lnTo>
                              <a:pt x="654" y="492"/>
                            </a:lnTo>
                            <a:lnTo>
                              <a:pt x="658" y="492"/>
                            </a:lnTo>
                            <a:lnTo>
                              <a:pt x="663" y="497"/>
                            </a:lnTo>
                            <a:lnTo>
                              <a:pt x="672" y="497"/>
                            </a:lnTo>
                            <a:lnTo>
                              <a:pt x="676" y="503"/>
                            </a:lnTo>
                            <a:lnTo>
                              <a:pt x="681" y="508"/>
                            </a:lnTo>
                            <a:lnTo>
                              <a:pt x="685" y="50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17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774113" y="4322763"/>
                        <a:ext cx="1089025" cy="534988"/>
                      </a:xfrm>
                      <a:custGeom>
                        <a:avLst/>
                        <a:gdLst>
                          <a:gd name="T0" fmla="*/ 2147483646 w 686"/>
                          <a:gd name="T1" fmla="*/ 2147483646 h 337"/>
                          <a:gd name="T2" fmla="*/ 2147483646 w 686"/>
                          <a:gd name="T3" fmla="*/ 2147483646 h 337"/>
                          <a:gd name="T4" fmla="*/ 2147483646 w 686"/>
                          <a:gd name="T5" fmla="*/ 2147483646 h 337"/>
                          <a:gd name="T6" fmla="*/ 2147483646 w 686"/>
                          <a:gd name="T7" fmla="*/ 2147483646 h 337"/>
                          <a:gd name="T8" fmla="*/ 2147483646 w 686"/>
                          <a:gd name="T9" fmla="*/ 2147483646 h 337"/>
                          <a:gd name="T10" fmla="*/ 2147483646 w 686"/>
                          <a:gd name="T11" fmla="*/ 2147483646 h 337"/>
                          <a:gd name="T12" fmla="*/ 2147483646 w 686"/>
                          <a:gd name="T13" fmla="*/ 2147483646 h 337"/>
                          <a:gd name="T14" fmla="*/ 2147483646 w 686"/>
                          <a:gd name="T15" fmla="*/ 2147483646 h 337"/>
                          <a:gd name="T16" fmla="*/ 2147483646 w 686"/>
                          <a:gd name="T17" fmla="*/ 2147483646 h 337"/>
                          <a:gd name="T18" fmla="*/ 2147483646 w 686"/>
                          <a:gd name="T19" fmla="*/ 2147483646 h 337"/>
                          <a:gd name="T20" fmla="*/ 2147483646 w 686"/>
                          <a:gd name="T21" fmla="*/ 2147483646 h 337"/>
                          <a:gd name="T22" fmla="*/ 2147483646 w 686"/>
                          <a:gd name="T23" fmla="*/ 2147483646 h 337"/>
                          <a:gd name="T24" fmla="*/ 2147483646 w 686"/>
                          <a:gd name="T25" fmla="*/ 2147483646 h 337"/>
                          <a:gd name="T26" fmla="*/ 2147483646 w 686"/>
                          <a:gd name="T27" fmla="*/ 2147483646 h 337"/>
                          <a:gd name="T28" fmla="*/ 2147483646 w 686"/>
                          <a:gd name="T29" fmla="*/ 2147483646 h 337"/>
                          <a:gd name="T30" fmla="*/ 2147483646 w 686"/>
                          <a:gd name="T31" fmla="*/ 2147483646 h 337"/>
                          <a:gd name="T32" fmla="*/ 2147483646 w 686"/>
                          <a:gd name="T33" fmla="*/ 2147483646 h 337"/>
                          <a:gd name="T34" fmla="*/ 2147483646 w 686"/>
                          <a:gd name="T35" fmla="*/ 2147483646 h 337"/>
                          <a:gd name="T36" fmla="*/ 2147483646 w 686"/>
                          <a:gd name="T37" fmla="*/ 2147483646 h 337"/>
                          <a:gd name="T38" fmla="*/ 2147483646 w 686"/>
                          <a:gd name="T39" fmla="*/ 2147483646 h 337"/>
                          <a:gd name="T40" fmla="*/ 2147483646 w 686"/>
                          <a:gd name="T41" fmla="*/ 2147483646 h 337"/>
                          <a:gd name="T42" fmla="*/ 2147483646 w 686"/>
                          <a:gd name="T43" fmla="*/ 2147483646 h 337"/>
                          <a:gd name="T44" fmla="*/ 2147483646 w 686"/>
                          <a:gd name="T45" fmla="*/ 2147483646 h 337"/>
                          <a:gd name="T46" fmla="*/ 2147483646 w 686"/>
                          <a:gd name="T47" fmla="*/ 2147483646 h 337"/>
                          <a:gd name="T48" fmla="*/ 2147483646 w 686"/>
                          <a:gd name="T49" fmla="*/ 2147483646 h 337"/>
                          <a:gd name="T50" fmla="*/ 2147483646 w 686"/>
                          <a:gd name="T51" fmla="*/ 2147483646 h 337"/>
                          <a:gd name="T52" fmla="*/ 2147483646 w 686"/>
                          <a:gd name="T53" fmla="*/ 2147483646 h 337"/>
                          <a:gd name="T54" fmla="*/ 2147483646 w 686"/>
                          <a:gd name="T55" fmla="*/ 2147483646 h 337"/>
                          <a:gd name="T56" fmla="*/ 2147483646 w 686"/>
                          <a:gd name="T57" fmla="*/ 2147483646 h 337"/>
                          <a:gd name="T58" fmla="*/ 2147483646 w 686"/>
                          <a:gd name="T59" fmla="*/ 2147483646 h 337"/>
                          <a:gd name="T60" fmla="*/ 2147483646 w 686"/>
                          <a:gd name="T61" fmla="*/ 2147483646 h 337"/>
                          <a:gd name="T62" fmla="*/ 2147483646 w 686"/>
                          <a:gd name="T63" fmla="*/ 2147483646 h 337"/>
                          <a:gd name="T64" fmla="*/ 2147483646 w 686"/>
                          <a:gd name="T65" fmla="*/ 2147483646 h 337"/>
                          <a:gd name="T66" fmla="*/ 2147483646 w 686"/>
                          <a:gd name="T67" fmla="*/ 2147483646 h 337"/>
                          <a:gd name="T68" fmla="*/ 2147483646 w 686"/>
                          <a:gd name="T69" fmla="*/ 2147483646 h 337"/>
                          <a:gd name="T70" fmla="*/ 2147483646 w 686"/>
                          <a:gd name="T71" fmla="*/ 2147483646 h 337"/>
                          <a:gd name="T72" fmla="*/ 2147483646 w 686"/>
                          <a:gd name="T73" fmla="*/ 2147483646 h 337"/>
                          <a:gd name="T74" fmla="*/ 2147483646 w 686"/>
                          <a:gd name="T75" fmla="*/ 2147483646 h 337"/>
                          <a:gd name="T76" fmla="*/ 2147483646 w 686"/>
                          <a:gd name="T77" fmla="*/ 2147483646 h 337"/>
                          <a:gd name="T78" fmla="*/ 2147483646 w 686"/>
                          <a:gd name="T79" fmla="*/ 2147483646 h 337"/>
                          <a:gd name="T80" fmla="*/ 2147483646 w 686"/>
                          <a:gd name="T81" fmla="*/ 2147483646 h 337"/>
                          <a:gd name="T82" fmla="*/ 2147483646 w 686"/>
                          <a:gd name="T83" fmla="*/ 2147483646 h 337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6" h="337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14" y="5"/>
                            </a:lnTo>
                            <a:lnTo>
                              <a:pt x="18" y="11"/>
                            </a:lnTo>
                            <a:lnTo>
                              <a:pt x="23" y="16"/>
                            </a:lnTo>
                            <a:lnTo>
                              <a:pt x="27" y="16"/>
                            </a:lnTo>
                            <a:lnTo>
                              <a:pt x="32" y="21"/>
                            </a:lnTo>
                            <a:lnTo>
                              <a:pt x="41" y="21"/>
                            </a:lnTo>
                            <a:lnTo>
                              <a:pt x="45" y="27"/>
                            </a:lnTo>
                            <a:lnTo>
                              <a:pt x="50" y="27"/>
                            </a:lnTo>
                            <a:lnTo>
                              <a:pt x="54" y="32"/>
                            </a:lnTo>
                            <a:lnTo>
                              <a:pt x="59" y="37"/>
                            </a:lnTo>
                            <a:lnTo>
                              <a:pt x="68" y="37"/>
                            </a:lnTo>
                            <a:lnTo>
                              <a:pt x="72" y="43"/>
                            </a:lnTo>
                            <a:lnTo>
                              <a:pt x="76" y="43"/>
                            </a:lnTo>
                            <a:lnTo>
                              <a:pt x="81" y="48"/>
                            </a:lnTo>
                            <a:lnTo>
                              <a:pt x="85" y="48"/>
                            </a:lnTo>
                            <a:lnTo>
                              <a:pt x="94" y="53"/>
                            </a:lnTo>
                            <a:lnTo>
                              <a:pt x="99" y="53"/>
                            </a:lnTo>
                            <a:lnTo>
                              <a:pt x="103" y="59"/>
                            </a:lnTo>
                            <a:lnTo>
                              <a:pt x="108" y="64"/>
                            </a:lnTo>
                            <a:lnTo>
                              <a:pt x="112" y="64"/>
                            </a:lnTo>
                            <a:lnTo>
                              <a:pt x="121" y="70"/>
                            </a:lnTo>
                            <a:lnTo>
                              <a:pt x="126" y="70"/>
                            </a:lnTo>
                            <a:lnTo>
                              <a:pt x="130" y="75"/>
                            </a:lnTo>
                            <a:lnTo>
                              <a:pt x="135" y="75"/>
                            </a:lnTo>
                            <a:lnTo>
                              <a:pt x="139" y="80"/>
                            </a:lnTo>
                            <a:lnTo>
                              <a:pt x="148" y="80"/>
                            </a:lnTo>
                            <a:lnTo>
                              <a:pt x="153" y="86"/>
                            </a:lnTo>
                            <a:lnTo>
                              <a:pt x="157" y="86"/>
                            </a:lnTo>
                            <a:lnTo>
                              <a:pt x="162" y="91"/>
                            </a:lnTo>
                            <a:lnTo>
                              <a:pt x="166" y="96"/>
                            </a:lnTo>
                            <a:lnTo>
                              <a:pt x="175" y="96"/>
                            </a:lnTo>
                            <a:lnTo>
                              <a:pt x="179" y="102"/>
                            </a:lnTo>
                            <a:lnTo>
                              <a:pt x="184" y="102"/>
                            </a:lnTo>
                            <a:lnTo>
                              <a:pt x="188" y="107"/>
                            </a:lnTo>
                            <a:lnTo>
                              <a:pt x="193" y="107"/>
                            </a:lnTo>
                            <a:lnTo>
                              <a:pt x="202" y="112"/>
                            </a:lnTo>
                            <a:lnTo>
                              <a:pt x="206" y="112"/>
                            </a:lnTo>
                            <a:lnTo>
                              <a:pt x="211" y="118"/>
                            </a:lnTo>
                            <a:lnTo>
                              <a:pt x="215" y="118"/>
                            </a:lnTo>
                            <a:lnTo>
                              <a:pt x="220" y="123"/>
                            </a:lnTo>
                            <a:lnTo>
                              <a:pt x="229" y="123"/>
                            </a:lnTo>
                            <a:lnTo>
                              <a:pt x="233" y="128"/>
                            </a:lnTo>
                            <a:lnTo>
                              <a:pt x="238" y="128"/>
                            </a:lnTo>
                            <a:lnTo>
                              <a:pt x="242" y="134"/>
                            </a:lnTo>
                            <a:lnTo>
                              <a:pt x="247" y="134"/>
                            </a:lnTo>
                            <a:lnTo>
                              <a:pt x="256" y="139"/>
                            </a:lnTo>
                            <a:lnTo>
                              <a:pt x="260" y="139"/>
                            </a:lnTo>
                            <a:lnTo>
                              <a:pt x="265" y="144"/>
                            </a:lnTo>
                            <a:lnTo>
                              <a:pt x="269" y="144"/>
                            </a:lnTo>
                            <a:lnTo>
                              <a:pt x="274" y="150"/>
                            </a:lnTo>
                            <a:lnTo>
                              <a:pt x="283" y="150"/>
                            </a:lnTo>
                            <a:lnTo>
                              <a:pt x="287" y="155"/>
                            </a:lnTo>
                            <a:lnTo>
                              <a:pt x="291" y="155"/>
                            </a:lnTo>
                            <a:lnTo>
                              <a:pt x="296" y="160"/>
                            </a:lnTo>
                            <a:lnTo>
                              <a:pt x="300" y="160"/>
                            </a:lnTo>
                            <a:lnTo>
                              <a:pt x="309" y="166"/>
                            </a:lnTo>
                            <a:lnTo>
                              <a:pt x="314" y="166"/>
                            </a:lnTo>
                            <a:lnTo>
                              <a:pt x="318" y="171"/>
                            </a:lnTo>
                            <a:lnTo>
                              <a:pt x="323" y="171"/>
                            </a:lnTo>
                            <a:lnTo>
                              <a:pt x="327" y="176"/>
                            </a:lnTo>
                            <a:lnTo>
                              <a:pt x="336" y="176"/>
                            </a:lnTo>
                            <a:lnTo>
                              <a:pt x="341" y="182"/>
                            </a:lnTo>
                            <a:lnTo>
                              <a:pt x="345" y="182"/>
                            </a:lnTo>
                            <a:lnTo>
                              <a:pt x="350" y="187"/>
                            </a:lnTo>
                            <a:lnTo>
                              <a:pt x="354" y="187"/>
                            </a:lnTo>
                            <a:lnTo>
                              <a:pt x="363" y="192"/>
                            </a:lnTo>
                            <a:lnTo>
                              <a:pt x="368" y="192"/>
                            </a:lnTo>
                            <a:lnTo>
                              <a:pt x="372" y="198"/>
                            </a:lnTo>
                            <a:lnTo>
                              <a:pt x="377" y="198"/>
                            </a:lnTo>
                            <a:lnTo>
                              <a:pt x="381" y="203"/>
                            </a:lnTo>
                            <a:lnTo>
                              <a:pt x="390" y="203"/>
                            </a:lnTo>
                            <a:lnTo>
                              <a:pt x="394" y="208"/>
                            </a:lnTo>
                            <a:lnTo>
                              <a:pt x="399" y="208"/>
                            </a:lnTo>
                            <a:lnTo>
                              <a:pt x="403" y="214"/>
                            </a:lnTo>
                            <a:lnTo>
                              <a:pt x="408" y="214"/>
                            </a:lnTo>
                            <a:lnTo>
                              <a:pt x="417" y="214"/>
                            </a:lnTo>
                            <a:lnTo>
                              <a:pt x="421" y="219"/>
                            </a:lnTo>
                            <a:lnTo>
                              <a:pt x="426" y="219"/>
                            </a:lnTo>
                            <a:lnTo>
                              <a:pt x="430" y="224"/>
                            </a:lnTo>
                            <a:lnTo>
                              <a:pt x="435" y="224"/>
                            </a:lnTo>
                            <a:lnTo>
                              <a:pt x="444" y="230"/>
                            </a:lnTo>
                            <a:lnTo>
                              <a:pt x="448" y="230"/>
                            </a:lnTo>
                            <a:lnTo>
                              <a:pt x="453" y="235"/>
                            </a:lnTo>
                            <a:lnTo>
                              <a:pt x="457" y="235"/>
                            </a:lnTo>
                            <a:lnTo>
                              <a:pt x="462" y="241"/>
                            </a:lnTo>
                            <a:lnTo>
                              <a:pt x="471" y="241"/>
                            </a:lnTo>
                            <a:lnTo>
                              <a:pt x="475" y="246"/>
                            </a:lnTo>
                            <a:lnTo>
                              <a:pt x="480" y="246"/>
                            </a:lnTo>
                            <a:lnTo>
                              <a:pt x="484" y="246"/>
                            </a:lnTo>
                            <a:lnTo>
                              <a:pt x="493" y="251"/>
                            </a:lnTo>
                            <a:lnTo>
                              <a:pt x="498" y="251"/>
                            </a:lnTo>
                            <a:lnTo>
                              <a:pt x="502" y="257"/>
                            </a:lnTo>
                            <a:lnTo>
                              <a:pt x="506" y="257"/>
                            </a:lnTo>
                            <a:lnTo>
                              <a:pt x="511" y="262"/>
                            </a:lnTo>
                            <a:lnTo>
                              <a:pt x="520" y="262"/>
                            </a:lnTo>
                            <a:lnTo>
                              <a:pt x="524" y="267"/>
                            </a:lnTo>
                            <a:lnTo>
                              <a:pt x="529" y="267"/>
                            </a:lnTo>
                            <a:lnTo>
                              <a:pt x="533" y="273"/>
                            </a:lnTo>
                            <a:lnTo>
                              <a:pt x="538" y="273"/>
                            </a:lnTo>
                            <a:lnTo>
                              <a:pt x="547" y="273"/>
                            </a:lnTo>
                            <a:lnTo>
                              <a:pt x="551" y="278"/>
                            </a:lnTo>
                            <a:lnTo>
                              <a:pt x="556" y="278"/>
                            </a:lnTo>
                            <a:lnTo>
                              <a:pt x="560" y="283"/>
                            </a:lnTo>
                            <a:lnTo>
                              <a:pt x="565" y="283"/>
                            </a:lnTo>
                            <a:lnTo>
                              <a:pt x="574" y="289"/>
                            </a:lnTo>
                            <a:lnTo>
                              <a:pt x="578" y="289"/>
                            </a:lnTo>
                            <a:lnTo>
                              <a:pt x="583" y="289"/>
                            </a:lnTo>
                            <a:lnTo>
                              <a:pt x="587" y="294"/>
                            </a:lnTo>
                            <a:lnTo>
                              <a:pt x="592" y="294"/>
                            </a:lnTo>
                            <a:lnTo>
                              <a:pt x="601" y="299"/>
                            </a:lnTo>
                            <a:lnTo>
                              <a:pt x="605" y="299"/>
                            </a:lnTo>
                            <a:lnTo>
                              <a:pt x="609" y="305"/>
                            </a:lnTo>
                            <a:lnTo>
                              <a:pt x="614" y="305"/>
                            </a:lnTo>
                            <a:lnTo>
                              <a:pt x="618" y="305"/>
                            </a:lnTo>
                            <a:lnTo>
                              <a:pt x="627" y="310"/>
                            </a:lnTo>
                            <a:lnTo>
                              <a:pt x="632" y="310"/>
                            </a:lnTo>
                            <a:lnTo>
                              <a:pt x="636" y="315"/>
                            </a:lnTo>
                            <a:lnTo>
                              <a:pt x="641" y="315"/>
                            </a:lnTo>
                            <a:lnTo>
                              <a:pt x="645" y="321"/>
                            </a:lnTo>
                            <a:lnTo>
                              <a:pt x="654" y="321"/>
                            </a:lnTo>
                            <a:lnTo>
                              <a:pt x="659" y="321"/>
                            </a:lnTo>
                            <a:lnTo>
                              <a:pt x="663" y="326"/>
                            </a:lnTo>
                            <a:lnTo>
                              <a:pt x="668" y="326"/>
                            </a:lnTo>
                            <a:lnTo>
                              <a:pt x="672" y="331"/>
                            </a:lnTo>
                            <a:lnTo>
                              <a:pt x="681" y="331"/>
                            </a:lnTo>
                            <a:lnTo>
                              <a:pt x="686" y="33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18" name="Freeform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63138" y="4857750"/>
                        <a:ext cx="539750" cy="203200"/>
                      </a:xfrm>
                      <a:custGeom>
                        <a:avLst/>
                        <a:gdLst>
                          <a:gd name="T0" fmla="*/ 2147483646 w 340"/>
                          <a:gd name="T1" fmla="*/ 0 h 128"/>
                          <a:gd name="T2" fmla="*/ 2147483646 w 340"/>
                          <a:gd name="T3" fmla="*/ 2147483646 h 128"/>
                          <a:gd name="T4" fmla="*/ 2147483646 w 340"/>
                          <a:gd name="T5" fmla="*/ 2147483646 h 128"/>
                          <a:gd name="T6" fmla="*/ 2147483646 w 340"/>
                          <a:gd name="T7" fmla="*/ 2147483646 h 128"/>
                          <a:gd name="T8" fmla="*/ 2147483646 w 340"/>
                          <a:gd name="T9" fmla="*/ 2147483646 h 128"/>
                          <a:gd name="T10" fmla="*/ 2147483646 w 340"/>
                          <a:gd name="T11" fmla="*/ 2147483646 h 128"/>
                          <a:gd name="T12" fmla="*/ 2147483646 w 340"/>
                          <a:gd name="T13" fmla="*/ 2147483646 h 128"/>
                          <a:gd name="T14" fmla="*/ 2147483646 w 340"/>
                          <a:gd name="T15" fmla="*/ 2147483646 h 128"/>
                          <a:gd name="T16" fmla="*/ 2147483646 w 340"/>
                          <a:gd name="T17" fmla="*/ 2147483646 h 128"/>
                          <a:gd name="T18" fmla="*/ 2147483646 w 340"/>
                          <a:gd name="T19" fmla="*/ 2147483646 h 128"/>
                          <a:gd name="T20" fmla="*/ 2147483646 w 340"/>
                          <a:gd name="T21" fmla="*/ 2147483646 h 128"/>
                          <a:gd name="T22" fmla="*/ 2147483646 w 340"/>
                          <a:gd name="T23" fmla="*/ 2147483646 h 128"/>
                          <a:gd name="T24" fmla="*/ 2147483646 w 340"/>
                          <a:gd name="T25" fmla="*/ 2147483646 h 128"/>
                          <a:gd name="T26" fmla="*/ 2147483646 w 340"/>
                          <a:gd name="T27" fmla="*/ 2147483646 h 128"/>
                          <a:gd name="T28" fmla="*/ 2147483646 w 340"/>
                          <a:gd name="T29" fmla="*/ 2147483646 h 128"/>
                          <a:gd name="T30" fmla="*/ 2147483646 w 340"/>
                          <a:gd name="T31" fmla="*/ 2147483646 h 128"/>
                          <a:gd name="T32" fmla="*/ 2147483646 w 340"/>
                          <a:gd name="T33" fmla="*/ 2147483646 h 128"/>
                          <a:gd name="T34" fmla="*/ 2147483646 w 340"/>
                          <a:gd name="T35" fmla="*/ 2147483646 h 128"/>
                          <a:gd name="T36" fmla="*/ 2147483646 w 340"/>
                          <a:gd name="T37" fmla="*/ 2147483646 h 128"/>
                          <a:gd name="T38" fmla="*/ 2147483646 w 340"/>
                          <a:gd name="T39" fmla="*/ 2147483646 h 128"/>
                          <a:gd name="T40" fmla="*/ 2147483646 w 340"/>
                          <a:gd name="T41" fmla="*/ 2147483646 h 128"/>
                          <a:gd name="T42" fmla="*/ 2147483646 w 340"/>
                          <a:gd name="T43" fmla="*/ 2147483646 h 128"/>
                          <a:gd name="T44" fmla="*/ 2147483646 w 340"/>
                          <a:gd name="T45" fmla="*/ 2147483646 h 128"/>
                          <a:gd name="T46" fmla="*/ 2147483646 w 340"/>
                          <a:gd name="T47" fmla="*/ 2147483646 h 128"/>
                          <a:gd name="T48" fmla="*/ 2147483646 w 340"/>
                          <a:gd name="T49" fmla="*/ 2147483646 h 128"/>
                          <a:gd name="T50" fmla="*/ 2147483646 w 340"/>
                          <a:gd name="T51" fmla="*/ 2147483646 h 128"/>
                          <a:gd name="T52" fmla="*/ 2147483646 w 340"/>
                          <a:gd name="T53" fmla="*/ 2147483646 h 128"/>
                          <a:gd name="T54" fmla="*/ 2147483646 w 340"/>
                          <a:gd name="T55" fmla="*/ 2147483646 h 128"/>
                          <a:gd name="T56" fmla="*/ 2147483646 w 340"/>
                          <a:gd name="T57" fmla="*/ 2147483646 h 128"/>
                          <a:gd name="T58" fmla="*/ 2147483646 w 340"/>
                          <a:gd name="T59" fmla="*/ 2147483646 h 128"/>
                          <a:gd name="T60" fmla="*/ 2147483646 w 340"/>
                          <a:gd name="T61" fmla="*/ 2147483646 h 128"/>
                          <a:gd name="T62" fmla="*/ 2147483646 w 340"/>
                          <a:gd name="T63" fmla="*/ 2147483646 h 128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340" h="128">
                            <a:moveTo>
                              <a:pt x="0" y="0"/>
                            </a:moveTo>
                            <a:lnTo>
                              <a:pt x="4" y="0"/>
                            </a:lnTo>
                            <a:lnTo>
                              <a:pt x="9" y="0"/>
                            </a:lnTo>
                            <a:lnTo>
                              <a:pt x="13" y="5"/>
                            </a:lnTo>
                            <a:lnTo>
                              <a:pt x="22" y="5"/>
                            </a:lnTo>
                            <a:lnTo>
                              <a:pt x="27" y="10"/>
                            </a:lnTo>
                            <a:lnTo>
                              <a:pt x="31" y="10"/>
                            </a:lnTo>
                            <a:lnTo>
                              <a:pt x="35" y="10"/>
                            </a:lnTo>
                            <a:lnTo>
                              <a:pt x="40" y="16"/>
                            </a:lnTo>
                            <a:lnTo>
                              <a:pt x="49" y="16"/>
                            </a:lnTo>
                            <a:lnTo>
                              <a:pt x="53" y="21"/>
                            </a:lnTo>
                            <a:lnTo>
                              <a:pt x="58" y="21"/>
                            </a:lnTo>
                            <a:lnTo>
                              <a:pt x="62" y="21"/>
                            </a:lnTo>
                            <a:lnTo>
                              <a:pt x="67" y="26"/>
                            </a:lnTo>
                            <a:lnTo>
                              <a:pt x="76" y="26"/>
                            </a:lnTo>
                            <a:lnTo>
                              <a:pt x="80" y="32"/>
                            </a:lnTo>
                            <a:lnTo>
                              <a:pt x="85" y="32"/>
                            </a:lnTo>
                            <a:lnTo>
                              <a:pt x="89" y="32"/>
                            </a:lnTo>
                            <a:lnTo>
                              <a:pt x="94" y="37"/>
                            </a:lnTo>
                            <a:lnTo>
                              <a:pt x="103" y="37"/>
                            </a:lnTo>
                            <a:lnTo>
                              <a:pt x="107" y="42"/>
                            </a:lnTo>
                            <a:lnTo>
                              <a:pt x="112" y="42"/>
                            </a:lnTo>
                            <a:lnTo>
                              <a:pt x="116" y="42"/>
                            </a:lnTo>
                            <a:lnTo>
                              <a:pt x="121" y="48"/>
                            </a:lnTo>
                            <a:lnTo>
                              <a:pt x="130" y="48"/>
                            </a:lnTo>
                            <a:lnTo>
                              <a:pt x="134" y="53"/>
                            </a:lnTo>
                            <a:lnTo>
                              <a:pt x="138" y="53"/>
                            </a:lnTo>
                            <a:lnTo>
                              <a:pt x="143" y="53"/>
                            </a:lnTo>
                            <a:lnTo>
                              <a:pt x="147" y="58"/>
                            </a:lnTo>
                            <a:lnTo>
                              <a:pt x="156" y="58"/>
                            </a:lnTo>
                            <a:lnTo>
                              <a:pt x="161" y="64"/>
                            </a:lnTo>
                            <a:lnTo>
                              <a:pt x="165" y="64"/>
                            </a:lnTo>
                            <a:lnTo>
                              <a:pt x="170" y="64"/>
                            </a:lnTo>
                            <a:lnTo>
                              <a:pt x="174" y="69"/>
                            </a:lnTo>
                            <a:lnTo>
                              <a:pt x="183" y="69"/>
                            </a:lnTo>
                            <a:lnTo>
                              <a:pt x="188" y="75"/>
                            </a:lnTo>
                            <a:lnTo>
                              <a:pt x="192" y="75"/>
                            </a:lnTo>
                            <a:lnTo>
                              <a:pt x="197" y="75"/>
                            </a:lnTo>
                            <a:lnTo>
                              <a:pt x="201" y="80"/>
                            </a:lnTo>
                            <a:lnTo>
                              <a:pt x="210" y="80"/>
                            </a:lnTo>
                            <a:lnTo>
                              <a:pt x="215" y="80"/>
                            </a:lnTo>
                            <a:lnTo>
                              <a:pt x="219" y="85"/>
                            </a:lnTo>
                            <a:lnTo>
                              <a:pt x="224" y="85"/>
                            </a:lnTo>
                            <a:lnTo>
                              <a:pt x="228" y="91"/>
                            </a:lnTo>
                            <a:lnTo>
                              <a:pt x="237" y="91"/>
                            </a:lnTo>
                            <a:lnTo>
                              <a:pt x="242" y="91"/>
                            </a:lnTo>
                            <a:lnTo>
                              <a:pt x="246" y="96"/>
                            </a:lnTo>
                            <a:lnTo>
                              <a:pt x="250" y="96"/>
                            </a:lnTo>
                            <a:lnTo>
                              <a:pt x="255" y="96"/>
                            </a:lnTo>
                            <a:lnTo>
                              <a:pt x="264" y="101"/>
                            </a:lnTo>
                            <a:lnTo>
                              <a:pt x="268" y="101"/>
                            </a:lnTo>
                            <a:lnTo>
                              <a:pt x="273" y="107"/>
                            </a:lnTo>
                            <a:lnTo>
                              <a:pt x="277" y="107"/>
                            </a:lnTo>
                            <a:lnTo>
                              <a:pt x="282" y="107"/>
                            </a:lnTo>
                            <a:lnTo>
                              <a:pt x="291" y="112"/>
                            </a:lnTo>
                            <a:lnTo>
                              <a:pt x="295" y="112"/>
                            </a:lnTo>
                            <a:lnTo>
                              <a:pt x="300" y="112"/>
                            </a:lnTo>
                            <a:lnTo>
                              <a:pt x="304" y="117"/>
                            </a:lnTo>
                            <a:lnTo>
                              <a:pt x="309" y="117"/>
                            </a:lnTo>
                            <a:lnTo>
                              <a:pt x="318" y="123"/>
                            </a:lnTo>
                            <a:lnTo>
                              <a:pt x="322" y="123"/>
                            </a:lnTo>
                            <a:lnTo>
                              <a:pt x="327" y="123"/>
                            </a:lnTo>
                            <a:lnTo>
                              <a:pt x="331" y="128"/>
                            </a:lnTo>
                            <a:lnTo>
                              <a:pt x="340" y="12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10" name="Group 4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83413" y="1701800"/>
                      <a:ext cx="3419475" cy="3095625"/>
                      <a:chOff x="6983413" y="1701800"/>
                      <a:chExt cx="3419475" cy="3095625"/>
                    </a:xfrm>
                  </p:grpSpPr>
                  <p:sp>
                    <p:nvSpPr>
                      <p:cNvPr id="2711" name="Freeform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3413" y="1701800"/>
                        <a:ext cx="1079500" cy="1568450"/>
                      </a:xfrm>
                      <a:custGeom>
                        <a:avLst/>
                        <a:gdLst>
                          <a:gd name="T0" fmla="*/ 2147483646 w 680"/>
                          <a:gd name="T1" fmla="*/ 2147483646 h 988"/>
                          <a:gd name="T2" fmla="*/ 2147483646 w 680"/>
                          <a:gd name="T3" fmla="*/ 2147483646 h 988"/>
                          <a:gd name="T4" fmla="*/ 2147483646 w 680"/>
                          <a:gd name="T5" fmla="*/ 2147483646 h 988"/>
                          <a:gd name="T6" fmla="*/ 2147483646 w 680"/>
                          <a:gd name="T7" fmla="*/ 2147483646 h 988"/>
                          <a:gd name="T8" fmla="*/ 2147483646 w 680"/>
                          <a:gd name="T9" fmla="*/ 2147483646 h 988"/>
                          <a:gd name="T10" fmla="*/ 2147483646 w 680"/>
                          <a:gd name="T11" fmla="*/ 2147483646 h 988"/>
                          <a:gd name="T12" fmla="*/ 2147483646 w 680"/>
                          <a:gd name="T13" fmla="*/ 2147483646 h 988"/>
                          <a:gd name="T14" fmla="*/ 2147483646 w 680"/>
                          <a:gd name="T15" fmla="*/ 2147483646 h 988"/>
                          <a:gd name="T16" fmla="*/ 2147483646 w 680"/>
                          <a:gd name="T17" fmla="*/ 2147483646 h 988"/>
                          <a:gd name="T18" fmla="*/ 2147483646 w 680"/>
                          <a:gd name="T19" fmla="*/ 2147483646 h 988"/>
                          <a:gd name="T20" fmla="*/ 2147483646 w 680"/>
                          <a:gd name="T21" fmla="*/ 2147483646 h 988"/>
                          <a:gd name="T22" fmla="*/ 2147483646 w 680"/>
                          <a:gd name="T23" fmla="*/ 2147483646 h 988"/>
                          <a:gd name="T24" fmla="*/ 2147483646 w 680"/>
                          <a:gd name="T25" fmla="*/ 2147483646 h 988"/>
                          <a:gd name="T26" fmla="*/ 2147483646 w 680"/>
                          <a:gd name="T27" fmla="*/ 2147483646 h 988"/>
                          <a:gd name="T28" fmla="*/ 2147483646 w 680"/>
                          <a:gd name="T29" fmla="*/ 2147483646 h 988"/>
                          <a:gd name="T30" fmla="*/ 2147483646 w 680"/>
                          <a:gd name="T31" fmla="*/ 2147483646 h 988"/>
                          <a:gd name="T32" fmla="*/ 2147483646 w 680"/>
                          <a:gd name="T33" fmla="*/ 2147483646 h 988"/>
                          <a:gd name="T34" fmla="*/ 2147483646 w 680"/>
                          <a:gd name="T35" fmla="*/ 2147483646 h 988"/>
                          <a:gd name="T36" fmla="*/ 2147483646 w 680"/>
                          <a:gd name="T37" fmla="*/ 2147483646 h 988"/>
                          <a:gd name="T38" fmla="*/ 2147483646 w 680"/>
                          <a:gd name="T39" fmla="*/ 2147483646 h 988"/>
                          <a:gd name="T40" fmla="*/ 2147483646 w 680"/>
                          <a:gd name="T41" fmla="*/ 2147483646 h 988"/>
                          <a:gd name="T42" fmla="*/ 2147483646 w 680"/>
                          <a:gd name="T43" fmla="*/ 2147483646 h 988"/>
                          <a:gd name="T44" fmla="*/ 2147483646 w 680"/>
                          <a:gd name="T45" fmla="*/ 2147483646 h 988"/>
                          <a:gd name="T46" fmla="*/ 2147483646 w 680"/>
                          <a:gd name="T47" fmla="*/ 2147483646 h 988"/>
                          <a:gd name="T48" fmla="*/ 2147483646 w 680"/>
                          <a:gd name="T49" fmla="*/ 2147483646 h 988"/>
                          <a:gd name="T50" fmla="*/ 2147483646 w 680"/>
                          <a:gd name="T51" fmla="*/ 2147483646 h 988"/>
                          <a:gd name="T52" fmla="*/ 2147483646 w 680"/>
                          <a:gd name="T53" fmla="*/ 2147483646 h 988"/>
                          <a:gd name="T54" fmla="*/ 2147483646 w 680"/>
                          <a:gd name="T55" fmla="*/ 2147483646 h 988"/>
                          <a:gd name="T56" fmla="*/ 2147483646 w 680"/>
                          <a:gd name="T57" fmla="*/ 2147483646 h 988"/>
                          <a:gd name="T58" fmla="*/ 2147483646 w 680"/>
                          <a:gd name="T59" fmla="*/ 2147483646 h 988"/>
                          <a:gd name="T60" fmla="*/ 2147483646 w 680"/>
                          <a:gd name="T61" fmla="*/ 2147483646 h 988"/>
                          <a:gd name="T62" fmla="*/ 2147483646 w 680"/>
                          <a:gd name="T63" fmla="*/ 2147483646 h 988"/>
                          <a:gd name="T64" fmla="*/ 2147483646 w 680"/>
                          <a:gd name="T65" fmla="*/ 2147483646 h 988"/>
                          <a:gd name="T66" fmla="*/ 2147483646 w 680"/>
                          <a:gd name="T67" fmla="*/ 2147483646 h 988"/>
                          <a:gd name="T68" fmla="*/ 2147483646 w 680"/>
                          <a:gd name="T69" fmla="*/ 2147483646 h 988"/>
                          <a:gd name="T70" fmla="*/ 2147483646 w 680"/>
                          <a:gd name="T71" fmla="*/ 2147483646 h 988"/>
                          <a:gd name="T72" fmla="*/ 2147483646 w 680"/>
                          <a:gd name="T73" fmla="*/ 2147483646 h 988"/>
                          <a:gd name="T74" fmla="*/ 2147483646 w 680"/>
                          <a:gd name="T75" fmla="*/ 2147483646 h 988"/>
                          <a:gd name="T76" fmla="*/ 2147483646 w 680"/>
                          <a:gd name="T77" fmla="*/ 2147483646 h 988"/>
                          <a:gd name="T78" fmla="*/ 2147483646 w 680"/>
                          <a:gd name="T79" fmla="*/ 2147483646 h 988"/>
                          <a:gd name="T80" fmla="*/ 2147483646 w 680"/>
                          <a:gd name="T81" fmla="*/ 2147483646 h 988"/>
                          <a:gd name="T82" fmla="*/ 2147483646 w 680"/>
                          <a:gd name="T83" fmla="*/ 2147483646 h 988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0" h="988">
                            <a:moveTo>
                              <a:pt x="0" y="0"/>
                            </a:moveTo>
                            <a:lnTo>
                              <a:pt x="4" y="11"/>
                            </a:lnTo>
                            <a:lnTo>
                              <a:pt x="9" y="21"/>
                            </a:lnTo>
                            <a:lnTo>
                              <a:pt x="13" y="32"/>
                            </a:lnTo>
                            <a:lnTo>
                              <a:pt x="22" y="43"/>
                            </a:lnTo>
                            <a:lnTo>
                              <a:pt x="26" y="59"/>
                            </a:lnTo>
                            <a:lnTo>
                              <a:pt x="31" y="69"/>
                            </a:lnTo>
                            <a:lnTo>
                              <a:pt x="35" y="80"/>
                            </a:lnTo>
                            <a:lnTo>
                              <a:pt x="40" y="91"/>
                            </a:lnTo>
                            <a:lnTo>
                              <a:pt x="49" y="101"/>
                            </a:lnTo>
                            <a:lnTo>
                              <a:pt x="53" y="112"/>
                            </a:lnTo>
                            <a:lnTo>
                              <a:pt x="58" y="123"/>
                            </a:lnTo>
                            <a:lnTo>
                              <a:pt x="62" y="133"/>
                            </a:lnTo>
                            <a:lnTo>
                              <a:pt x="67" y="144"/>
                            </a:lnTo>
                            <a:lnTo>
                              <a:pt x="76" y="155"/>
                            </a:lnTo>
                            <a:lnTo>
                              <a:pt x="80" y="165"/>
                            </a:lnTo>
                            <a:lnTo>
                              <a:pt x="85" y="176"/>
                            </a:lnTo>
                            <a:lnTo>
                              <a:pt x="89" y="187"/>
                            </a:lnTo>
                            <a:lnTo>
                              <a:pt x="94" y="198"/>
                            </a:lnTo>
                            <a:lnTo>
                              <a:pt x="103" y="208"/>
                            </a:lnTo>
                            <a:lnTo>
                              <a:pt x="107" y="219"/>
                            </a:lnTo>
                            <a:lnTo>
                              <a:pt x="112" y="230"/>
                            </a:lnTo>
                            <a:lnTo>
                              <a:pt x="116" y="240"/>
                            </a:lnTo>
                            <a:lnTo>
                              <a:pt x="121" y="246"/>
                            </a:lnTo>
                            <a:lnTo>
                              <a:pt x="129" y="256"/>
                            </a:lnTo>
                            <a:lnTo>
                              <a:pt x="134" y="267"/>
                            </a:lnTo>
                            <a:lnTo>
                              <a:pt x="138" y="278"/>
                            </a:lnTo>
                            <a:lnTo>
                              <a:pt x="143" y="288"/>
                            </a:lnTo>
                            <a:lnTo>
                              <a:pt x="147" y="294"/>
                            </a:lnTo>
                            <a:lnTo>
                              <a:pt x="156" y="304"/>
                            </a:lnTo>
                            <a:lnTo>
                              <a:pt x="161" y="315"/>
                            </a:lnTo>
                            <a:lnTo>
                              <a:pt x="165" y="326"/>
                            </a:lnTo>
                            <a:lnTo>
                              <a:pt x="170" y="331"/>
                            </a:lnTo>
                            <a:lnTo>
                              <a:pt x="174" y="342"/>
                            </a:lnTo>
                            <a:lnTo>
                              <a:pt x="183" y="353"/>
                            </a:lnTo>
                            <a:lnTo>
                              <a:pt x="188" y="363"/>
                            </a:lnTo>
                            <a:lnTo>
                              <a:pt x="192" y="369"/>
                            </a:lnTo>
                            <a:lnTo>
                              <a:pt x="197" y="379"/>
                            </a:lnTo>
                            <a:lnTo>
                              <a:pt x="201" y="390"/>
                            </a:lnTo>
                            <a:lnTo>
                              <a:pt x="210" y="395"/>
                            </a:lnTo>
                            <a:lnTo>
                              <a:pt x="215" y="406"/>
                            </a:lnTo>
                            <a:lnTo>
                              <a:pt x="219" y="411"/>
                            </a:lnTo>
                            <a:lnTo>
                              <a:pt x="224" y="422"/>
                            </a:lnTo>
                            <a:lnTo>
                              <a:pt x="228" y="433"/>
                            </a:lnTo>
                            <a:lnTo>
                              <a:pt x="237" y="438"/>
                            </a:lnTo>
                            <a:lnTo>
                              <a:pt x="241" y="449"/>
                            </a:lnTo>
                            <a:lnTo>
                              <a:pt x="246" y="454"/>
                            </a:lnTo>
                            <a:lnTo>
                              <a:pt x="250" y="465"/>
                            </a:lnTo>
                            <a:lnTo>
                              <a:pt x="255" y="470"/>
                            </a:lnTo>
                            <a:lnTo>
                              <a:pt x="264" y="481"/>
                            </a:lnTo>
                            <a:lnTo>
                              <a:pt x="268" y="486"/>
                            </a:lnTo>
                            <a:lnTo>
                              <a:pt x="273" y="497"/>
                            </a:lnTo>
                            <a:lnTo>
                              <a:pt x="277" y="502"/>
                            </a:lnTo>
                            <a:lnTo>
                              <a:pt x="282" y="513"/>
                            </a:lnTo>
                            <a:lnTo>
                              <a:pt x="291" y="518"/>
                            </a:lnTo>
                            <a:lnTo>
                              <a:pt x="295" y="529"/>
                            </a:lnTo>
                            <a:lnTo>
                              <a:pt x="300" y="534"/>
                            </a:lnTo>
                            <a:lnTo>
                              <a:pt x="304" y="545"/>
                            </a:lnTo>
                            <a:lnTo>
                              <a:pt x="309" y="550"/>
                            </a:lnTo>
                            <a:lnTo>
                              <a:pt x="318" y="561"/>
                            </a:lnTo>
                            <a:lnTo>
                              <a:pt x="322" y="566"/>
                            </a:lnTo>
                            <a:lnTo>
                              <a:pt x="327" y="577"/>
                            </a:lnTo>
                            <a:lnTo>
                              <a:pt x="331" y="582"/>
                            </a:lnTo>
                            <a:lnTo>
                              <a:pt x="336" y="588"/>
                            </a:lnTo>
                            <a:lnTo>
                              <a:pt x="344" y="598"/>
                            </a:lnTo>
                            <a:lnTo>
                              <a:pt x="349" y="604"/>
                            </a:lnTo>
                            <a:lnTo>
                              <a:pt x="353" y="609"/>
                            </a:lnTo>
                            <a:lnTo>
                              <a:pt x="358" y="620"/>
                            </a:lnTo>
                            <a:lnTo>
                              <a:pt x="362" y="625"/>
                            </a:lnTo>
                            <a:lnTo>
                              <a:pt x="371" y="636"/>
                            </a:lnTo>
                            <a:lnTo>
                              <a:pt x="376" y="641"/>
                            </a:lnTo>
                            <a:lnTo>
                              <a:pt x="380" y="646"/>
                            </a:lnTo>
                            <a:lnTo>
                              <a:pt x="385" y="652"/>
                            </a:lnTo>
                            <a:lnTo>
                              <a:pt x="389" y="662"/>
                            </a:lnTo>
                            <a:lnTo>
                              <a:pt x="398" y="668"/>
                            </a:lnTo>
                            <a:lnTo>
                              <a:pt x="403" y="673"/>
                            </a:lnTo>
                            <a:lnTo>
                              <a:pt x="407" y="684"/>
                            </a:lnTo>
                            <a:lnTo>
                              <a:pt x="412" y="689"/>
                            </a:lnTo>
                            <a:lnTo>
                              <a:pt x="416" y="695"/>
                            </a:lnTo>
                            <a:lnTo>
                              <a:pt x="425" y="705"/>
                            </a:lnTo>
                            <a:lnTo>
                              <a:pt x="430" y="711"/>
                            </a:lnTo>
                            <a:lnTo>
                              <a:pt x="434" y="716"/>
                            </a:lnTo>
                            <a:lnTo>
                              <a:pt x="439" y="721"/>
                            </a:lnTo>
                            <a:lnTo>
                              <a:pt x="443" y="732"/>
                            </a:lnTo>
                            <a:lnTo>
                              <a:pt x="452" y="737"/>
                            </a:lnTo>
                            <a:lnTo>
                              <a:pt x="456" y="743"/>
                            </a:lnTo>
                            <a:lnTo>
                              <a:pt x="461" y="748"/>
                            </a:lnTo>
                            <a:lnTo>
                              <a:pt x="465" y="753"/>
                            </a:lnTo>
                            <a:lnTo>
                              <a:pt x="470" y="764"/>
                            </a:lnTo>
                            <a:lnTo>
                              <a:pt x="479" y="769"/>
                            </a:lnTo>
                            <a:lnTo>
                              <a:pt x="483" y="775"/>
                            </a:lnTo>
                            <a:lnTo>
                              <a:pt x="488" y="780"/>
                            </a:lnTo>
                            <a:lnTo>
                              <a:pt x="492" y="785"/>
                            </a:lnTo>
                            <a:lnTo>
                              <a:pt x="497" y="796"/>
                            </a:lnTo>
                            <a:lnTo>
                              <a:pt x="506" y="801"/>
                            </a:lnTo>
                            <a:lnTo>
                              <a:pt x="510" y="807"/>
                            </a:lnTo>
                            <a:lnTo>
                              <a:pt x="515" y="812"/>
                            </a:lnTo>
                            <a:lnTo>
                              <a:pt x="519" y="817"/>
                            </a:lnTo>
                            <a:lnTo>
                              <a:pt x="524" y="823"/>
                            </a:lnTo>
                            <a:lnTo>
                              <a:pt x="533" y="833"/>
                            </a:lnTo>
                            <a:lnTo>
                              <a:pt x="537" y="839"/>
                            </a:lnTo>
                            <a:lnTo>
                              <a:pt x="542" y="844"/>
                            </a:lnTo>
                            <a:lnTo>
                              <a:pt x="546" y="849"/>
                            </a:lnTo>
                            <a:lnTo>
                              <a:pt x="555" y="855"/>
                            </a:lnTo>
                            <a:lnTo>
                              <a:pt x="559" y="860"/>
                            </a:lnTo>
                            <a:lnTo>
                              <a:pt x="564" y="866"/>
                            </a:lnTo>
                            <a:lnTo>
                              <a:pt x="568" y="871"/>
                            </a:lnTo>
                            <a:lnTo>
                              <a:pt x="573" y="882"/>
                            </a:lnTo>
                            <a:lnTo>
                              <a:pt x="582" y="887"/>
                            </a:lnTo>
                            <a:lnTo>
                              <a:pt x="586" y="892"/>
                            </a:lnTo>
                            <a:lnTo>
                              <a:pt x="591" y="898"/>
                            </a:lnTo>
                            <a:lnTo>
                              <a:pt x="595" y="903"/>
                            </a:lnTo>
                            <a:lnTo>
                              <a:pt x="600" y="908"/>
                            </a:lnTo>
                            <a:lnTo>
                              <a:pt x="609" y="914"/>
                            </a:lnTo>
                            <a:lnTo>
                              <a:pt x="613" y="919"/>
                            </a:lnTo>
                            <a:lnTo>
                              <a:pt x="618" y="924"/>
                            </a:lnTo>
                            <a:lnTo>
                              <a:pt x="622" y="930"/>
                            </a:lnTo>
                            <a:lnTo>
                              <a:pt x="627" y="935"/>
                            </a:lnTo>
                            <a:lnTo>
                              <a:pt x="636" y="940"/>
                            </a:lnTo>
                            <a:lnTo>
                              <a:pt x="640" y="946"/>
                            </a:lnTo>
                            <a:lnTo>
                              <a:pt x="645" y="951"/>
                            </a:lnTo>
                            <a:lnTo>
                              <a:pt x="649" y="956"/>
                            </a:lnTo>
                            <a:lnTo>
                              <a:pt x="654" y="962"/>
                            </a:lnTo>
                            <a:lnTo>
                              <a:pt x="662" y="967"/>
                            </a:lnTo>
                            <a:lnTo>
                              <a:pt x="667" y="972"/>
                            </a:lnTo>
                            <a:lnTo>
                              <a:pt x="671" y="978"/>
                            </a:lnTo>
                            <a:lnTo>
                              <a:pt x="676" y="983"/>
                            </a:lnTo>
                            <a:lnTo>
                              <a:pt x="680" y="98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12" name="Freeform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62913" y="3270250"/>
                        <a:ext cx="1089025" cy="857250"/>
                      </a:xfrm>
                      <a:custGeom>
                        <a:avLst/>
                        <a:gdLst>
                          <a:gd name="T0" fmla="*/ 2147483646 w 686"/>
                          <a:gd name="T1" fmla="*/ 2147483646 h 540"/>
                          <a:gd name="T2" fmla="*/ 2147483646 w 686"/>
                          <a:gd name="T3" fmla="*/ 2147483646 h 540"/>
                          <a:gd name="T4" fmla="*/ 2147483646 w 686"/>
                          <a:gd name="T5" fmla="*/ 2147483646 h 540"/>
                          <a:gd name="T6" fmla="*/ 2147483646 w 686"/>
                          <a:gd name="T7" fmla="*/ 2147483646 h 540"/>
                          <a:gd name="T8" fmla="*/ 2147483646 w 686"/>
                          <a:gd name="T9" fmla="*/ 2147483646 h 540"/>
                          <a:gd name="T10" fmla="*/ 2147483646 w 686"/>
                          <a:gd name="T11" fmla="*/ 2147483646 h 540"/>
                          <a:gd name="T12" fmla="*/ 2147483646 w 686"/>
                          <a:gd name="T13" fmla="*/ 2147483646 h 540"/>
                          <a:gd name="T14" fmla="*/ 2147483646 w 686"/>
                          <a:gd name="T15" fmla="*/ 2147483646 h 540"/>
                          <a:gd name="T16" fmla="*/ 2147483646 w 686"/>
                          <a:gd name="T17" fmla="*/ 2147483646 h 540"/>
                          <a:gd name="T18" fmla="*/ 2147483646 w 686"/>
                          <a:gd name="T19" fmla="*/ 2147483646 h 540"/>
                          <a:gd name="T20" fmla="*/ 2147483646 w 686"/>
                          <a:gd name="T21" fmla="*/ 2147483646 h 540"/>
                          <a:gd name="T22" fmla="*/ 2147483646 w 686"/>
                          <a:gd name="T23" fmla="*/ 2147483646 h 540"/>
                          <a:gd name="T24" fmla="*/ 2147483646 w 686"/>
                          <a:gd name="T25" fmla="*/ 2147483646 h 540"/>
                          <a:gd name="T26" fmla="*/ 2147483646 w 686"/>
                          <a:gd name="T27" fmla="*/ 2147483646 h 540"/>
                          <a:gd name="T28" fmla="*/ 2147483646 w 686"/>
                          <a:gd name="T29" fmla="*/ 2147483646 h 540"/>
                          <a:gd name="T30" fmla="*/ 2147483646 w 686"/>
                          <a:gd name="T31" fmla="*/ 2147483646 h 540"/>
                          <a:gd name="T32" fmla="*/ 2147483646 w 686"/>
                          <a:gd name="T33" fmla="*/ 2147483646 h 540"/>
                          <a:gd name="T34" fmla="*/ 2147483646 w 686"/>
                          <a:gd name="T35" fmla="*/ 2147483646 h 540"/>
                          <a:gd name="T36" fmla="*/ 2147483646 w 686"/>
                          <a:gd name="T37" fmla="*/ 2147483646 h 540"/>
                          <a:gd name="T38" fmla="*/ 2147483646 w 686"/>
                          <a:gd name="T39" fmla="*/ 2147483646 h 540"/>
                          <a:gd name="T40" fmla="*/ 2147483646 w 686"/>
                          <a:gd name="T41" fmla="*/ 2147483646 h 540"/>
                          <a:gd name="T42" fmla="*/ 2147483646 w 686"/>
                          <a:gd name="T43" fmla="*/ 2147483646 h 540"/>
                          <a:gd name="T44" fmla="*/ 2147483646 w 686"/>
                          <a:gd name="T45" fmla="*/ 2147483646 h 540"/>
                          <a:gd name="T46" fmla="*/ 2147483646 w 686"/>
                          <a:gd name="T47" fmla="*/ 2147483646 h 540"/>
                          <a:gd name="T48" fmla="*/ 2147483646 w 686"/>
                          <a:gd name="T49" fmla="*/ 2147483646 h 540"/>
                          <a:gd name="T50" fmla="*/ 2147483646 w 686"/>
                          <a:gd name="T51" fmla="*/ 2147483646 h 540"/>
                          <a:gd name="T52" fmla="*/ 2147483646 w 686"/>
                          <a:gd name="T53" fmla="*/ 2147483646 h 540"/>
                          <a:gd name="T54" fmla="*/ 2147483646 w 686"/>
                          <a:gd name="T55" fmla="*/ 2147483646 h 540"/>
                          <a:gd name="T56" fmla="*/ 2147483646 w 686"/>
                          <a:gd name="T57" fmla="*/ 2147483646 h 540"/>
                          <a:gd name="T58" fmla="*/ 2147483646 w 686"/>
                          <a:gd name="T59" fmla="*/ 2147483646 h 540"/>
                          <a:gd name="T60" fmla="*/ 2147483646 w 686"/>
                          <a:gd name="T61" fmla="*/ 2147483646 h 540"/>
                          <a:gd name="T62" fmla="*/ 2147483646 w 686"/>
                          <a:gd name="T63" fmla="*/ 2147483646 h 540"/>
                          <a:gd name="T64" fmla="*/ 2147483646 w 686"/>
                          <a:gd name="T65" fmla="*/ 2147483646 h 540"/>
                          <a:gd name="T66" fmla="*/ 2147483646 w 686"/>
                          <a:gd name="T67" fmla="*/ 2147483646 h 540"/>
                          <a:gd name="T68" fmla="*/ 2147483646 w 686"/>
                          <a:gd name="T69" fmla="*/ 2147483646 h 540"/>
                          <a:gd name="T70" fmla="*/ 2147483646 w 686"/>
                          <a:gd name="T71" fmla="*/ 2147483646 h 540"/>
                          <a:gd name="T72" fmla="*/ 2147483646 w 686"/>
                          <a:gd name="T73" fmla="*/ 2147483646 h 540"/>
                          <a:gd name="T74" fmla="*/ 2147483646 w 686"/>
                          <a:gd name="T75" fmla="*/ 2147483646 h 540"/>
                          <a:gd name="T76" fmla="*/ 2147483646 w 686"/>
                          <a:gd name="T77" fmla="*/ 2147483646 h 540"/>
                          <a:gd name="T78" fmla="*/ 2147483646 w 686"/>
                          <a:gd name="T79" fmla="*/ 2147483646 h 540"/>
                          <a:gd name="T80" fmla="*/ 2147483646 w 686"/>
                          <a:gd name="T81" fmla="*/ 2147483646 h 540"/>
                          <a:gd name="T82" fmla="*/ 2147483646 w 686"/>
                          <a:gd name="T83" fmla="*/ 2147483646 h 54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6" h="540">
                            <a:moveTo>
                              <a:pt x="0" y="0"/>
                            </a:moveTo>
                            <a:lnTo>
                              <a:pt x="9" y="6"/>
                            </a:lnTo>
                            <a:lnTo>
                              <a:pt x="14" y="11"/>
                            </a:lnTo>
                            <a:lnTo>
                              <a:pt x="18" y="16"/>
                            </a:lnTo>
                            <a:lnTo>
                              <a:pt x="23" y="22"/>
                            </a:lnTo>
                            <a:lnTo>
                              <a:pt x="27" y="27"/>
                            </a:lnTo>
                            <a:lnTo>
                              <a:pt x="36" y="32"/>
                            </a:lnTo>
                            <a:lnTo>
                              <a:pt x="41" y="38"/>
                            </a:lnTo>
                            <a:lnTo>
                              <a:pt x="45" y="43"/>
                            </a:lnTo>
                            <a:lnTo>
                              <a:pt x="50" y="49"/>
                            </a:lnTo>
                            <a:lnTo>
                              <a:pt x="54" y="54"/>
                            </a:lnTo>
                            <a:lnTo>
                              <a:pt x="63" y="59"/>
                            </a:lnTo>
                            <a:lnTo>
                              <a:pt x="68" y="65"/>
                            </a:lnTo>
                            <a:lnTo>
                              <a:pt x="72" y="70"/>
                            </a:lnTo>
                            <a:lnTo>
                              <a:pt x="77" y="75"/>
                            </a:lnTo>
                            <a:lnTo>
                              <a:pt x="81" y="81"/>
                            </a:lnTo>
                            <a:lnTo>
                              <a:pt x="90" y="86"/>
                            </a:lnTo>
                            <a:lnTo>
                              <a:pt x="94" y="91"/>
                            </a:lnTo>
                            <a:lnTo>
                              <a:pt x="99" y="97"/>
                            </a:lnTo>
                            <a:lnTo>
                              <a:pt x="103" y="102"/>
                            </a:lnTo>
                            <a:lnTo>
                              <a:pt x="108" y="107"/>
                            </a:lnTo>
                            <a:lnTo>
                              <a:pt x="117" y="107"/>
                            </a:lnTo>
                            <a:lnTo>
                              <a:pt x="121" y="113"/>
                            </a:lnTo>
                            <a:lnTo>
                              <a:pt x="126" y="118"/>
                            </a:lnTo>
                            <a:lnTo>
                              <a:pt x="130" y="123"/>
                            </a:lnTo>
                            <a:lnTo>
                              <a:pt x="135" y="129"/>
                            </a:lnTo>
                            <a:lnTo>
                              <a:pt x="144" y="134"/>
                            </a:lnTo>
                            <a:lnTo>
                              <a:pt x="148" y="139"/>
                            </a:lnTo>
                            <a:lnTo>
                              <a:pt x="153" y="145"/>
                            </a:lnTo>
                            <a:lnTo>
                              <a:pt x="157" y="150"/>
                            </a:lnTo>
                            <a:lnTo>
                              <a:pt x="162" y="155"/>
                            </a:lnTo>
                            <a:lnTo>
                              <a:pt x="171" y="155"/>
                            </a:lnTo>
                            <a:lnTo>
                              <a:pt x="175" y="161"/>
                            </a:lnTo>
                            <a:lnTo>
                              <a:pt x="180" y="166"/>
                            </a:lnTo>
                            <a:lnTo>
                              <a:pt x="184" y="171"/>
                            </a:lnTo>
                            <a:lnTo>
                              <a:pt x="189" y="177"/>
                            </a:lnTo>
                            <a:lnTo>
                              <a:pt x="197" y="182"/>
                            </a:lnTo>
                            <a:lnTo>
                              <a:pt x="202" y="187"/>
                            </a:lnTo>
                            <a:lnTo>
                              <a:pt x="206" y="193"/>
                            </a:lnTo>
                            <a:lnTo>
                              <a:pt x="211" y="193"/>
                            </a:lnTo>
                            <a:lnTo>
                              <a:pt x="215" y="198"/>
                            </a:lnTo>
                            <a:lnTo>
                              <a:pt x="224" y="203"/>
                            </a:lnTo>
                            <a:lnTo>
                              <a:pt x="229" y="209"/>
                            </a:lnTo>
                            <a:lnTo>
                              <a:pt x="233" y="214"/>
                            </a:lnTo>
                            <a:lnTo>
                              <a:pt x="238" y="220"/>
                            </a:lnTo>
                            <a:lnTo>
                              <a:pt x="242" y="220"/>
                            </a:lnTo>
                            <a:lnTo>
                              <a:pt x="251" y="225"/>
                            </a:lnTo>
                            <a:lnTo>
                              <a:pt x="256" y="230"/>
                            </a:lnTo>
                            <a:lnTo>
                              <a:pt x="260" y="236"/>
                            </a:lnTo>
                            <a:lnTo>
                              <a:pt x="265" y="241"/>
                            </a:lnTo>
                            <a:lnTo>
                              <a:pt x="269" y="246"/>
                            </a:lnTo>
                            <a:lnTo>
                              <a:pt x="278" y="246"/>
                            </a:lnTo>
                            <a:lnTo>
                              <a:pt x="283" y="252"/>
                            </a:lnTo>
                            <a:lnTo>
                              <a:pt x="287" y="257"/>
                            </a:lnTo>
                            <a:lnTo>
                              <a:pt x="292" y="262"/>
                            </a:lnTo>
                            <a:lnTo>
                              <a:pt x="296" y="268"/>
                            </a:lnTo>
                            <a:lnTo>
                              <a:pt x="305" y="268"/>
                            </a:lnTo>
                            <a:lnTo>
                              <a:pt x="309" y="273"/>
                            </a:lnTo>
                            <a:lnTo>
                              <a:pt x="314" y="278"/>
                            </a:lnTo>
                            <a:lnTo>
                              <a:pt x="318" y="284"/>
                            </a:lnTo>
                            <a:lnTo>
                              <a:pt x="323" y="289"/>
                            </a:lnTo>
                            <a:lnTo>
                              <a:pt x="332" y="289"/>
                            </a:lnTo>
                            <a:lnTo>
                              <a:pt x="336" y="294"/>
                            </a:lnTo>
                            <a:lnTo>
                              <a:pt x="341" y="300"/>
                            </a:lnTo>
                            <a:lnTo>
                              <a:pt x="345" y="305"/>
                            </a:lnTo>
                            <a:lnTo>
                              <a:pt x="350" y="310"/>
                            </a:lnTo>
                            <a:lnTo>
                              <a:pt x="359" y="310"/>
                            </a:lnTo>
                            <a:lnTo>
                              <a:pt x="363" y="316"/>
                            </a:lnTo>
                            <a:lnTo>
                              <a:pt x="368" y="321"/>
                            </a:lnTo>
                            <a:lnTo>
                              <a:pt x="372" y="326"/>
                            </a:lnTo>
                            <a:lnTo>
                              <a:pt x="377" y="326"/>
                            </a:lnTo>
                            <a:lnTo>
                              <a:pt x="386" y="332"/>
                            </a:lnTo>
                            <a:lnTo>
                              <a:pt x="390" y="337"/>
                            </a:lnTo>
                            <a:lnTo>
                              <a:pt x="395" y="342"/>
                            </a:lnTo>
                            <a:lnTo>
                              <a:pt x="399" y="342"/>
                            </a:lnTo>
                            <a:lnTo>
                              <a:pt x="408" y="348"/>
                            </a:lnTo>
                            <a:lnTo>
                              <a:pt x="412" y="353"/>
                            </a:lnTo>
                            <a:lnTo>
                              <a:pt x="417" y="358"/>
                            </a:lnTo>
                            <a:lnTo>
                              <a:pt x="421" y="358"/>
                            </a:lnTo>
                            <a:lnTo>
                              <a:pt x="426" y="364"/>
                            </a:lnTo>
                            <a:lnTo>
                              <a:pt x="435" y="369"/>
                            </a:lnTo>
                            <a:lnTo>
                              <a:pt x="439" y="374"/>
                            </a:lnTo>
                            <a:lnTo>
                              <a:pt x="444" y="374"/>
                            </a:lnTo>
                            <a:lnTo>
                              <a:pt x="448" y="380"/>
                            </a:lnTo>
                            <a:lnTo>
                              <a:pt x="453" y="385"/>
                            </a:lnTo>
                            <a:lnTo>
                              <a:pt x="462" y="391"/>
                            </a:lnTo>
                            <a:lnTo>
                              <a:pt x="466" y="391"/>
                            </a:lnTo>
                            <a:lnTo>
                              <a:pt x="471" y="396"/>
                            </a:lnTo>
                            <a:lnTo>
                              <a:pt x="475" y="401"/>
                            </a:lnTo>
                            <a:lnTo>
                              <a:pt x="480" y="401"/>
                            </a:lnTo>
                            <a:lnTo>
                              <a:pt x="489" y="407"/>
                            </a:lnTo>
                            <a:lnTo>
                              <a:pt x="493" y="412"/>
                            </a:lnTo>
                            <a:lnTo>
                              <a:pt x="498" y="417"/>
                            </a:lnTo>
                            <a:lnTo>
                              <a:pt x="502" y="417"/>
                            </a:lnTo>
                            <a:lnTo>
                              <a:pt x="507" y="423"/>
                            </a:lnTo>
                            <a:lnTo>
                              <a:pt x="516" y="428"/>
                            </a:lnTo>
                            <a:lnTo>
                              <a:pt x="520" y="428"/>
                            </a:lnTo>
                            <a:lnTo>
                              <a:pt x="524" y="433"/>
                            </a:lnTo>
                            <a:lnTo>
                              <a:pt x="529" y="439"/>
                            </a:lnTo>
                            <a:lnTo>
                              <a:pt x="533" y="444"/>
                            </a:lnTo>
                            <a:lnTo>
                              <a:pt x="542" y="444"/>
                            </a:lnTo>
                            <a:lnTo>
                              <a:pt x="547" y="449"/>
                            </a:lnTo>
                            <a:lnTo>
                              <a:pt x="551" y="455"/>
                            </a:lnTo>
                            <a:lnTo>
                              <a:pt x="556" y="455"/>
                            </a:lnTo>
                            <a:lnTo>
                              <a:pt x="560" y="460"/>
                            </a:lnTo>
                            <a:lnTo>
                              <a:pt x="569" y="465"/>
                            </a:lnTo>
                            <a:lnTo>
                              <a:pt x="574" y="465"/>
                            </a:lnTo>
                            <a:lnTo>
                              <a:pt x="578" y="471"/>
                            </a:lnTo>
                            <a:lnTo>
                              <a:pt x="583" y="476"/>
                            </a:lnTo>
                            <a:lnTo>
                              <a:pt x="587" y="476"/>
                            </a:lnTo>
                            <a:lnTo>
                              <a:pt x="596" y="481"/>
                            </a:lnTo>
                            <a:lnTo>
                              <a:pt x="601" y="487"/>
                            </a:lnTo>
                            <a:lnTo>
                              <a:pt x="605" y="487"/>
                            </a:lnTo>
                            <a:lnTo>
                              <a:pt x="610" y="492"/>
                            </a:lnTo>
                            <a:lnTo>
                              <a:pt x="614" y="497"/>
                            </a:lnTo>
                            <a:lnTo>
                              <a:pt x="623" y="497"/>
                            </a:lnTo>
                            <a:lnTo>
                              <a:pt x="627" y="503"/>
                            </a:lnTo>
                            <a:lnTo>
                              <a:pt x="632" y="508"/>
                            </a:lnTo>
                            <a:lnTo>
                              <a:pt x="636" y="508"/>
                            </a:lnTo>
                            <a:lnTo>
                              <a:pt x="641" y="513"/>
                            </a:lnTo>
                            <a:lnTo>
                              <a:pt x="650" y="519"/>
                            </a:lnTo>
                            <a:lnTo>
                              <a:pt x="654" y="519"/>
                            </a:lnTo>
                            <a:lnTo>
                              <a:pt x="659" y="524"/>
                            </a:lnTo>
                            <a:lnTo>
                              <a:pt x="663" y="529"/>
                            </a:lnTo>
                            <a:lnTo>
                              <a:pt x="668" y="529"/>
                            </a:lnTo>
                            <a:lnTo>
                              <a:pt x="677" y="535"/>
                            </a:lnTo>
                            <a:lnTo>
                              <a:pt x="681" y="540"/>
                            </a:lnTo>
                            <a:lnTo>
                              <a:pt x="686" y="54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13" name="Freeform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151938" y="4127500"/>
                        <a:ext cx="1087438" cy="593725"/>
                      </a:xfrm>
                      <a:custGeom>
                        <a:avLst/>
                        <a:gdLst>
                          <a:gd name="T0" fmla="*/ 2147483646 w 685"/>
                          <a:gd name="T1" fmla="*/ 2147483646 h 374"/>
                          <a:gd name="T2" fmla="*/ 2147483646 w 685"/>
                          <a:gd name="T3" fmla="*/ 2147483646 h 374"/>
                          <a:gd name="T4" fmla="*/ 2147483646 w 685"/>
                          <a:gd name="T5" fmla="*/ 2147483646 h 374"/>
                          <a:gd name="T6" fmla="*/ 2147483646 w 685"/>
                          <a:gd name="T7" fmla="*/ 2147483646 h 374"/>
                          <a:gd name="T8" fmla="*/ 2147483646 w 685"/>
                          <a:gd name="T9" fmla="*/ 2147483646 h 374"/>
                          <a:gd name="T10" fmla="*/ 2147483646 w 685"/>
                          <a:gd name="T11" fmla="*/ 2147483646 h 374"/>
                          <a:gd name="T12" fmla="*/ 2147483646 w 685"/>
                          <a:gd name="T13" fmla="*/ 2147483646 h 374"/>
                          <a:gd name="T14" fmla="*/ 2147483646 w 685"/>
                          <a:gd name="T15" fmla="*/ 2147483646 h 374"/>
                          <a:gd name="T16" fmla="*/ 2147483646 w 685"/>
                          <a:gd name="T17" fmla="*/ 2147483646 h 374"/>
                          <a:gd name="T18" fmla="*/ 2147483646 w 685"/>
                          <a:gd name="T19" fmla="*/ 2147483646 h 374"/>
                          <a:gd name="T20" fmla="*/ 2147483646 w 685"/>
                          <a:gd name="T21" fmla="*/ 2147483646 h 374"/>
                          <a:gd name="T22" fmla="*/ 2147483646 w 685"/>
                          <a:gd name="T23" fmla="*/ 2147483646 h 374"/>
                          <a:gd name="T24" fmla="*/ 2147483646 w 685"/>
                          <a:gd name="T25" fmla="*/ 2147483646 h 374"/>
                          <a:gd name="T26" fmla="*/ 2147483646 w 685"/>
                          <a:gd name="T27" fmla="*/ 2147483646 h 374"/>
                          <a:gd name="T28" fmla="*/ 2147483646 w 685"/>
                          <a:gd name="T29" fmla="*/ 2147483646 h 374"/>
                          <a:gd name="T30" fmla="*/ 2147483646 w 685"/>
                          <a:gd name="T31" fmla="*/ 2147483646 h 374"/>
                          <a:gd name="T32" fmla="*/ 2147483646 w 685"/>
                          <a:gd name="T33" fmla="*/ 2147483646 h 374"/>
                          <a:gd name="T34" fmla="*/ 2147483646 w 685"/>
                          <a:gd name="T35" fmla="*/ 2147483646 h 374"/>
                          <a:gd name="T36" fmla="*/ 2147483646 w 685"/>
                          <a:gd name="T37" fmla="*/ 2147483646 h 374"/>
                          <a:gd name="T38" fmla="*/ 2147483646 w 685"/>
                          <a:gd name="T39" fmla="*/ 2147483646 h 374"/>
                          <a:gd name="T40" fmla="*/ 2147483646 w 685"/>
                          <a:gd name="T41" fmla="*/ 2147483646 h 374"/>
                          <a:gd name="T42" fmla="*/ 2147483646 w 685"/>
                          <a:gd name="T43" fmla="*/ 2147483646 h 374"/>
                          <a:gd name="T44" fmla="*/ 2147483646 w 685"/>
                          <a:gd name="T45" fmla="*/ 2147483646 h 374"/>
                          <a:gd name="T46" fmla="*/ 2147483646 w 685"/>
                          <a:gd name="T47" fmla="*/ 2147483646 h 374"/>
                          <a:gd name="T48" fmla="*/ 2147483646 w 685"/>
                          <a:gd name="T49" fmla="*/ 2147483646 h 374"/>
                          <a:gd name="T50" fmla="*/ 2147483646 w 685"/>
                          <a:gd name="T51" fmla="*/ 2147483646 h 374"/>
                          <a:gd name="T52" fmla="*/ 2147483646 w 685"/>
                          <a:gd name="T53" fmla="*/ 2147483646 h 374"/>
                          <a:gd name="T54" fmla="*/ 2147483646 w 685"/>
                          <a:gd name="T55" fmla="*/ 2147483646 h 374"/>
                          <a:gd name="T56" fmla="*/ 2147483646 w 685"/>
                          <a:gd name="T57" fmla="*/ 2147483646 h 374"/>
                          <a:gd name="T58" fmla="*/ 2147483646 w 685"/>
                          <a:gd name="T59" fmla="*/ 2147483646 h 374"/>
                          <a:gd name="T60" fmla="*/ 2147483646 w 685"/>
                          <a:gd name="T61" fmla="*/ 2147483646 h 374"/>
                          <a:gd name="T62" fmla="*/ 2147483646 w 685"/>
                          <a:gd name="T63" fmla="*/ 2147483646 h 374"/>
                          <a:gd name="T64" fmla="*/ 2147483646 w 685"/>
                          <a:gd name="T65" fmla="*/ 2147483646 h 374"/>
                          <a:gd name="T66" fmla="*/ 2147483646 w 685"/>
                          <a:gd name="T67" fmla="*/ 2147483646 h 374"/>
                          <a:gd name="T68" fmla="*/ 2147483646 w 685"/>
                          <a:gd name="T69" fmla="*/ 2147483646 h 374"/>
                          <a:gd name="T70" fmla="*/ 2147483646 w 685"/>
                          <a:gd name="T71" fmla="*/ 2147483646 h 374"/>
                          <a:gd name="T72" fmla="*/ 2147483646 w 685"/>
                          <a:gd name="T73" fmla="*/ 2147483646 h 374"/>
                          <a:gd name="T74" fmla="*/ 2147483646 w 685"/>
                          <a:gd name="T75" fmla="*/ 2147483646 h 374"/>
                          <a:gd name="T76" fmla="*/ 2147483646 w 685"/>
                          <a:gd name="T77" fmla="*/ 2147483646 h 374"/>
                          <a:gd name="T78" fmla="*/ 2147483646 w 685"/>
                          <a:gd name="T79" fmla="*/ 2147483646 h 374"/>
                          <a:gd name="T80" fmla="*/ 2147483646 w 685"/>
                          <a:gd name="T81" fmla="*/ 2147483646 h 374"/>
                          <a:gd name="T82" fmla="*/ 2147483646 w 685"/>
                          <a:gd name="T83" fmla="*/ 2147483646 h 374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374">
                            <a:moveTo>
                              <a:pt x="0" y="0"/>
                            </a:moveTo>
                            <a:lnTo>
                              <a:pt x="4" y="5"/>
                            </a:lnTo>
                            <a:lnTo>
                              <a:pt x="9" y="5"/>
                            </a:lnTo>
                            <a:lnTo>
                              <a:pt x="18" y="11"/>
                            </a:lnTo>
                            <a:lnTo>
                              <a:pt x="22" y="16"/>
                            </a:lnTo>
                            <a:lnTo>
                              <a:pt x="27" y="16"/>
                            </a:lnTo>
                            <a:lnTo>
                              <a:pt x="31" y="22"/>
                            </a:lnTo>
                            <a:lnTo>
                              <a:pt x="36" y="27"/>
                            </a:lnTo>
                            <a:lnTo>
                              <a:pt x="45" y="27"/>
                            </a:lnTo>
                            <a:lnTo>
                              <a:pt x="49" y="32"/>
                            </a:lnTo>
                            <a:lnTo>
                              <a:pt x="53" y="38"/>
                            </a:lnTo>
                            <a:lnTo>
                              <a:pt x="58" y="38"/>
                            </a:lnTo>
                            <a:lnTo>
                              <a:pt x="62" y="43"/>
                            </a:lnTo>
                            <a:lnTo>
                              <a:pt x="71" y="43"/>
                            </a:lnTo>
                            <a:lnTo>
                              <a:pt x="76" y="48"/>
                            </a:lnTo>
                            <a:lnTo>
                              <a:pt x="80" y="54"/>
                            </a:lnTo>
                            <a:lnTo>
                              <a:pt x="85" y="54"/>
                            </a:lnTo>
                            <a:lnTo>
                              <a:pt x="89" y="59"/>
                            </a:lnTo>
                            <a:lnTo>
                              <a:pt x="98" y="59"/>
                            </a:lnTo>
                            <a:lnTo>
                              <a:pt x="103" y="64"/>
                            </a:lnTo>
                            <a:lnTo>
                              <a:pt x="107" y="70"/>
                            </a:lnTo>
                            <a:lnTo>
                              <a:pt x="112" y="70"/>
                            </a:lnTo>
                            <a:lnTo>
                              <a:pt x="116" y="75"/>
                            </a:lnTo>
                            <a:lnTo>
                              <a:pt x="125" y="75"/>
                            </a:lnTo>
                            <a:lnTo>
                              <a:pt x="130" y="80"/>
                            </a:lnTo>
                            <a:lnTo>
                              <a:pt x="134" y="86"/>
                            </a:lnTo>
                            <a:lnTo>
                              <a:pt x="139" y="86"/>
                            </a:lnTo>
                            <a:lnTo>
                              <a:pt x="143" y="91"/>
                            </a:lnTo>
                            <a:lnTo>
                              <a:pt x="152" y="91"/>
                            </a:lnTo>
                            <a:lnTo>
                              <a:pt x="156" y="96"/>
                            </a:lnTo>
                            <a:lnTo>
                              <a:pt x="161" y="102"/>
                            </a:lnTo>
                            <a:lnTo>
                              <a:pt x="165" y="102"/>
                            </a:lnTo>
                            <a:lnTo>
                              <a:pt x="170" y="107"/>
                            </a:lnTo>
                            <a:lnTo>
                              <a:pt x="179" y="107"/>
                            </a:lnTo>
                            <a:lnTo>
                              <a:pt x="183" y="112"/>
                            </a:lnTo>
                            <a:lnTo>
                              <a:pt x="188" y="118"/>
                            </a:lnTo>
                            <a:lnTo>
                              <a:pt x="192" y="118"/>
                            </a:lnTo>
                            <a:lnTo>
                              <a:pt x="197" y="123"/>
                            </a:lnTo>
                            <a:lnTo>
                              <a:pt x="206" y="123"/>
                            </a:lnTo>
                            <a:lnTo>
                              <a:pt x="210" y="128"/>
                            </a:lnTo>
                            <a:lnTo>
                              <a:pt x="215" y="128"/>
                            </a:lnTo>
                            <a:lnTo>
                              <a:pt x="219" y="134"/>
                            </a:lnTo>
                            <a:lnTo>
                              <a:pt x="224" y="139"/>
                            </a:lnTo>
                            <a:lnTo>
                              <a:pt x="233" y="139"/>
                            </a:lnTo>
                            <a:lnTo>
                              <a:pt x="237" y="144"/>
                            </a:lnTo>
                            <a:lnTo>
                              <a:pt x="242" y="144"/>
                            </a:lnTo>
                            <a:lnTo>
                              <a:pt x="246" y="150"/>
                            </a:lnTo>
                            <a:lnTo>
                              <a:pt x="255" y="150"/>
                            </a:lnTo>
                            <a:lnTo>
                              <a:pt x="260" y="155"/>
                            </a:lnTo>
                            <a:lnTo>
                              <a:pt x="264" y="160"/>
                            </a:lnTo>
                            <a:lnTo>
                              <a:pt x="268" y="160"/>
                            </a:lnTo>
                            <a:lnTo>
                              <a:pt x="273" y="166"/>
                            </a:lnTo>
                            <a:lnTo>
                              <a:pt x="282" y="166"/>
                            </a:lnTo>
                            <a:lnTo>
                              <a:pt x="286" y="171"/>
                            </a:lnTo>
                            <a:lnTo>
                              <a:pt x="291" y="171"/>
                            </a:lnTo>
                            <a:lnTo>
                              <a:pt x="295" y="176"/>
                            </a:lnTo>
                            <a:lnTo>
                              <a:pt x="300" y="182"/>
                            </a:lnTo>
                            <a:lnTo>
                              <a:pt x="309" y="182"/>
                            </a:lnTo>
                            <a:lnTo>
                              <a:pt x="313" y="187"/>
                            </a:lnTo>
                            <a:lnTo>
                              <a:pt x="318" y="187"/>
                            </a:lnTo>
                            <a:lnTo>
                              <a:pt x="322" y="193"/>
                            </a:lnTo>
                            <a:lnTo>
                              <a:pt x="327" y="193"/>
                            </a:lnTo>
                            <a:lnTo>
                              <a:pt x="336" y="198"/>
                            </a:lnTo>
                            <a:lnTo>
                              <a:pt x="340" y="198"/>
                            </a:lnTo>
                            <a:lnTo>
                              <a:pt x="345" y="203"/>
                            </a:lnTo>
                            <a:lnTo>
                              <a:pt x="349" y="203"/>
                            </a:lnTo>
                            <a:lnTo>
                              <a:pt x="354" y="209"/>
                            </a:lnTo>
                            <a:lnTo>
                              <a:pt x="363" y="214"/>
                            </a:lnTo>
                            <a:lnTo>
                              <a:pt x="367" y="214"/>
                            </a:lnTo>
                            <a:lnTo>
                              <a:pt x="371" y="219"/>
                            </a:lnTo>
                            <a:lnTo>
                              <a:pt x="376" y="219"/>
                            </a:lnTo>
                            <a:lnTo>
                              <a:pt x="380" y="225"/>
                            </a:lnTo>
                            <a:lnTo>
                              <a:pt x="389" y="225"/>
                            </a:lnTo>
                            <a:lnTo>
                              <a:pt x="394" y="230"/>
                            </a:lnTo>
                            <a:lnTo>
                              <a:pt x="398" y="230"/>
                            </a:lnTo>
                            <a:lnTo>
                              <a:pt x="403" y="235"/>
                            </a:lnTo>
                            <a:lnTo>
                              <a:pt x="407" y="235"/>
                            </a:lnTo>
                            <a:lnTo>
                              <a:pt x="416" y="241"/>
                            </a:lnTo>
                            <a:lnTo>
                              <a:pt x="421" y="241"/>
                            </a:lnTo>
                            <a:lnTo>
                              <a:pt x="425" y="246"/>
                            </a:lnTo>
                            <a:lnTo>
                              <a:pt x="430" y="246"/>
                            </a:lnTo>
                            <a:lnTo>
                              <a:pt x="434" y="251"/>
                            </a:lnTo>
                            <a:lnTo>
                              <a:pt x="443" y="251"/>
                            </a:lnTo>
                            <a:lnTo>
                              <a:pt x="448" y="257"/>
                            </a:lnTo>
                            <a:lnTo>
                              <a:pt x="452" y="257"/>
                            </a:lnTo>
                            <a:lnTo>
                              <a:pt x="457" y="262"/>
                            </a:lnTo>
                            <a:lnTo>
                              <a:pt x="461" y="267"/>
                            </a:lnTo>
                            <a:lnTo>
                              <a:pt x="470" y="267"/>
                            </a:lnTo>
                            <a:lnTo>
                              <a:pt x="475" y="273"/>
                            </a:lnTo>
                            <a:lnTo>
                              <a:pt x="479" y="273"/>
                            </a:lnTo>
                            <a:lnTo>
                              <a:pt x="483" y="278"/>
                            </a:lnTo>
                            <a:lnTo>
                              <a:pt x="488" y="278"/>
                            </a:lnTo>
                            <a:lnTo>
                              <a:pt x="497" y="283"/>
                            </a:lnTo>
                            <a:lnTo>
                              <a:pt x="501" y="283"/>
                            </a:lnTo>
                            <a:lnTo>
                              <a:pt x="506" y="289"/>
                            </a:lnTo>
                            <a:lnTo>
                              <a:pt x="510" y="289"/>
                            </a:lnTo>
                            <a:lnTo>
                              <a:pt x="515" y="294"/>
                            </a:lnTo>
                            <a:lnTo>
                              <a:pt x="524" y="294"/>
                            </a:lnTo>
                            <a:lnTo>
                              <a:pt x="528" y="299"/>
                            </a:lnTo>
                            <a:lnTo>
                              <a:pt x="533" y="299"/>
                            </a:lnTo>
                            <a:lnTo>
                              <a:pt x="537" y="305"/>
                            </a:lnTo>
                            <a:lnTo>
                              <a:pt x="542" y="305"/>
                            </a:lnTo>
                            <a:lnTo>
                              <a:pt x="551" y="310"/>
                            </a:lnTo>
                            <a:lnTo>
                              <a:pt x="555" y="310"/>
                            </a:lnTo>
                            <a:lnTo>
                              <a:pt x="560" y="315"/>
                            </a:lnTo>
                            <a:lnTo>
                              <a:pt x="564" y="315"/>
                            </a:lnTo>
                            <a:lnTo>
                              <a:pt x="569" y="321"/>
                            </a:lnTo>
                            <a:lnTo>
                              <a:pt x="578" y="321"/>
                            </a:lnTo>
                            <a:lnTo>
                              <a:pt x="582" y="326"/>
                            </a:lnTo>
                            <a:lnTo>
                              <a:pt x="586" y="326"/>
                            </a:lnTo>
                            <a:lnTo>
                              <a:pt x="591" y="331"/>
                            </a:lnTo>
                            <a:lnTo>
                              <a:pt x="595" y="331"/>
                            </a:lnTo>
                            <a:lnTo>
                              <a:pt x="604" y="337"/>
                            </a:lnTo>
                            <a:lnTo>
                              <a:pt x="609" y="337"/>
                            </a:lnTo>
                            <a:lnTo>
                              <a:pt x="613" y="342"/>
                            </a:lnTo>
                            <a:lnTo>
                              <a:pt x="618" y="342"/>
                            </a:lnTo>
                            <a:lnTo>
                              <a:pt x="622" y="342"/>
                            </a:lnTo>
                            <a:lnTo>
                              <a:pt x="631" y="347"/>
                            </a:lnTo>
                            <a:lnTo>
                              <a:pt x="636" y="347"/>
                            </a:lnTo>
                            <a:lnTo>
                              <a:pt x="640" y="353"/>
                            </a:lnTo>
                            <a:lnTo>
                              <a:pt x="645" y="353"/>
                            </a:lnTo>
                            <a:lnTo>
                              <a:pt x="649" y="358"/>
                            </a:lnTo>
                            <a:lnTo>
                              <a:pt x="658" y="358"/>
                            </a:lnTo>
                            <a:lnTo>
                              <a:pt x="663" y="364"/>
                            </a:lnTo>
                            <a:lnTo>
                              <a:pt x="667" y="364"/>
                            </a:lnTo>
                            <a:lnTo>
                              <a:pt x="672" y="369"/>
                            </a:lnTo>
                            <a:lnTo>
                              <a:pt x="676" y="369"/>
                            </a:lnTo>
                            <a:lnTo>
                              <a:pt x="685" y="374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2714" name="Freeform 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239375" y="4721225"/>
                        <a:ext cx="163513" cy="76200"/>
                      </a:xfrm>
                      <a:custGeom>
                        <a:avLst/>
                        <a:gdLst>
                          <a:gd name="T0" fmla="*/ 0 w 103"/>
                          <a:gd name="T1" fmla="*/ 0 h 48"/>
                          <a:gd name="T2" fmla="*/ 2147483646 w 103"/>
                          <a:gd name="T3" fmla="*/ 0 h 48"/>
                          <a:gd name="T4" fmla="*/ 2147483646 w 103"/>
                          <a:gd name="T5" fmla="*/ 2147483646 h 48"/>
                          <a:gd name="T6" fmla="*/ 2147483646 w 103"/>
                          <a:gd name="T7" fmla="*/ 2147483646 h 48"/>
                          <a:gd name="T8" fmla="*/ 2147483646 w 103"/>
                          <a:gd name="T9" fmla="*/ 2147483646 h 48"/>
                          <a:gd name="T10" fmla="*/ 2147483646 w 103"/>
                          <a:gd name="T11" fmla="*/ 2147483646 h 48"/>
                          <a:gd name="T12" fmla="*/ 2147483646 w 103"/>
                          <a:gd name="T13" fmla="*/ 2147483646 h 48"/>
                          <a:gd name="T14" fmla="*/ 2147483646 w 103"/>
                          <a:gd name="T15" fmla="*/ 2147483646 h 48"/>
                          <a:gd name="T16" fmla="*/ 2147483646 w 103"/>
                          <a:gd name="T17" fmla="*/ 2147483646 h 48"/>
                          <a:gd name="T18" fmla="*/ 2147483646 w 103"/>
                          <a:gd name="T19" fmla="*/ 2147483646 h 48"/>
                          <a:gd name="T20" fmla="*/ 2147483646 w 103"/>
                          <a:gd name="T21" fmla="*/ 2147483646 h 48"/>
                          <a:gd name="T22" fmla="*/ 2147483646 w 103"/>
                          <a:gd name="T23" fmla="*/ 2147483646 h 48"/>
                          <a:gd name="T24" fmla="*/ 2147483646 w 103"/>
                          <a:gd name="T25" fmla="*/ 2147483646 h 48"/>
                          <a:gd name="T26" fmla="*/ 2147483646 w 103"/>
                          <a:gd name="T27" fmla="*/ 2147483646 h 48"/>
                          <a:gd name="T28" fmla="*/ 2147483646 w 103"/>
                          <a:gd name="T29" fmla="*/ 2147483646 h 48"/>
                          <a:gd name="T30" fmla="*/ 2147483646 w 103"/>
                          <a:gd name="T31" fmla="*/ 2147483646 h 48"/>
                          <a:gd name="T32" fmla="*/ 2147483646 w 103"/>
                          <a:gd name="T33" fmla="*/ 2147483646 h 48"/>
                          <a:gd name="T34" fmla="*/ 2147483646 w 103"/>
                          <a:gd name="T35" fmla="*/ 2147483646 h 48"/>
                          <a:gd name="T36" fmla="*/ 2147483646 w 103"/>
                          <a:gd name="T37" fmla="*/ 2147483646 h 48"/>
                          <a:gd name="T38" fmla="*/ 2147483646 w 103"/>
                          <a:gd name="T39" fmla="*/ 2147483646 h 48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103" h="48">
                            <a:moveTo>
                              <a:pt x="0" y="0"/>
                            </a:moveTo>
                            <a:lnTo>
                              <a:pt x="5" y="0"/>
                            </a:lnTo>
                            <a:lnTo>
                              <a:pt x="9" y="6"/>
                            </a:lnTo>
                            <a:lnTo>
                              <a:pt x="13" y="6"/>
                            </a:lnTo>
                            <a:lnTo>
                              <a:pt x="18" y="11"/>
                            </a:lnTo>
                            <a:lnTo>
                              <a:pt x="27" y="11"/>
                            </a:lnTo>
                            <a:lnTo>
                              <a:pt x="31" y="16"/>
                            </a:lnTo>
                            <a:lnTo>
                              <a:pt x="36" y="16"/>
                            </a:lnTo>
                            <a:lnTo>
                              <a:pt x="40" y="16"/>
                            </a:lnTo>
                            <a:lnTo>
                              <a:pt x="45" y="22"/>
                            </a:lnTo>
                            <a:lnTo>
                              <a:pt x="54" y="22"/>
                            </a:lnTo>
                            <a:lnTo>
                              <a:pt x="58" y="27"/>
                            </a:lnTo>
                            <a:lnTo>
                              <a:pt x="63" y="27"/>
                            </a:lnTo>
                            <a:lnTo>
                              <a:pt x="67" y="32"/>
                            </a:lnTo>
                            <a:lnTo>
                              <a:pt x="72" y="32"/>
                            </a:lnTo>
                            <a:lnTo>
                              <a:pt x="81" y="38"/>
                            </a:lnTo>
                            <a:lnTo>
                              <a:pt x="85" y="38"/>
                            </a:lnTo>
                            <a:lnTo>
                              <a:pt x="90" y="43"/>
                            </a:lnTo>
                            <a:lnTo>
                              <a:pt x="94" y="43"/>
                            </a:lnTo>
                            <a:lnTo>
                              <a:pt x="103" y="4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701" name="TextBox 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45628" y="3077482"/>
                    <a:ext cx="394660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 dirty="0"/>
                      <a:t>m=1</a:t>
                    </a:r>
                  </a:p>
                </p:txBody>
              </p:sp>
              <p:sp>
                <p:nvSpPr>
                  <p:cNvPr id="2702" name="TextBox 5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62997" y="1870625"/>
                    <a:ext cx="394660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/>
                      <a:t>m=2</a:t>
                    </a:r>
                  </a:p>
                </p:txBody>
              </p:sp>
              <p:sp>
                <p:nvSpPr>
                  <p:cNvPr id="2703" name="TextBox 5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99279" y="1458516"/>
                    <a:ext cx="394660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/>
                      <a:t>m=3</a:t>
                    </a:r>
                  </a:p>
                </p:txBody>
              </p:sp>
              <p:sp>
                <p:nvSpPr>
                  <p:cNvPr id="2704" name="TextBox 5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80772" y="1458516"/>
                    <a:ext cx="394660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/>
                      <a:t>m=4</a:t>
                    </a:r>
                  </a:p>
                </p:txBody>
              </p:sp>
              <p:sp>
                <p:nvSpPr>
                  <p:cNvPr id="2705" name="TextBox 5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15305" y="1458516"/>
                    <a:ext cx="394660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 b="1"/>
                      <a:t>m=5</a:t>
                    </a:r>
                  </a:p>
                </p:txBody>
              </p:sp>
            </p:grpSp>
            <p:grpSp>
              <p:nvGrpSpPr>
                <p:cNvPr id="2670" name="Group 2669"/>
                <p:cNvGrpSpPr/>
                <p:nvPr/>
              </p:nvGrpSpPr>
              <p:grpSpPr>
                <a:xfrm>
                  <a:off x="7761789" y="1358394"/>
                  <a:ext cx="536832" cy="1051024"/>
                  <a:chOff x="10548927" y="1714500"/>
                  <a:chExt cx="726538" cy="1957744"/>
                </a:xfrm>
              </p:grpSpPr>
              <p:grpSp>
                <p:nvGrpSpPr>
                  <p:cNvPr id="2671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10548927" y="1714500"/>
                    <a:ext cx="461672" cy="1957744"/>
                    <a:chOff x="10061575" y="1624738"/>
                    <a:chExt cx="462406" cy="1958091"/>
                  </a:xfrm>
                </p:grpSpPr>
                <p:sp>
                  <p:nvSpPr>
                    <p:cNvPr id="2673" name="Rectangle 8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3353469"/>
                      <a:ext cx="225459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1.0 </a:t>
                      </a:r>
                      <a:endParaRPr lang="en-US" altLang="en-US" sz="1600"/>
                    </a:p>
                  </p:txBody>
                </p:sp>
                <p:sp>
                  <p:nvSpPr>
                    <p:cNvPr id="2674" name="Rectangle 8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3137270"/>
                      <a:ext cx="225460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1.5 </a:t>
                      </a:r>
                      <a:endParaRPr lang="en-US" altLang="en-US" sz="1600"/>
                    </a:p>
                  </p:txBody>
                </p:sp>
                <p:sp>
                  <p:nvSpPr>
                    <p:cNvPr id="2675" name="Rectangle 8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2921071"/>
                      <a:ext cx="225460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2.0 </a:t>
                      </a:r>
                      <a:endParaRPr lang="en-US" altLang="en-US" sz="1600"/>
                    </a:p>
                  </p:txBody>
                </p:sp>
                <p:sp>
                  <p:nvSpPr>
                    <p:cNvPr id="2676" name="Rectangle 8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2704872"/>
                      <a:ext cx="225460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2.5 </a:t>
                      </a:r>
                      <a:endParaRPr lang="en-US" altLang="en-US" sz="1600"/>
                    </a:p>
                  </p:txBody>
                </p:sp>
                <p:sp>
                  <p:nvSpPr>
                    <p:cNvPr id="2677" name="Rectangle 8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2488670"/>
                      <a:ext cx="225460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3.0 </a:t>
                      </a:r>
                      <a:endParaRPr lang="en-US" altLang="en-US" sz="1600" dirty="0"/>
                    </a:p>
                  </p:txBody>
                </p:sp>
                <p:sp>
                  <p:nvSpPr>
                    <p:cNvPr id="2678" name="Rectangle 8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2272471"/>
                      <a:ext cx="225460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3.5 </a:t>
                      </a:r>
                      <a:endParaRPr lang="en-US" altLang="en-US" sz="1600"/>
                    </a:p>
                  </p:txBody>
                </p:sp>
                <p:sp>
                  <p:nvSpPr>
                    <p:cNvPr id="2679" name="Rectangle 8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2056270"/>
                      <a:ext cx="225460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4.0 </a:t>
                      </a:r>
                      <a:endParaRPr lang="en-US" altLang="en-US" sz="1600"/>
                    </a:p>
                  </p:txBody>
                </p:sp>
                <p:grpSp>
                  <p:nvGrpSpPr>
                    <p:cNvPr id="2680" name="Group 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061575" y="1678973"/>
                      <a:ext cx="192088" cy="1754524"/>
                      <a:chOff x="10061575" y="1701800"/>
                      <a:chExt cx="192088" cy="3995738"/>
                    </a:xfrm>
                  </p:grpSpPr>
                  <p:sp>
                    <p:nvSpPr>
                      <p:cNvPr id="2683" name="Rectangle 8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1575" y="1701800"/>
                        <a:ext cx="192088" cy="3995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600"/>
                      </a:p>
                    </p:txBody>
                  </p:sp>
                  <p:sp>
                    <p:nvSpPr>
                      <p:cNvPr id="2684" name="Rectangle 8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1575" y="1701800"/>
                        <a:ext cx="192088" cy="3995738"/>
                      </a:xfrm>
                      <a:prstGeom prst="rect">
                        <a:avLst/>
                      </a:prstGeom>
                      <a:noFill/>
                      <a:ln w="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600"/>
                      </a:p>
                    </p:txBody>
                  </p:sp>
                  <p:pic>
                    <p:nvPicPr>
                      <p:cNvPr id="2685" name="Picture 8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1575" y="1701800"/>
                        <a:ext cx="192088" cy="39957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2686" name="Line 83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18738" y="5195150"/>
                        <a:ext cx="3492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87" name="Line 8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61575" y="5195150"/>
                        <a:ext cx="2857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88" name="Line 83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18738" y="4696494"/>
                        <a:ext cx="3492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89" name="Line 8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61575" y="4696494"/>
                        <a:ext cx="2857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0" name="Line 84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18738" y="4197838"/>
                        <a:ext cx="3492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1" name="Line 8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61575" y="4197838"/>
                        <a:ext cx="2857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2" name="Line 84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18738" y="3699182"/>
                        <a:ext cx="3492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3" name="Line 8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61575" y="3699182"/>
                        <a:ext cx="2857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4" name="Line 84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18738" y="3200526"/>
                        <a:ext cx="3492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5" name="Line 8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61575" y="3200526"/>
                        <a:ext cx="2857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6" name="Line 85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18738" y="2701870"/>
                        <a:ext cx="3492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7" name="Line 8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61575" y="2701870"/>
                        <a:ext cx="2857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8" name="Line 85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18738" y="2203214"/>
                        <a:ext cx="3492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9" name="Line 8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0061575" y="2203214"/>
                        <a:ext cx="28575" cy="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600"/>
                      </a:p>
                    </p:txBody>
                  </p:sp>
                </p:grpSp>
                <p:sp>
                  <p:nvSpPr>
                    <p:cNvPr id="2681" name="Rectangle 8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1840071"/>
                      <a:ext cx="187883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4.5</a:t>
                      </a:r>
                      <a:endParaRPr lang="en-US" altLang="en-US" sz="1600"/>
                    </a:p>
                  </p:txBody>
                </p:sp>
                <p:sp>
                  <p:nvSpPr>
                    <p:cNvPr id="2682" name="Rectangle 8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98521" y="1624738"/>
                      <a:ext cx="225460" cy="229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</a:rPr>
                        <a:t>5.0 </a:t>
                      </a:r>
                      <a:endParaRPr lang="en-US" altLang="en-US" sz="1600"/>
                    </a:p>
                  </p:txBody>
                </p:sp>
              </p:grpSp>
              <p:sp>
                <p:nvSpPr>
                  <p:cNvPr id="2672" name="TextBox 2671"/>
                  <p:cNvSpPr txBox="1"/>
                  <p:nvPr/>
                </p:nvSpPr>
                <p:spPr>
                  <a:xfrm rot="5400000">
                    <a:off x="10645704" y="2488407"/>
                    <a:ext cx="899357" cy="360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m (-)</a:t>
                    </a:r>
                  </a:p>
                </p:txBody>
              </p:sp>
            </p:grpSp>
          </p:grpSp>
          <p:sp>
            <p:nvSpPr>
              <p:cNvPr id="2733" name="Rectangle 2732"/>
              <p:cNvSpPr/>
              <p:nvPr/>
            </p:nvSpPr>
            <p:spPr>
              <a:xfrm>
                <a:off x="5144776" y="896981"/>
                <a:ext cx="30578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dirty="0">
                    <a:solidFill>
                      <a:schemeClr val="bg1"/>
                    </a:solidFill>
                  </a:rPr>
                  <a:t>Archie’s Cementation Factor m</a:t>
                </a:r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6813453" y="0"/>
            <a:ext cx="2292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(or </a:t>
            </a:r>
            <a:r>
              <a:rPr lang="en-US" sz="4400" i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sz="4000" i="1" baseline="-25000" dirty="0">
                <a:solidFill>
                  <a:schemeClr val="bg1"/>
                </a:solidFill>
              </a:rPr>
              <a:t>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i="1" dirty="0">
                <a:solidFill>
                  <a:schemeClr val="bg1"/>
                </a:solidFill>
              </a:rPr>
              <a:t>m</a:t>
            </a:r>
            <a:r>
              <a:rPr lang="en-US" sz="400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44004" y="1441810"/>
            <a:ext cx="5964159" cy="2671566"/>
            <a:chOff x="1644004" y="1441810"/>
            <a:chExt cx="5964159" cy="2671566"/>
          </a:xfrm>
        </p:grpSpPr>
        <p:grpSp>
          <p:nvGrpSpPr>
            <p:cNvPr id="1306" name="Group 1305"/>
            <p:cNvGrpSpPr/>
            <p:nvPr/>
          </p:nvGrpSpPr>
          <p:grpSpPr>
            <a:xfrm>
              <a:off x="1644004" y="1441810"/>
              <a:ext cx="1484444" cy="2562410"/>
              <a:chOff x="1623054" y="1363908"/>
              <a:chExt cx="1646728" cy="2661937"/>
            </a:xfrm>
          </p:grpSpPr>
          <p:pic>
            <p:nvPicPr>
              <p:cNvPr id="640" name="Picture 5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1968" y="1363908"/>
                <a:ext cx="547814" cy="486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9" name="Picture 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3054" y="3539324"/>
                <a:ext cx="547814" cy="486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9" name="Group 448"/>
            <p:cNvGrpSpPr/>
            <p:nvPr/>
          </p:nvGrpSpPr>
          <p:grpSpPr>
            <a:xfrm>
              <a:off x="5274153" y="2498904"/>
              <a:ext cx="2334010" cy="1614472"/>
              <a:chOff x="5274153" y="2498904"/>
              <a:chExt cx="2334010" cy="1614472"/>
            </a:xfrm>
          </p:grpSpPr>
          <p:pic>
            <p:nvPicPr>
              <p:cNvPr id="2730" name="Picture 2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3" r="45954"/>
              <a:stretch/>
            </p:blipFill>
            <p:spPr bwMode="auto">
              <a:xfrm>
                <a:off x="7085300" y="2498904"/>
                <a:ext cx="522863" cy="524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31" name="Picture 26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21" r="46541"/>
              <a:stretch/>
            </p:blipFill>
            <p:spPr bwMode="auto">
              <a:xfrm>
                <a:off x="5274153" y="3587890"/>
                <a:ext cx="524738" cy="525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32" name="Picture 30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1" r="46752"/>
              <a:stretch/>
            </p:blipFill>
            <p:spPr bwMode="auto">
              <a:xfrm>
                <a:off x="5669941" y="2515724"/>
                <a:ext cx="522898" cy="514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384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A944-7DBB-C822-474B-21C5BA8E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Permeability and Electrical Resistivity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C7F264-DCC9-C79E-A387-D1179E357570}"/>
              </a:ext>
            </a:extLst>
          </p:cNvPr>
          <p:cNvGrpSpPr/>
          <p:nvPr/>
        </p:nvGrpSpPr>
        <p:grpSpPr>
          <a:xfrm>
            <a:off x="316748" y="924413"/>
            <a:ext cx="4359906" cy="3825940"/>
            <a:chOff x="316748" y="924413"/>
            <a:chExt cx="4359906" cy="38259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1B62719-B7FD-EE76-CAAB-8DEF858D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748" y="924413"/>
              <a:ext cx="4359906" cy="38259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8679AF-D55B-BD4A-4858-76DF19FDA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140" y="1066800"/>
              <a:ext cx="397867" cy="9615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E7CC34-EF58-523E-CAE4-CF5D14B1A1B4}"/>
                </a:ext>
              </a:extLst>
            </p:cNvPr>
            <p:cNvSpPr txBox="1"/>
            <p:nvPr/>
          </p:nvSpPr>
          <p:spPr>
            <a:xfrm>
              <a:off x="3619954" y="934426"/>
              <a:ext cx="10567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i="1" dirty="0"/>
                <a:t>Weger et al., 2024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DAD5001-7E04-C590-1B37-0993F7AF8461}"/>
              </a:ext>
            </a:extLst>
          </p:cNvPr>
          <p:cNvGrpSpPr/>
          <p:nvPr/>
        </p:nvGrpSpPr>
        <p:grpSpPr>
          <a:xfrm>
            <a:off x="5040965" y="878670"/>
            <a:ext cx="4056928" cy="3747256"/>
            <a:chOff x="5040965" y="878670"/>
            <a:chExt cx="4056928" cy="374725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8897055-1F80-07FE-317F-F79B9F99C436}"/>
                </a:ext>
              </a:extLst>
            </p:cNvPr>
            <p:cNvGrpSpPr/>
            <p:nvPr/>
          </p:nvGrpSpPr>
          <p:grpSpPr>
            <a:xfrm>
              <a:off x="6943940" y="2922240"/>
              <a:ext cx="2061007" cy="1703686"/>
              <a:chOff x="4452101" y="785080"/>
              <a:chExt cx="2493818" cy="2061465"/>
            </a:xfrm>
          </p:grpSpPr>
          <p:sp>
            <p:nvSpPr>
              <p:cNvPr id="55" name="Text Box 6">
                <a:extLst>
                  <a:ext uri="{FF2B5EF4-FFF2-40B4-BE49-F238E27FC236}">
                    <a16:creationId xmlns:a16="http://schemas.microsoft.com/office/drawing/2014/main" id="{B3432CC5-8BD2-BD52-FC21-7BEEE3EDE6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2101" y="785080"/>
                <a:ext cx="2493818" cy="931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100" dirty="0" err="1">
                    <a:solidFill>
                      <a:srgbClr val="000000"/>
                    </a:solidFill>
                  </a:rPr>
                  <a:t>Moldic</a:t>
                </a:r>
                <a:r>
                  <a:rPr lang="en-US" altLang="en-US" sz="1100" dirty="0">
                    <a:solidFill>
                      <a:srgbClr val="000000"/>
                    </a:solidFill>
                  </a:rPr>
                  <a:t> (separate </a:t>
                </a:r>
                <a:r>
                  <a:rPr lang="en-US" altLang="en-US" sz="1100" dirty="0" err="1">
                    <a:solidFill>
                      <a:srgbClr val="000000"/>
                    </a:solidFill>
                  </a:rPr>
                  <a:t>vug</a:t>
                </a:r>
                <a:r>
                  <a:rPr lang="en-US" altLang="en-US" sz="1100" dirty="0">
                    <a:solidFill>
                      <a:srgbClr val="000000"/>
                    </a:solidFill>
                  </a:rPr>
                  <a:t>) porosity: pore filling cements form stiff frame with </a:t>
                </a:r>
                <a:r>
                  <a:rPr lang="en-US" altLang="en-US" sz="1100" b="1" u="sng" dirty="0">
                    <a:solidFill>
                      <a:srgbClr val="000000"/>
                    </a:solidFill>
                  </a:rPr>
                  <a:t>little to no</a:t>
                </a:r>
                <a:r>
                  <a:rPr lang="en-US" altLang="en-US" sz="1100" dirty="0">
                    <a:solidFill>
                      <a:srgbClr val="000000"/>
                    </a:solidFill>
                  </a:rPr>
                  <a:t> pore connections</a:t>
                </a:r>
              </a:p>
            </p:txBody>
          </p:sp>
          <p:sp>
            <p:nvSpPr>
              <p:cNvPr id="56" name="AutoShape 7">
                <a:extLst>
                  <a:ext uri="{FF2B5EF4-FFF2-40B4-BE49-F238E27FC236}">
                    <a16:creationId xmlns:a16="http://schemas.microsoft.com/office/drawing/2014/main" id="{CE6E7C39-0F41-F6F4-EAEC-303B372F0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5567" y="1906192"/>
                <a:ext cx="377428" cy="288131"/>
              </a:xfrm>
              <a:prstGeom prst="rightArrow">
                <a:avLst>
                  <a:gd name="adj1" fmla="val 50000"/>
                  <a:gd name="adj2" fmla="val 327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57" name="Text Box 8">
                <a:extLst>
                  <a:ext uri="{FF2B5EF4-FFF2-40B4-BE49-F238E27FC236}">
                    <a16:creationId xmlns:a16="http://schemas.microsoft.com/office/drawing/2014/main" id="{DB1DF38C-A831-0622-20F3-87EF38FEE8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250" y="1803797"/>
                <a:ext cx="1765067" cy="1042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 b="1" dirty="0">
                    <a:solidFill>
                      <a:srgbClr val="000000"/>
                    </a:solidFill>
                  </a:rPr>
                  <a:t>High porosity</a:t>
                </a:r>
              </a:p>
              <a:p>
                <a:r>
                  <a:rPr lang="en-US" altLang="en-US" sz="1400" b="1" dirty="0">
                    <a:solidFill>
                      <a:srgbClr val="000000"/>
                    </a:solidFill>
                  </a:rPr>
                  <a:t>High velocity</a:t>
                </a:r>
              </a:p>
              <a:p>
                <a:r>
                  <a:rPr lang="en-US" altLang="en-US" sz="1400" b="1" dirty="0">
                    <a:solidFill>
                      <a:srgbClr val="000000"/>
                    </a:solidFill>
                  </a:rPr>
                  <a:t>Low conductivity</a:t>
                </a:r>
              </a:p>
              <a:p>
                <a:r>
                  <a:rPr lang="en-US" altLang="en-US" sz="1400" b="1" dirty="0">
                    <a:solidFill>
                      <a:srgbClr val="C00000"/>
                    </a:solidFill>
                  </a:rPr>
                  <a:t>Low K</a:t>
                </a:r>
              </a:p>
            </p:txBody>
          </p:sp>
        </p:grpSp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FB76762-E3F2-8FF8-4269-C34DB24D7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354" y="3185725"/>
              <a:ext cx="1873642" cy="1257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377C479-7615-C2D9-18AB-11822B423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" t="6853" r="8481" b="10907"/>
            <a:stretch>
              <a:fillRect/>
            </a:stretch>
          </p:blipFill>
          <p:spPr bwMode="auto">
            <a:xfrm>
              <a:off x="5040965" y="1133550"/>
              <a:ext cx="1873642" cy="1224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4C0E509-AF75-837A-FD12-49F58958F446}"/>
                </a:ext>
              </a:extLst>
            </p:cNvPr>
            <p:cNvGrpSpPr/>
            <p:nvPr/>
          </p:nvGrpSpPr>
          <p:grpSpPr>
            <a:xfrm>
              <a:off x="6943941" y="878670"/>
              <a:ext cx="2153952" cy="1712263"/>
              <a:chOff x="4475561" y="2727328"/>
              <a:chExt cx="2606278" cy="2071843"/>
            </a:xfrm>
          </p:grpSpPr>
          <p:sp>
            <p:nvSpPr>
              <p:cNvPr id="52" name="Text Box 3">
                <a:extLst>
                  <a:ext uri="{FF2B5EF4-FFF2-40B4-BE49-F238E27FC236}">
                    <a16:creationId xmlns:a16="http://schemas.microsoft.com/office/drawing/2014/main" id="{3333F2A8-C8E0-47B1-ACE3-FF4EF5B3E0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5561" y="2727328"/>
                <a:ext cx="2606278" cy="1135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100" dirty="0" err="1">
                    <a:solidFill>
                      <a:srgbClr val="000000"/>
                    </a:solidFill>
                  </a:rPr>
                  <a:t>Interparticular</a:t>
                </a:r>
                <a:r>
                  <a:rPr lang="en-US" altLang="en-US" sz="1100" dirty="0">
                    <a:solidFill>
                      <a:srgbClr val="000000"/>
                    </a:solidFill>
                  </a:rPr>
                  <a:t> porosity:</a:t>
                </a:r>
              </a:p>
              <a:p>
                <a:r>
                  <a:rPr lang="en-US" altLang="en-US" sz="1100" dirty="0">
                    <a:solidFill>
                      <a:srgbClr val="000000"/>
                    </a:solidFill>
                  </a:rPr>
                  <a:t>Cements on grain contacts</a:t>
                </a:r>
              </a:p>
              <a:p>
                <a:r>
                  <a:rPr lang="en-US" altLang="en-US" sz="1100" dirty="0" err="1">
                    <a:solidFill>
                      <a:srgbClr val="000000"/>
                    </a:solidFill>
                  </a:rPr>
                  <a:t>alllow</a:t>
                </a:r>
                <a:r>
                  <a:rPr lang="en-US" altLang="en-US" sz="1100" dirty="0">
                    <a:solidFill>
                      <a:srgbClr val="000000"/>
                    </a:solidFill>
                  </a:rPr>
                  <a:t> for </a:t>
                </a:r>
                <a:r>
                  <a:rPr lang="en-US" altLang="en-US" sz="1100" b="1" u="sng" dirty="0">
                    <a:solidFill>
                      <a:srgbClr val="000000"/>
                    </a:solidFill>
                  </a:rPr>
                  <a:t>large number of pores</a:t>
                </a:r>
                <a:r>
                  <a:rPr lang="en-US" altLang="en-US" sz="1100" dirty="0">
                    <a:solidFill>
                      <a:srgbClr val="000000"/>
                    </a:solidFill>
                  </a:rPr>
                  <a:t> and pore connections</a:t>
                </a:r>
              </a:p>
              <a:p>
                <a:endParaRPr lang="en-US" alt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AutoShape 4">
                <a:extLst>
                  <a:ext uri="{FF2B5EF4-FFF2-40B4-BE49-F238E27FC236}">
                    <a16:creationId xmlns:a16="http://schemas.microsoft.com/office/drawing/2014/main" id="{2288B993-D3D4-6B08-92A5-5BFC49F19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8187" y="3877867"/>
                <a:ext cx="377429" cy="288131"/>
              </a:xfrm>
              <a:prstGeom prst="rightArrow">
                <a:avLst>
                  <a:gd name="adj1" fmla="val 50000"/>
                  <a:gd name="adj2" fmla="val 327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54" name="Text Box 8">
                <a:extLst>
                  <a:ext uri="{FF2B5EF4-FFF2-40B4-BE49-F238E27FC236}">
                    <a16:creationId xmlns:a16="http://schemas.microsoft.com/office/drawing/2014/main" id="{8E47B6D8-DC5E-290E-6245-1FDB39B1A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249" y="3756422"/>
                <a:ext cx="1813555" cy="1042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 b="1" dirty="0">
                    <a:solidFill>
                      <a:srgbClr val="000000"/>
                    </a:solidFill>
                  </a:rPr>
                  <a:t>High porosity</a:t>
                </a:r>
              </a:p>
              <a:p>
                <a:r>
                  <a:rPr lang="en-US" altLang="en-US" sz="1400" b="1" dirty="0">
                    <a:solidFill>
                      <a:srgbClr val="000000"/>
                    </a:solidFill>
                  </a:rPr>
                  <a:t>High velocity</a:t>
                </a:r>
              </a:p>
              <a:p>
                <a:r>
                  <a:rPr lang="en-US" altLang="en-US" sz="1400" b="1" dirty="0">
                    <a:solidFill>
                      <a:srgbClr val="000000"/>
                    </a:solidFill>
                  </a:rPr>
                  <a:t>High conductivity</a:t>
                </a:r>
              </a:p>
              <a:p>
                <a:r>
                  <a:rPr lang="en-US" altLang="en-US" sz="1400" b="1" dirty="0">
                    <a:solidFill>
                      <a:srgbClr val="C00000"/>
                    </a:solidFill>
                  </a:rPr>
                  <a:t>High K</a:t>
                </a: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0566033-2AC3-87BD-997F-7CDA6ED9B1F9}"/>
              </a:ext>
            </a:extLst>
          </p:cNvPr>
          <p:cNvGrpSpPr/>
          <p:nvPr/>
        </p:nvGrpSpPr>
        <p:grpSpPr>
          <a:xfrm>
            <a:off x="316748" y="924413"/>
            <a:ext cx="5358609" cy="3825940"/>
            <a:chOff x="316748" y="924413"/>
            <a:chExt cx="5358609" cy="3825940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48E8BB3-29F8-FCD8-17B0-604CFC6DE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748" y="924413"/>
              <a:ext cx="4359906" cy="3825940"/>
            </a:xfrm>
            <a:prstGeom prst="rect">
              <a:avLst/>
            </a:prstGeom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84959B5-6966-CC01-4D2D-3655EACF3DE5}"/>
                </a:ext>
              </a:extLst>
            </p:cNvPr>
            <p:cNvGrpSpPr/>
            <p:nvPr/>
          </p:nvGrpSpPr>
          <p:grpSpPr>
            <a:xfrm>
              <a:off x="985511" y="1049842"/>
              <a:ext cx="4689846" cy="3143186"/>
              <a:chOff x="985511" y="1049842"/>
              <a:chExt cx="4689846" cy="3143186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B79049E1-B85E-C052-9A89-8CFFE7C60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7140" y="1049842"/>
                <a:ext cx="510285" cy="899958"/>
              </a:xfrm>
              <a:prstGeom prst="rect">
                <a:avLst/>
              </a:prstGeom>
            </p:spPr>
          </p:pic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5AAB243-4EDD-AF23-F722-F39615362D8F}"/>
                  </a:ext>
                </a:extLst>
              </p:cNvPr>
              <p:cNvSpPr/>
              <p:nvPr/>
            </p:nvSpPr>
            <p:spPr>
              <a:xfrm>
                <a:off x="985511" y="1066800"/>
                <a:ext cx="4689846" cy="3126228"/>
              </a:xfrm>
              <a:custGeom>
                <a:avLst/>
                <a:gdLst>
                  <a:gd name="connsiteX0" fmla="*/ 0 w 4689846"/>
                  <a:gd name="connsiteY0" fmla="*/ 0 h 3126228"/>
                  <a:gd name="connsiteX1" fmla="*/ 4689847 w 4689846"/>
                  <a:gd name="connsiteY1" fmla="*/ 0 h 3126228"/>
                  <a:gd name="connsiteX2" fmla="*/ 4689847 w 4689846"/>
                  <a:gd name="connsiteY2" fmla="*/ 3126229 h 3126228"/>
                  <a:gd name="connsiteX3" fmla="*/ 0 w 4689846"/>
                  <a:gd name="connsiteY3" fmla="*/ 3126229 h 3126228"/>
                  <a:gd name="connsiteX4" fmla="*/ 0 w 4689846"/>
                  <a:gd name="connsiteY4" fmla="*/ 0 h 3126228"/>
                  <a:gd name="connsiteX5" fmla="*/ 0 w 4689846"/>
                  <a:gd name="connsiteY5" fmla="*/ 0 h 312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9846" h="3126228">
                    <a:moveTo>
                      <a:pt x="0" y="0"/>
                    </a:moveTo>
                    <a:lnTo>
                      <a:pt x="4689847" y="0"/>
                    </a:lnTo>
                    <a:lnTo>
                      <a:pt x="4689847" y="3126229"/>
                    </a:lnTo>
                    <a:lnTo>
                      <a:pt x="0" y="312622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5918335-C360-EC58-7628-0EA7A3753274}"/>
                  </a:ext>
                </a:extLst>
              </p:cNvPr>
              <p:cNvSpPr/>
              <p:nvPr/>
            </p:nvSpPr>
            <p:spPr>
              <a:xfrm>
                <a:off x="2287068" y="3979066"/>
                <a:ext cx="137677" cy="104752"/>
              </a:xfrm>
              <a:custGeom>
                <a:avLst/>
                <a:gdLst>
                  <a:gd name="connsiteX0" fmla="*/ 137677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7 w 137677"/>
                  <a:gd name="connsiteY4" fmla="*/ 52376 h 104752"/>
                  <a:gd name="connsiteX5" fmla="*/ 137677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7" y="52376"/>
                    </a:moveTo>
                    <a:cubicBezTo>
                      <a:pt x="137677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7" y="81350"/>
                      <a:pt x="137677" y="52376"/>
                    </a:cubicBezTo>
                    <a:lnTo>
                      <a:pt x="137677" y="52376"/>
                    </a:lnTo>
                    <a:close/>
                  </a:path>
                </a:pathLst>
              </a:custGeom>
              <a:solidFill>
                <a:srgbClr val="F3EA28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9329A70-5408-7128-BF55-5F133B75F7C0}"/>
                  </a:ext>
                </a:extLst>
              </p:cNvPr>
              <p:cNvSpPr/>
              <p:nvPr/>
            </p:nvSpPr>
            <p:spPr>
              <a:xfrm>
                <a:off x="2291007" y="3982037"/>
                <a:ext cx="129799" cy="98808"/>
              </a:xfrm>
              <a:custGeom>
                <a:avLst/>
                <a:gdLst>
                  <a:gd name="connsiteX0" fmla="*/ 64900 w 129799"/>
                  <a:gd name="connsiteY0" fmla="*/ 0 h 98808"/>
                  <a:gd name="connsiteX1" fmla="*/ 129799 w 129799"/>
                  <a:gd name="connsiteY1" fmla="*/ 49404 h 98808"/>
                  <a:gd name="connsiteX2" fmla="*/ 129799 w 129799"/>
                  <a:gd name="connsiteY2" fmla="*/ 49404 h 98808"/>
                  <a:gd name="connsiteX3" fmla="*/ 64900 w 129799"/>
                  <a:gd name="connsiteY3" fmla="*/ 98809 h 98808"/>
                  <a:gd name="connsiteX4" fmla="*/ 0 w 129799"/>
                  <a:gd name="connsiteY4" fmla="*/ 49404 h 98808"/>
                  <a:gd name="connsiteX5" fmla="*/ 64900 w 129799"/>
                  <a:gd name="connsiteY5" fmla="*/ 0 h 98808"/>
                  <a:gd name="connsiteX6" fmla="*/ 64900 w 129799"/>
                  <a:gd name="connsiteY6" fmla="*/ 0 h 98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8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4"/>
                    </a:cubicBezTo>
                    <a:lnTo>
                      <a:pt x="129799" y="49404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4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F3EA28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D959C65-CB01-51FA-0F2C-C57E4F3931F4}"/>
                  </a:ext>
                </a:extLst>
              </p:cNvPr>
              <p:cNvSpPr/>
              <p:nvPr/>
            </p:nvSpPr>
            <p:spPr>
              <a:xfrm>
                <a:off x="2283129" y="3976094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7" y="0"/>
                      <a:pt x="0" y="24702"/>
                      <a:pt x="0" y="55348"/>
                    </a:cubicBezTo>
                    <a:cubicBezTo>
                      <a:pt x="0" y="85994"/>
                      <a:pt x="32637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F3EA28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5B3FCD8-3B55-83E4-C215-FB5CF1767F66}"/>
                  </a:ext>
                </a:extLst>
              </p:cNvPr>
              <p:cNvSpPr/>
              <p:nvPr/>
            </p:nvSpPr>
            <p:spPr>
              <a:xfrm>
                <a:off x="2373539" y="2303398"/>
                <a:ext cx="137677" cy="104752"/>
              </a:xfrm>
              <a:custGeom>
                <a:avLst/>
                <a:gdLst>
                  <a:gd name="connsiteX0" fmla="*/ 137677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7 w 137677"/>
                  <a:gd name="connsiteY4" fmla="*/ 52376 h 104752"/>
                  <a:gd name="connsiteX5" fmla="*/ 137677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7" y="52376"/>
                    </a:moveTo>
                    <a:cubicBezTo>
                      <a:pt x="137677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7" y="81350"/>
                      <a:pt x="137677" y="52376"/>
                    </a:cubicBezTo>
                    <a:lnTo>
                      <a:pt x="137677" y="52376"/>
                    </a:lnTo>
                    <a:close/>
                  </a:path>
                </a:pathLst>
              </a:custGeom>
              <a:solidFill>
                <a:srgbClr val="01B4CC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A4F132CD-512C-C0D6-C7F2-D6A2896D2003}"/>
                  </a:ext>
                </a:extLst>
              </p:cNvPr>
              <p:cNvSpPr/>
              <p:nvPr/>
            </p:nvSpPr>
            <p:spPr>
              <a:xfrm>
                <a:off x="2377665" y="2306370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5 h 98809"/>
                  <a:gd name="connsiteX2" fmla="*/ 129799 w 129799"/>
                  <a:gd name="connsiteY2" fmla="*/ 49405 h 98809"/>
                  <a:gd name="connsiteX3" fmla="*/ 64900 w 129799"/>
                  <a:gd name="connsiteY3" fmla="*/ 98809 h 98809"/>
                  <a:gd name="connsiteX4" fmla="*/ 0 w 129799"/>
                  <a:gd name="connsiteY4" fmla="*/ 49405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5"/>
                    </a:cubicBezTo>
                    <a:lnTo>
                      <a:pt x="129799" y="49405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3" y="98809"/>
                      <a:pt x="0" y="76707"/>
                      <a:pt x="0" y="49405"/>
                    </a:cubicBezTo>
                    <a:cubicBezTo>
                      <a:pt x="0" y="22102"/>
                      <a:pt x="29073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01B4CC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F4F92EB-ABF1-0814-0FE2-BF1FE4E952B8}"/>
                  </a:ext>
                </a:extLst>
              </p:cNvPr>
              <p:cNvSpPr/>
              <p:nvPr/>
            </p:nvSpPr>
            <p:spPr>
              <a:xfrm>
                <a:off x="2369787" y="2300426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7" y="0"/>
                      <a:pt x="0" y="24702"/>
                      <a:pt x="0" y="55348"/>
                    </a:cubicBezTo>
                    <a:cubicBezTo>
                      <a:pt x="0" y="85994"/>
                      <a:pt x="32637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01B4CC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52A45E4-9345-EC06-0B49-C9A90E7D9B9A}"/>
                  </a:ext>
                </a:extLst>
              </p:cNvPr>
              <p:cNvSpPr/>
              <p:nvPr/>
            </p:nvSpPr>
            <p:spPr>
              <a:xfrm>
                <a:off x="2932126" y="3802992"/>
                <a:ext cx="137677" cy="104752"/>
              </a:xfrm>
              <a:custGeom>
                <a:avLst/>
                <a:gdLst>
                  <a:gd name="connsiteX0" fmla="*/ 137677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7 w 137677"/>
                  <a:gd name="connsiteY4" fmla="*/ 52376 h 104752"/>
                  <a:gd name="connsiteX5" fmla="*/ 137677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7" y="52376"/>
                    </a:moveTo>
                    <a:cubicBezTo>
                      <a:pt x="137677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7" y="81350"/>
                      <a:pt x="137677" y="52376"/>
                    </a:cubicBezTo>
                    <a:lnTo>
                      <a:pt x="137677" y="52376"/>
                    </a:lnTo>
                    <a:close/>
                  </a:path>
                </a:pathLst>
              </a:custGeom>
              <a:solidFill>
                <a:srgbClr val="F3EA2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338E12-43EC-2089-7003-48BCA0CE3A65}"/>
                  </a:ext>
                </a:extLst>
              </p:cNvPr>
              <p:cNvSpPr/>
              <p:nvPr/>
            </p:nvSpPr>
            <p:spPr>
              <a:xfrm>
                <a:off x="2936253" y="3805964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5 h 98809"/>
                  <a:gd name="connsiteX2" fmla="*/ 129799 w 129799"/>
                  <a:gd name="connsiteY2" fmla="*/ 49405 h 98809"/>
                  <a:gd name="connsiteX3" fmla="*/ 64900 w 129799"/>
                  <a:gd name="connsiteY3" fmla="*/ 98809 h 98809"/>
                  <a:gd name="connsiteX4" fmla="*/ 0 w 129799"/>
                  <a:gd name="connsiteY4" fmla="*/ 49405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5"/>
                    </a:cubicBezTo>
                    <a:lnTo>
                      <a:pt x="129799" y="49405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5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F3EA2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36350E8-96C4-8A98-F24C-51718D57762A}"/>
                  </a:ext>
                </a:extLst>
              </p:cNvPr>
              <p:cNvSpPr/>
              <p:nvPr/>
            </p:nvSpPr>
            <p:spPr>
              <a:xfrm>
                <a:off x="2928375" y="3800021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7" y="0"/>
                      <a:pt x="0" y="24702"/>
                      <a:pt x="0" y="55348"/>
                    </a:cubicBezTo>
                    <a:cubicBezTo>
                      <a:pt x="0" y="85993"/>
                      <a:pt x="32637" y="110696"/>
                      <a:pt x="72778" y="110696"/>
                    </a:cubicBezTo>
                    <a:cubicBezTo>
                      <a:pt x="112918" y="110696"/>
                      <a:pt x="145555" y="85993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F3EA2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F34D2AF-584C-A3D6-65FF-B99344AC722B}"/>
                  </a:ext>
                </a:extLst>
              </p:cNvPr>
              <p:cNvSpPr/>
              <p:nvPr/>
            </p:nvSpPr>
            <p:spPr>
              <a:xfrm>
                <a:off x="3451136" y="2580695"/>
                <a:ext cx="137677" cy="104752"/>
              </a:xfrm>
              <a:custGeom>
                <a:avLst/>
                <a:gdLst>
                  <a:gd name="connsiteX0" fmla="*/ 137677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7 w 137677"/>
                  <a:gd name="connsiteY4" fmla="*/ 52376 h 104752"/>
                  <a:gd name="connsiteX5" fmla="*/ 137677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7" y="52376"/>
                    </a:moveTo>
                    <a:cubicBezTo>
                      <a:pt x="137677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7" y="81350"/>
                      <a:pt x="137677" y="52376"/>
                    </a:cubicBezTo>
                    <a:lnTo>
                      <a:pt x="137677" y="52376"/>
                    </a:lnTo>
                    <a:close/>
                  </a:path>
                </a:pathLst>
              </a:custGeom>
              <a:solidFill>
                <a:srgbClr val="3BBCA7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270F3700-1B94-FD72-8660-749B513DA41F}"/>
                  </a:ext>
                </a:extLst>
              </p:cNvPr>
              <p:cNvSpPr/>
              <p:nvPr/>
            </p:nvSpPr>
            <p:spPr>
              <a:xfrm>
                <a:off x="3455263" y="2583667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5 h 98809"/>
                  <a:gd name="connsiteX2" fmla="*/ 129799 w 129799"/>
                  <a:gd name="connsiteY2" fmla="*/ 49405 h 98809"/>
                  <a:gd name="connsiteX3" fmla="*/ 64900 w 129799"/>
                  <a:gd name="connsiteY3" fmla="*/ 98809 h 98809"/>
                  <a:gd name="connsiteX4" fmla="*/ 0 w 129799"/>
                  <a:gd name="connsiteY4" fmla="*/ 49405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5"/>
                    </a:cubicBezTo>
                    <a:lnTo>
                      <a:pt x="129799" y="49405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5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3BBCA7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F1EE98F-2C16-D057-8211-96B92821D3A0}"/>
                  </a:ext>
                </a:extLst>
              </p:cNvPr>
              <p:cNvSpPr/>
              <p:nvPr/>
            </p:nvSpPr>
            <p:spPr>
              <a:xfrm>
                <a:off x="3447385" y="2577723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8" y="0"/>
                      <a:pt x="0" y="24702"/>
                      <a:pt x="0" y="55348"/>
                    </a:cubicBezTo>
                    <a:cubicBezTo>
                      <a:pt x="0" y="85994"/>
                      <a:pt x="32638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3BBCA7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809115B-2895-BA44-BC56-CE5882AE0861}"/>
                  </a:ext>
                </a:extLst>
              </p:cNvPr>
              <p:cNvSpPr/>
              <p:nvPr/>
            </p:nvSpPr>
            <p:spPr>
              <a:xfrm>
                <a:off x="3646023" y="3534239"/>
                <a:ext cx="137677" cy="104752"/>
              </a:xfrm>
              <a:custGeom>
                <a:avLst/>
                <a:gdLst>
                  <a:gd name="connsiteX0" fmla="*/ 137677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7 w 137677"/>
                  <a:gd name="connsiteY4" fmla="*/ 52376 h 104752"/>
                  <a:gd name="connsiteX5" fmla="*/ 137677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7" y="52376"/>
                    </a:moveTo>
                    <a:cubicBezTo>
                      <a:pt x="137677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7" y="81350"/>
                      <a:pt x="137677" y="52376"/>
                    </a:cubicBezTo>
                    <a:lnTo>
                      <a:pt x="137677" y="52376"/>
                    </a:lnTo>
                    <a:close/>
                  </a:path>
                </a:pathLst>
              </a:custGeom>
              <a:solidFill>
                <a:srgbClr val="FAD42F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DA15E0F-45D7-1E4C-6D1D-43B4E06EC85A}"/>
                  </a:ext>
                </a:extLst>
              </p:cNvPr>
              <p:cNvSpPr/>
              <p:nvPr/>
            </p:nvSpPr>
            <p:spPr>
              <a:xfrm>
                <a:off x="3650149" y="3537211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5 h 98809"/>
                  <a:gd name="connsiteX2" fmla="*/ 129799 w 129799"/>
                  <a:gd name="connsiteY2" fmla="*/ 49405 h 98809"/>
                  <a:gd name="connsiteX3" fmla="*/ 64900 w 129799"/>
                  <a:gd name="connsiteY3" fmla="*/ 98809 h 98809"/>
                  <a:gd name="connsiteX4" fmla="*/ 0 w 129799"/>
                  <a:gd name="connsiteY4" fmla="*/ 49405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5"/>
                    </a:cubicBezTo>
                    <a:lnTo>
                      <a:pt x="129799" y="49405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5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FAD42F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D79ABD3-204C-2376-42E0-5C2AE9258C41}"/>
                  </a:ext>
                </a:extLst>
              </p:cNvPr>
              <p:cNvSpPr/>
              <p:nvPr/>
            </p:nvSpPr>
            <p:spPr>
              <a:xfrm>
                <a:off x="3642271" y="3531268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8" y="0"/>
                      <a:pt x="0" y="24702"/>
                      <a:pt x="0" y="55348"/>
                    </a:cubicBezTo>
                    <a:cubicBezTo>
                      <a:pt x="0" y="85994"/>
                      <a:pt x="32638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FAD42F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43ED9EC-5F6D-329D-8089-0163913FD2D3}"/>
                  </a:ext>
                </a:extLst>
              </p:cNvPr>
              <p:cNvSpPr/>
              <p:nvPr/>
            </p:nvSpPr>
            <p:spPr>
              <a:xfrm>
                <a:off x="3794016" y="3227225"/>
                <a:ext cx="137677" cy="104752"/>
              </a:xfrm>
              <a:custGeom>
                <a:avLst/>
                <a:gdLst>
                  <a:gd name="connsiteX0" fmla="*/ 137678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8 w 137677"/>
                  <a:gd name="connsiteY4" fmla="*/ 52376 h 104752"/>
                  <a:gd name="connsiteX5" fmla="*/ 137678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8" y="52376"/>
                    </a:moveTo>
                    <a:cubicBezTo>
                      <a:pt x="137678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8" y="81350"/>
                      <a:pt x="137678" y="52376"/>
                    </a:cubicBezTo>
                    <a:lnTo>
                      <a:pt x="137678" y="52376"/>
                    </a:lnTo>
                    <a:close/>
                  </a:path>
                </a:pathLst>
              </a:custGeom>
              <a:solidFill>
                <a:srgbClr val="90C85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8A7815C-170F-E8CA-F492-ACA80E2EFE0E}"/>
                  </a:ext>
                </a:extLst>
              </p:cNvPr>
              <p:cNvSpPr/>
              <p:nvPr/>
            </p:nvSpPr>
            <p:spPr>
              <a:xfrm>
                <a:off x="3798143" y="3230197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4 h 98809"/>
                  <a:gd name="connsiteX2" fmla="*/ 129799 w 129799"/>
                  <a:gd name="connsiteY2" fmla="*/ 49404 h 98809"/>
                  <a:gd name="connsiteX3" fmla="*/ 64900 w 129799"/>
                  <a:gd name="connsiteY3" fmla="*/ 98809 h 98809"/>
                  <a:gd name="connsiteX4" fmla="*/ 0 w 129799"/>
                  <a:gd name="connsiteY4" fmla="*/ 49404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4"/>
                    </a:cubicBezTo>
                    <a:lnTo>
                      <a:pt x="129799" y="49404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4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90C85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D884BA8-39BD-3C2E-F39A-0197374B0498}"/>
                  </a:ext>
                </a:extLst>
              </p:cNvPr>
              <p:cNvSpPr/>
              <p:nvPr/>
            </p:nvSpPr>
            <p:spPr>
              <a:xfrm>
                <a:off x="3790265" y="3224254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8" y="0"/>
                      <a:pt x="0" y="24702"/>
                      <a:pt x="0" y="55348"/>
                    </a:cubicBezTo>
                    <a:cubicBezTo>
                      <a:pt x="0" y="85994"/>
                      <a:pt x="32638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90C85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D407C70B-AE13-D227-47CA-80438DB4F8B8}"/>
                  </a:ext>
                </a:extLst>
              </p:cNvPr>
              <p:cNvSpPr/>
              <p:nvPr/>
            </p:nvSpPr>
            <p:spPr>
              <a:xfrm>
                <a:off x="3857603" y="1239158"/>
                <a:ext cx="137677" cy="104752"/>
              </a:xfrm>
              <a:custGeom>
                <a:avLst/>
                <a:gdLst>
                  <a:gd name="connsiteX0" fmla="*/ 137678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8 w 137677"/>
                  <a:gd name="connsiteY4" fmla="*/ 52376 h 104752"/>
                  <a:gd name="connsiteX5" fmla="*/ 137678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8" y="52376"/>
                    </a:moveTo>
                    <a:cubicBezTo>
                      <a:pt x="137678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8" y="81350"/>
                      <a:pt x="137678" y="52376"/>
                    </a:cubicBezTo>
                    <a:lnTo>
                      <a:pt x="137678" y="52376"/>
                    </a:lnTo>
                    <a:close/>
                  </a:path>
                </a:pathLst>
              </a:custGeom>
              <a:solidFill>
                <a:srgbClr val="443B97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92B0313-D796-C2E7-BF87-D08A2D97A6F8}"/>
                  </a:ext>
                </a:extLst>
              </p:cNvPr>
              <p:cNvSpPr/>
              <p:nvPr/>
            </p:nvSpPr>
            <p:spPr>
              <a:xfrm>
                <a:off x="3861730" y="1242130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5 h 98809"/>
                  <a:gd name="connsiteX2" fmla="*/ 129799 w 129799"/>
                  <a:gd name="connsiteY2" fmla="*/ 49405 h 98809"/>
                  <a:gd name="connsiteX3" fmla="*/ 64900 w 129799"/>
                  <a:gd name="connsiteY3" fmla="*/ 98809 h 98809"/>
                  <a:gd name="connsiteX4" fmla="*/ 0 w 129799"/>
                  <a:gd name="connsiteY4" fmla="*/ 49405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5"/>
                    </a:cubicBezTo>
                    <a:lnTo>
                      <a:pt x="129799" y="49405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5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443B97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C5B9239-677E-F660-1740-BF3033385FEC}"/>
                  </a:ext>
                </a:extLst>
              </p:cNvPr>
              <p:cNvSpPr/>
              <p:nvPr/>
            </p:nvSpPr>
            <p:spPr>
              <a:xfrm>
                <a:off x="3853852" y="1236001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8" y="0"/>
                      <a:pt x="0" y="24702"/>
                      <a:pt x="0" y="55348"/>
                    </a:cubicBezTo>
                    <a:cubicBezTo>
                      <a:pt x="0" y="85994"/>
                      <a:pt x="32638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443B97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814D2A5-CBC8-7A2B-FB70-3F071C482700}"/>
                  </a:ext>
                </a:extLst>
              </p:cNvPr>
              <p:cNvSpPr/>
              <p:nvPr/>
            </p:nvSpPr>
            <p:spPr>
              <a:xfrm>
                <a:off x="4121328" y="2024987"/>
                <a:ext cx="137677" cy="104752"/>
              </a:xfrm>
              <a:custGeom>
                <a:avLst/>
                <a:gdLst>
                  <a:gd name="connsiteX0" fmla="*/ 137678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8 w 137677"/>
                  <a:gd name="connsiteY4" fmla="*/ 52376 h 104752"/>
                  <a:gd name="connsiteX5" fmla="*/ 137678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8" y="52376"/>
                    </a:moveTo>
                    <a:cubicBezTo>
                      <a:pt x="137678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8" y="81350"/>
                      <a:pt x="137678" y="52376"/>
                    </a:cubicBezTo>
                    <a:lnTo>
                      <a:pt x="137678" y="52376"/>
                    </a:lnTo>
                    <a:close/>
                  </a:path>
                </a:pathLst>
              </a:custGeom>
              <a:solidFill>
                <a:srgbClr val="5162AD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E3E2BB9-B835-8F4D-1643-BE7BBE60225F}"/>
                  </a:ext>
                </a:extLst>
              </p:cNvPr>
              <p:cNvSpPr/>
              <p:nvPr/>
            </p:nvSpPr>
            <p:spPr>
              <a:xfrm>
                <a:off x="4125267" y="2027959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5 h 98809"/>
                  <a:gd name="connsiteX2" fmla="*/ 129799 w 129799"/>
                  <a:gd name="connsiteY2" fmla="*/ 49405 h 98809"/>
                  <a:gd name="connsiteX3" fmla="*/ 64900 w 129799"/>
                  <a:gd name="connsiteY3" fmla="*/ 98809 h 98809"/>
                  <a:gd name="connsiteX4" fmla="*/ 0 w 129799"/>
                  <a:gd name="connsiteY4" fmla="*/ 49405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5"/>
                    </a:cubicBezTo>
                    <a:lnTo>
                      <a:pt x="129799" y="49405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5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5162AD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E0E5C7B-5E17-E8A4-32E0-23EBE6C4D9E4}"/>
                  </a:ext>
                </a:extLst>
              </p:cNvPr>
              <p:cNvSpPr/>
              <p:nvPr/>
            </p:nvSpPr>
            <p:spPr>
              <a:xfrm>
                <a:off x="4117390" y="2022015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8" y="0"/>
                      <a:pt x="0" y="24702"/>
                      <a:pt x="0" y="55348"/>
                    </a:cubicBezTo>
                    <a:cubicBezTo>
                      <a:pt x="0" y="85994"/>
                      <a:pt x="32638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5162AD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9D1B1A4-0EDA-F373-9FA7-F58E317CEC57}"/>
                  </a:ext>
                </a:extLst>
              </p:cNvPr>
              <p:cNvSpPr/>
              <p:nvPr/>
            </p:nvSpPr>
            <p:spPr>
              <a:xfrm>
                <a:off x="4685168" y="2950114"/>
                <a:ext cx="137677" cy="104752"/>
              </a:xfrm>
              <a:custGeom>
                <a:avLst/>
                <a:gdLst>
                  <a:gd name="connsiteX0" fmla="*/ 137677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7 w 137677"/>
                  <a:gd name="connsiteY4" fmla="*/ 52376 h 104752"/>
                  <a:gd name="connsiteX5" fmla="*/ 137677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7" y="52376"/>
                    </a:moveTo>
                    <a:cubicBezTo>
                      <a:pt x="137677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7" y="81350"/>
                      <a:pt x="137677" y="52376"/>
                    </a:cubicBezTo>
                    <a:lnTo>
                      <a:pt x="137677" y="52376"/>
                    </a:lnTo>
                    <a:close/>
                  </a:path>
                </a:pathLst>
              </a:custGeom>
              <a:solidFill>
                <a:srgbClr val="F2EA2F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44F9A49-D357-B7C4-9C23-A4DEF9BD7C05}"/>
                  </a:ext>
                </a:extLst>
              </p:cNvPr>
              <p:cNvSpPr/>
              <p:nvPr/>
            </p:nvSpPr>
            <p:spPr>
              <a:xfrm>
                <a:off x="4689107" y="2953086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799 w 129799"/>
                  <a:gd name="connsiteY1" fmla="*/ 49405 h 98809"/>
                  <a:gd name="connsiteX2" fmla="*/ 129799 w 129799"/>
                  <a:gd name="connsiteY2" fmla="*/ 49405 h 98809"/>
                  <a:gd name="connsiteX3" fmla="*/ 64900 w 129799"/>
                  <a:gd name="connsiteY3" fmla="*/ 98809 h 98809"/>
                  <a:gd name="connsiteX4" fmla="*/ 0 w 129799"/>
                  <a:gd name="connsiteY4" fmla="*/ 49405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799" y="22102"/>
                      <a:pt x="129799" y="49405"/>
                    </a:cubicBezTo>
                    <a:lnTo>
                      <a:pt x="129799" y="49405"/>
                    </a:lnTo>
                    <a:cubicBezTo>
                      <a:pt x="129799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5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F2EA2F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3800166-8D5D-0C4F-8374-F6D764FD417B}"/>
                  </a:ext>
                </a:extLst>
              </p:cNvPr>
              <p:cNvSpPr/>
              <p:nvPr/>
            </p:nvSpPr>
            <p:spPr>
              <a:xfrm>
                <a:off x="4681229" y="2947143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5 w 145555"/>
                  <a:gd name="connsiteY3" fmla="*/ 55348 h 110695"/>
                  <a:gd name="connsiteX4" fmla="*/ 145555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8" y="0"/>
                      <a:pt x="0" y="24702"/>
                      <a:pt x="0" y="55348"/>
                    </a:cubicBezTo>
                    <a:cubicBezTo>
                      <a:pt x="0" y="85994"/>
                      <a:pt x="32638" y="110696"/>
                      <a:pt x="72778" y="110696"/>
                    </a:cubicBezTo>
                    <a:cubicBezTo>
                      <a:pt x="112918" y="110696"/>
                      <a:pt x="145555" y="85994"/>
                      <a:pt x="145555" y="55348"/>
                    </a:cubicBezTo>
                    <a:lnTo>
                      <a:pt x="145555" y="55348"/>
                    </a:lnTo>
                    <a:cubicBezTo>
                      <a:pt x="145555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F2EA2F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306BD3C-98BF-1CB5-2901-0718D27959F9}"/>
                  </a:ext>
                </a:extLst>
              </p:cNvPr>
              <p:cNvSpPr/>
              <p:nvPr/>
            </p:nvSpPr>
            <p:spPr>
              <a:xfrm>
                <a:off x="5233439" y="2337573"/>
                <a:ext cx="137677" cy="104752"/>
              </a:xfrm>
              <a:custGeom>
                <a:avLst/>
                <a:gdLst>
                  <a:gd name="connsiteX0" fmla="*/ 137677 w 137677"/>
                  <a:gd name="connsiteY0" fmla="*/ 52376 h 104752"/>
                  <a:gd name="connsiteX1" fmla="*/ 68839 w 137677"/>
                  <a:gd name="connsiteY1" fmla="*/ 0 h 104752"/>
                  <a:gd name="connsiteX2" fmla="*/ 0 w 137677"/>
                  <a:gd name="connsiteY2" fmla="*/ 52376 h 104752"/>
                  <a:gd name="connsiteX3" fmla="*/ 68839 w 137677"/>
                  <a:gd name="connsiteY3" fmla="*/ 104752 h 104752"/>
                  <a:gd name="connsiteX4" fmla="*/ 137677 w 137677"/>
                  <a:gd name="connsiteY4" fmla="*/ 52376 h 104752"/>
                  <a:gd name="connsiteX5" fmla="*/ 137677 w 137677"/>
                  <a:gd name="connsiteY5" fmla="*/ 52376 h 10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677" h="104752">
                    <a:moveTo>
                      <a:pt x="137677" y="52376"/>
                    </a:moveTo>
                    <a:cubicBezTo>
                      <a:pt x="137677" y="23402"/>
                      <a:pt x="106916" y="0"/>
                      <a:pt x="68839" y="0"/>
                    </a:cubicBezTo>
                    <a:cubicBezTo>
                      <a:pt x="30762" y="0"/>
                      <a:pt x="0" y="23402"/>
                      <a:pt x="0" y="52376"/>
                    </a:cubicBezTo>
                    <a:cubicBezTo>
                      <a:pt x="0" y="81350"/>
                      <a:pt x="30762" y="104752"/>
                      <a:pt x="68839" y="104752"/>
                    </a:cubicBezTo>
                    <a:cubicBezTo>
                      <a:pt x="106916" y="104752"/>
                      <a:pt x="137677" y="81350"/>
                      <a:pt x="137677" y="52376"/>
                    </a:cubicBezTo>
                    <a:lnTo>
                      <a:pt x="137677" y="52376"/>
                    </a:lnTo>
                    <a:close/>
                  </a:path>
                </a:pathLst>
              </a:custGeom>
              <a:solidFill>
                <a:srgbClr val="F3EA2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0AFC3AA-E48B-51B0-F9FB-52EAC2F12245}"/>
                  </a:ext>
                </a:extLst>
              </p:cNvPr>
              <p:cNvSpPr/>
              <p:nvPr/>
            </p:nvSpPr>
            <p:spPr>
              <a:xfrm>
                <a:off x="5237378" y="2340544"/>
                <a:ext cx="129799" cy="98809"/>
              </a:xfrm>
              <a:custGeom>
                <a:avLst/>
                <a:gdLst>
                  <a:gd name="connsiteX0" fmla="*/ 64900 w 129799"/>
                  <a:gd name="connsiteY0" fmla="*/ 0 h 98809"/>
                  <a:gd name="connsiteX1" fmla="*/ 129800 w 129799"/>
                  <a:gd name="connsiteY1" fmla="*/ 49404 h 98809"/>
                  <a:gd name="connsiteX2" fmla="*/ 129800 w 129799"/>
                  <a:gd name="connsiteY2" fmla="*/ 49404 h 98809"/>
                  <a:gd name="connsiteX3" fmla="*/ 64900 w 129799"/>
                  <a:gd name="connsiteY3" fmla="*/ 98809 h 98809"/>
                  <a:gd name="connsiteX4" fmla="*/ 0 w 129799"/>
                  <a:gd name="connsiteY4" fmla="*/ 49404 h 98809"/>
                  <a:gd name="connsiteX5" fmla="*/ 64900 w 129799"/>
                  <a:gd name="connsiteY5" fmla="*/ 0 h 98809"/>
                  <a:gd name="connsiteX6" fmla="*/ 64900 w 129799"/>
                  <a:gd name="connsiteY6" fmla="*/ 0 h 98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799" h="98809">
                    <a:moveTo>
                      <a:pt x="64900" y="0"/>
                    </a:moveTo>
                    <a:cubicBezTo>
                      <a:pt x="100726" y="0"/>
                      <a:pt x="129800" y="22102"/>
                      <a:pt x="129800" y="49404"/>
                    </a:cubicBezTo>
                    <a:lnTo>
                      <a:pt x="129800" y="49404"/>
                    </a:lnTo>
                    <a:cubicBezTo>
                      <a:pt x="129800" y="76707"/>
                      <a:pt x="100726" y="98809"/>
                      <a:pt x="64900" y="98809"/>
                    </a:cubicBezTo>
                    <a:cubicBezTo>
                      <a:pt x="29074" y="98809"/>
                      <a:pt x="0" y="76707"/>
                      <a:pt x="0" y="49404"/>
                    </a:cubicBezTo>
                    <a:cubicBezTo>
                      <a:pt x="0" y="22102"/>
                      <a:pt x="29074" y="0"/>
                      <a:pt x="64900" y="0"/>
                    </a:cubicBezTo>
                    <a:lnTo>
                      <a:pt x="64900" y="0"/>
                    </a:lnTo>
                    <a:close/>
                  </a:path>
                </a:pathLst>
              </a:custGeom>
              <a:solidFill>
                <a:srgbClr val="F3EA2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908D34D-8A05-6A34-D49F-ED75DD4DBE8C}"/>
                  </a:ext>
                </a:extLst>
              </p:cNvPr>
              <p:cNvSpPr/>
              <p:nvPr/>
            </p:nvSpPr>
            <p:spPr>
              <a:xfrm>
                <a:off x="5229500" y="2334601"/>
                <a:ext cx="145555" cy="110695"/>
              </a:xfrm>
              <a:custGeom>
                <a:avLst/>
                <a:gdLst>
                  <a:gd name="connsiteX0" fmla="*/ 72778 w 145555"/>
                  <a:gd name="connsiteY0" fmla="*/ 0 h 110695"/>
                  <a:gd name="connsiteX1" fmla="*/ 0 w 145555"/>
                  <a:gd name="connsiteY1" fmla="*/ 55348 h 110695"/>
                  <a:gd name="connsiteX2" fmla="*/ 72778 w 145555"/>
                  <a:gd name="connsiteY2" fmla="*/ 110696 h 110695"/>
                  <a:gd name="connsiteX3" fmla="*/ 145556 w 145555"/>
                  <a:gd name="connsiteY3" fmla="*/ 55348 h 110695"/>
                  <a:gd name="connsiteX4" fmla="*/ 145556 w 145555"/>
                  <a:gd name="connsiteY4" fmla="*/ 55348 h 110695"/>
                  <a:gd name="connsiteX5" fmla="*/ 72778 w 145555"/>
                  <a:gd name="connsiteY5" fmla="*/ 0 h 110695"/>
                  <a:gd name="connsiteX6" fmla="*/ 72778 w 145555"/>
                  <a:gd name="connsiteY6" fmla="*/ 0 h 110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55" h="110695">
                    <a:moveTo>
                      <a:pt x="72778" y="0"/>
                    </a:moveTo>
                    <a:cubicBezTo>
                      <a:pt x="32638" y="0"/>
                      <a:pt x="0" y="24702"/>
                      <a:pt x="0" y="55348"/>
                    </a:cubicBezTo>
                    <a:cubicBezTo>
                      <a:pt x="0" y="85994"/>
                      <a:pt x="32638" y="110696"/>
                      <a:pt x="72778" y="110696"/>
                    </a:cubicBezTo>
                    <a:cubicBezTo>
                      <a:pt x="112918" y="110696"/>
                      <a:pt x="145556" y="85994"/>
                      <a:pt x="145556" y="55348"/>
                    </a:cubicBezTo>
                    <a:lnTo>
                      <a:pt x="145556" y="55348"/>
                    </a:lnTo>
                    <a:cubicBezTo>
                      <a:pt x="145556" y="24702"/>
                      <a:pt x="112918" y="0"/>
                      <a:pt x="72778" y="0"/>
                    </a:cubicBezTo>
                    <a:lnTo>
                      <a:pt x="72778" y="0"/>
                    </a:lnTo>
                    <a:close/>
                  </a:path>
                </a:pathLst>
              </a:custGeom>
              <a:solidFill>
                <a:srgbClr val="F3EA20"/>
              </a:solidFill>
              <a:ln w="187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60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1628A-AD48-F52B-D989-44459606F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165871-8B6A-26A5-3267-4E20334AD2D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sz="3200" dirty="0"/>
              <a:t>Key Points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197775-DF75-DDAD-1710-5543234F3DA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0771" y="744927"/>
            <a:ext cx="8455222" cy="4127860"/>
          </a:xfrm>
        </p:spPr>
        <p:txBody>
          <a:bodyPr>
            <a:noAutofit/>
          </a:bodyPr>
          <a:lstStyle/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620C4B-3BE1-D739-399F-9BE757731136}"/>
              </a:ext>
            </a:extLst>
          </p:cNvPr>
          <p:cNvGrpSpPr/>
          <p:nvPr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5C219F-0541-935E-DCE0-16CD7B6EF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A8643BE7-50AC-C92D-C897-8393BD6187CE}"/>
                </a:ext>
              </a:extLst>
            </p:cNvPr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2024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26AB6DF-FDE6-15CD-B0DF-EA6BB78AE158}"/>
              </a:ext>
            </a:extLst>
          </p:cNvPr>
          <p:cNvSpPr txBox="1">
            <a:spLocks noChangeArrowheads="1"/>
          </p:cNvSpPr>
          <p:nvPr/>
        </p:nvSpPr>
        <p:spPr>
          <a:xfrm>
            <a:off x="434717" y="806569"/>
            <a:ext cx="8291271" cy="405934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 dirty="0"/>
              <a:t>Simple Pores = High Velocity/Permeability:</a:t>
            </a:r>
            <a:r>
              <a:rPr lang="en-US" sz="2000" dirty="0"/>
              <a:t>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1600" dirty="0"/>
              <a:t>Rocks with large pores and simple pore geometries have high acoustic velocity and </a:t>
            </a:r>
            <a:r>
              <a:rPr lang="en-US" sz="1600" b="1" i="1" dirty="0"/>
              <a:t>generally</a:t>
            </a:r>
            <a:r>
              <a:rPr lang="en-US" sz="1600" dirty="0"/>
              <a:t> high permeability.</a:t>
            </a:r>
          </a:p>
          <a:p>
            <a:pPr>
              <a:spcAft>
                <a:spcPts val="1200"/>
              </a:spcAft>
            </a:pPr>
            <a:r>
              <a:rPr lang="en-US" sz="2000" dirty="0" err="1"/>
              <a:t>Oomoldic</a:t>
            </a:r>
            <a:r>
              <a:rPr lang="en-US" sz="2000" dirty="0"/>
              <a:t>/</a:t>
            </a:r>
            <a:r>
              <a:rPr lang="en-US" sz="2000" dirty="0" err="1"/>
              <a:t>moldic</a:t>
            </a:r>
            <a:r>
              <a:rPr lang="en-US" sz="2000" dirty="0"/>
              <a:t> pores (dissolved grains) are simple (e.g. high velocity) but isolated, causing </a:t>
            </a:r>
            <a:r>
              <a:rPr lang="en-US" sz="2000" b="1" dirty="0"/>
              <a:t>low permeability</a:t>
            </a:r>
            <a:r>
              <a:rPr lang="en-US" sz="20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Low-perm </a:t>
            </a:r>
            <a:r>
              <a:rPr lang="en-US" sz="2000" dirty="0" err="1"/>
              <a:t>moldic</a:t>
            </a:r>
            <a:r>
              <a:rPr lang="en-US" sz="2000" dirty="0"/>
              <a:t> rocks are rare in calcite (greenhouse times) but more common in aragonite (icehouse times).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Isolated </a:t>
            </a:r>
            <a:r>
              <a:rPr lang="en-US" sz="2000" dirty="0" err="1"/>
              <a:t>moldic</a:t>
            </a:r>
            <a:r>
              <a:rPr lang="en-US" sz="2000" dirty="0"/>
              <a:t> pores cause </a:t>
            </a:r>
            <a:r>
              <a:rPr lang="en-US" sz="2000" b="1" dirty="0"/>
              <a:t>high resistivity</a:t>
            </a:r>
            <a:r>
              <a:rPr lang="en-US" sz="2000" dirty="0"/>
              <a:t> (low conductivity), identifying low permeability.</a:t>
            </a:r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1429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30B5BD-562F-2FC8-032E-805C856A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412" y="4588208"/>
            <a:ext cx="2207756" cy="5552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39B0CF-8E2B-B3EE-D2C3-AA54D47BB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492" y="1829211"/>
            <a:ext cx="3017864" cy="13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93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-09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770"/>
          <a:stretch/>
        </p:blipFill>
        <p:spPr bwMode="auto">
          <a:xfrm>
            <a:off x="4078840" y="1646221"/>
            <a:ext cx="4942355" cy="337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01383" y="92467"/>
            <a:ext cx="8342615" cy="584775"/>
          </a:xfrm>
        </p:spPr>
        <p:txBody>
          <a:bodyPr wrap="square">
            <a:spAutoFit/>
          </a:bodyPr>
          <a:lstStyle/>
          <a:p>
            <a:r>
              <a:rPr lang="en-US" altLang="en-US" sz="2800" b="0" dirty="0"/>
              <a:t>Resistivity Measurements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2366" y="1584577"/>
            <a:ext cx="1069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AutoLab 1000</a:t>
            </a:r>
          </a:p>
          <a:p>
            <a:pPr algn="r"/>
            <a:r>
              <a:rPr lang="en-US" sz="1200" b="1" dirty="0"/>
              <a:t>NER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01275" y="1132559"/>
            <a:ext cx="3281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 = −</a:t>
            </a:r>
            <a:r>
              <a:rPr lang="en-US" sz="2400" b="1" i="1" dirty="0">
                <a:solidFill>
                  <a:schemeClr val="bg1"/>
                </a:solidFill>
              </a:rPr>
              <a:t>log(</a:t>
            </a:r>
            <a:r>
              <a:rPr lang="en-US" altLang="en-US" sz="2400" b="1" i="1" dirty="0">
                <a:solidFill>
                  <a:schemeClr val="bg1"/>
                </a:solidFill>
              </a:rPr>
              <a:t>R</a:t>
            </a:r>
            <a:r>
              <a:rPr lang="en-US" altLang="en-US" sz="2400" b="1" i="1" baseline="-25000" dirty="0">
                <a:solidFill>
                  <a:schemeClr val="bg1"/>
                </a:solidFill>
              </a:rPr>
              <a:t>o</a:t>
            </a:r>
            <a:r>
              <a:rPr lang="en-US" altLang="en-US" sz="2400" b="1" i="1" dirty="0">
                <a:solidFill>
                  <a:schemeClr val="bg1"/>
                </a:solidFill>
              </a:rPr>
              <a:t>/R</a:t>
            </a:r>
            <a:r>
              <a:rPr lang="en-US" altLang="en-US" sz="2400" b="1" i="1" baseline="-25000" dirty="0">
                <a:solidFill>
                  <a:schemeClr val="bg1"/>
                </a:solidFill>
              </a:rPr>
              <a:t>w</a:t>
            </a:r>
            <a:r>
              <a:rPr lang="en-US" sz="2400" b="1" i="1" dirty="0">
                <a:solidFill>
                  <a:schemeClr val="bg1"/>
                </a:solidFill>
              </a:rPr>
              <a:t>) </a:t>
            </a:r>
            <a:r>
              <a:rPr lang="en-US" sz="2400" b="1" dirty="0">
                <a:solidFill>
                  <a:schemeClr val="bg1"/>
                </a:solidFill>
              </a:rPr>
              <a:t>/ </a:t>
            </a:r>
            <a:r>
              <a:rPr lang="en-US" sz="2400" b="1" i="1" dirty="0">
                <a:solidFill>
                  <a:schemeClr val="bg1"/>
                </a:solidFill>
              </a:rPr>
              <a:t>log(</a:t>
            </a:r>
            <a:r>
              <a:rPr lang="el-GR" sz="2400" b="1" dirty="0">
                <a:solidFill>
                  <a:schemeClr val="bg1"/>
                </a:solidFill>
              </a:rPr>
              <a:t>φ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279544" y="1224554"/>
            <a:ext cx="3717103" cy="367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i="1" dirty="0">
                <a:solidFill>
                  <a:schemeClr val="bg1"/>
                </a:solidFill>
                <a:latin typeface="+mn-lt"/>
              </a:rPr>
              <a:t>F=</a:t>
            </a:r>
            <a:r>
              <a:rPr lang="en-US" altLang="en-US" sz="3200" i="1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3200" i="1" baseline="30000" dirty="0">
                <a:solidFill>
                  <a:schemeClr val="bg1"/>
                </a:solidFill>
                <a:latin typeface="+mn-lt"/>
              </a:rPr>
              <a:t>-m</a:t>
            </a:r>
            <a:r>
              <a:rPr lang="en-US" altLang="en-US" sz="3200" i="1" dirty="0">
                <a:solidFill>
                  <a:schemeClr val="bg1"/>
                </a:solidFill>
                <a:latin typeface="+mn-lt"/>
              </a:rPr>
              <a:t>    </a:t>
            </a:r>
            <a:r>
              <a:rPr lang="en-US" altLang="en-US" sz="1800" dirty="0">
                <a:solidFill>
                  <a:schemeClr val="bg1"/>
                </a:solidFill>
                <a:latin typeface="+mn-lt"/>
              </a:rPr>
              <a:t>where,</a:t>
            </a:r>
          </a:p>
          <a:p>
            <a:r>
              <a:rPr lang="en-US" altLang="en-US" sz="3200" i="1" dirty="0">
                <a:solidFill>
                  <a:schemeClr val="bg1"/>
                </a:solidFill>
                <a:latin typeface="+mn-lt"/>
              </a:rPr>
              <a:t>F=R</a:t>
            </a:r>
            <a:r>
              <a:rPr lang="en-US" altLang="en-US" sz="3200" i="1" baseline="-25000" dirty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3200" i="1" dirty="0">
                <a:solidFill>
                  <a:schemeClr val="bg1"/>
                </a:solidFill>
                <a:latin typeface="+mn-lt"/>
              </a:rPr>
              <a:t>/R</a:t>
            </a:r>
            <a:r>
              <a:rPr lang="en-US" altLang="en-US" sz="3200" i="1" baseline="-25000" dirty="0">
                <a:solidFill>
                  <a:schemeClr val="bg1"/>
                </a:solidFill>
                <a:latin typeface="+mn-lt"/>
              </a:rPr>
              <a:t>w</a:t>
            </a:r>
          </a:p>
          <a:p>
            <a:r>
              <a:rPr lang="en-US" altLang="en-US" sz="3200" i="1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altLang="en-US" sz="3200" i="1" baseline="-25000" dirty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3200" i="1" dirty="0">
                <a:solidFill>
                  <a:schemeClr val="bg1"/>
                </a:solidFill>
                <a:latin typeface="+mn-lt"/>
              </a:rPr>
              <a:t>= R</a:t>
            </a:r>
            <a:r>
              <a:rPr lang="en-US" altLang="en-US" sz="3200" i="1" baseline="-250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altLang="en-US" sz="3200" i="1" dirty="0">
                <a:solidFill>
                  <a:schemeClr val="bg1"/>
                </a:solidFill>
                <a:latin typeface="+mn-lt"/>
              </a:rPr>
              <a:t>/S</a:t>
            </a:r>
            <a:r>
              <a:rPr lang="en-US" altLang="en-US" sz="3200" i="1" baseline="-25000" dirty="0">
                <a:solidFill>
                  <a:schemeClr val="bg1"/>
                </a:solidFill>
                <a:latin typeface="+mn-lt"/>
              </a:rPr>
              <a:t>w</a:t>
            </a:r>
            <a:r>
              <a:rPr lang="en-US" altLang="en-US" sz="3200" i="1" baseline="30000" dirty="0">
                <a:solidFill>
                  <a:schemeClr val="bg1"/>
                </a:solidFill>
                <a:latin typeface="+mn-lt"/>
              </a:rPr>
              <a:t>-n</a:t>
            </a:r>
            <a:endParaRPr lang="en-US" altLang="en-US" sz="32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endParaRPr lang="en-US" altLang="en-US" sz="1800" dirty="0">
              <a:solidFill>
                <a:schemeClr val="bg1"/>
              </a:solidFill>
              <a:latin typeface="Symbol" panose="05050102010706020507" pitchFamily="18" charset="2"/>
            </a:endParaRPr>
          </a:p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 = porosity</a:t>
            </a:r>
          </a:p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F = formation resistivity factor</a:t>
            </a:r>
          </a:p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altLang="en-US" sz="1600" baseline="-25000" dirty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 = resistivity of fully saturated rock</a:t>
            </a:r>
          </a:p>
          <a:p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altLang="en-US" sz="1600" baseline="-250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 = resistivity of partially saturated rock</a:t>
            </a:r>
          </a:p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altLang="en-US" sz="1600" baseline="-25000" dirty="0">
                <a:solidFill>
                  <a:schemeClr val="bg1"/>
                </a:solidFill>
                <a:latin typeface="+mn-lt"/>
              </a:rPr>
              <a:t>w</a:t>
            </a: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 = resistivity of pore fluid</a:t>
            </a:r>
          </a:p>
          <a:p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altLang="en-US" sz="1600" baseline="-25000" dirty="0">
                <a:solidFill>
                  <a:schemeClr val="bg1"/>
                </a:solidFill>
                <a:latin typeface="+mn-lt"/>
              </a:rPr>
              <a:t>w</a:t>
            </a: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 = brine saturation</a:t>
            </a:r>
          </a:p>
          <a:p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n = saturation exponent</a:t>
            </a:r>
          </a:p>
          <a:p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m = cementation factor</a:t>
            </a:r>
          </a:p>
          <a:p>
            <a:endParaRPr lang="en-US" altLang="en-US" sz="16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003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4" name="Table 1353"/>
          <p:cNvGraphicFramePr>
            <a:graphicFrameLocks noGrp="1"/>
          </p:cNvGraphicFramePr>
          <p:nvPr/>
        </p:nvGraphicFramePr>
        <p:xfrm>
          <a:off x="113017" y="3179852"/>
          <a:ext cx="4363804" cy="1855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942">
                  <a:extLst>
                    <a:ext uri="{9D8B030D-6E8A-4147-A177-3AD203B41FA5}">
                      <a16:colId xmlns:a16="http://schemas.microsoft.com/office/drawing/2014/main" val="326244303"/>
                    </a:ext>
                  </a:extLst>
                </a:gridCol>
                <a:gridCol w="464882">
                  <a:extLst>
                    <a:ext uri="{9D8B030D-6E8A-4147-A177-3AD203B41FA5}">
                      <a16:colId xmlns:a16="http://schemas.microsoft.com/office/drawing/2014/main" val="1844318481"/>
                    </a:ext>
                  </a:extLst>
                </a:gridCol>
                <a:gridCol w="564499">
                  <a:extLst>
                    <a:ext uri="{9D8B030D-6E8A-4147-A177-3AD203B41FA5}">
                      <a16:colId xmlns:a16="http://schemas.microsoft.com/office/drawing/2014/main" val="3310125880"/>
                    </a:ext>
                  </a:extLst>
                </a:gridCol>
                <a:gridCol w="464882">
                  <a:extLst>
                    <a:ext uri="{9D8B030D-6E8A-4147-A177-3AD203B41FA5}">
                      <a16:colId xmlns:a16="http://schemas.microsoft.com/office/drawing/2014/main" val="1122053609"/>
                    </a:ext>
                  </a:extLst>
                </a:gridCol>
                <a:gridCol w="531294">
                  <a:extLst>
                    <a:ext uri="{9D8B030D-6E8A-4147-A177-3AD203B41FA5}">
                      <a16:colId xmlns:a16="http://schemas.microsoft.com/office/drawing/2014/main" val="1632909790"/>
                    </a:ext>
                  </a:extLst>
                </a:gridCol>
                <a:gridCol w="456581">
                  <a:extLst>
                    <a:ext uri="{9D8B030D-6E8A-4147-A177-3AD203B41FA5}">
                      <a16:colId xmlns:a16="http://schemas.microsoft.com/office/drawing/2014/main" val="2474955520"/>
                    </a:ext>
                  </a:extLst>
                </a:gridCol>
                <a:gridCol w="520225">
                  <a:extLst>
                    <a:ext uri="{9D8B030D-6E8A-4147-A177-3AD203B41FA5}">
                      <a16:colId xmlns:a16="http://schemas.microsoft.com/office/drawing/2014/main" val="2456740107"/>
                    </a:ext>
                  </a:extLst>
                </a:gridCol>
                <a:gridCol w="564499">
                  <a:extLst>
                    <a:ext uri="{9D8B030D-6E8A-4147-A177-3AD203B41FA5}">
                      <a16:colId xmlns:a16="http://schemas.microsoft.com/office/drawing/2014/main" val="931351566"/>
                    </a:ext>
                  </a:extLst>
                </a:gridCol>
              </a:tblGrid>
              <a:tr h="299801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Mean Phi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Median Phi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Mean  FF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Median FF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Mean  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Median 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# of Sample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9651490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Reefal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30.2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27.2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55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3.21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3.11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5043987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Hamelin Pool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28.5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29.6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44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2.65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2.63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9863093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Stromatolites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19.2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19.5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349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57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2.45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2.28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081959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Tufa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18.8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18.5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121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2.87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2.83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4251011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MISS Dolo.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15.6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15.1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233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76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2.27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2.32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3672282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Travertine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9.9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8.2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6597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3773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3.38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3.25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1805832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LLL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6.3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6.8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392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371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2.06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9849050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VM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6.6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5.3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651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342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1.94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1.93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166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0389068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ET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7.7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8.0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580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355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2.20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2.25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58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2302652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03574" y="1264525"/>
            <a:ext cx="3648408" cy="3394666"/>
            <a:chOff x="5538345" y="1686034"/>
            <a:chExt cx="4864543" cy="4526220"/>
          </a:xfrm>
        </p:grpSpPr>
        <p:grpSp>
          <p:nvGrpSpPr>
            <p:cNvPr id="3" name="Group 2"/>
            <p:cNvGrpSpPr/>
            <p:nvPr/>
          </p:nvGrpSpPr>
          <p:grpSpPr>
            <a:xfrm>
              <a:off x="5538345" y="1686034"/>
              <a:ext cx="4864543" cy="4526220"/>
              <a:chOff x="5538345" y="1686034"/>
              <a:chExt cx="4864543" cy="4526220"/>
            </a:xfrm>
          </p:grpSpPr>
          <p:grpSp>
            <p:nvGrpSpPr>
              <p:cNvPr id="7495" name="Group 421"/>
              <p:cNvGrpSpPr>
                <a:grpSpLocks/>
              </p:cNvGrpSpPr>
              <p:nvPr/>
            </p:nvGrpSpPr>
            <p:grpSpPr bwMode="auto">
              <a:xfrm>
                <a:off x="6358376" y="5726211"/>
                <a:ext cx="3782885" cy="246221"/>
                <a:chOff x="6470025" y="6142992"/>
                <a:chExt cx="3783502" cy="246226"/>
              </a:xfrm>
            </p:grpSpPr>
            <p:sp>
              <p:nvSpPr>
                <p:cNvPr id="499" name="Rectangle 16"/>
                <p:cNvSpPr>
                  <a:spLocks noChangeArrowheads="1"/>
                </p:cNvSpPr>
                <p:nvPr/>
              </p:nvSpPr>
              <p:spPr bwMode="auto">
                <a:xfrm>
                  <a:off x="6470025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 dirty="0">
                      <a:solidFill>
                        <a:schemeClr val="bg1"/>
                      </a:solidFill>
                      <a:latin typeface="+mn-lt"/>
                    </a:rPr>
                    <a:t>0.05</a:t>
                  </a:r>
                  <a:endParaRPr lang="en-US" altLang="en-US" sz="3000" b="1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0" name="Rectangle 19"/>
                <p:cNvSpPr>
                  <a:spLocks noChangeArrowheads="1"/>
                </p:cNvSpPr>
                <p:nvPr/>
              </p:nvSpPr>
              <p:spPr bwMode="auto">
                <a:xfrm>
                  <a:off x="6917773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0.1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1" name="Rectangle 22"/>
                <p:cNvSpPr>
                  <a:spLocks noChangeArrowheads="1"/>
                </p:cNvSpPr>
                <p:nvPr/>
              </p:nvSpPr>
              <p:spPr bwMode="auto">
                <a:xfrm>
                  <a:off x="7324239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0.15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2" name="Rectangle 25"/>
                <p:cNvSpPr>
                  <a:spLocks noChangeArrowheads="1"/>
                </p:cNvSpPr>
                <p:nvPr/>
              </p:nvSpPr>
              <p:spPr bwMode="auto">
                <a:xfrm>
                  <a:off x="7771987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0.2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3" name="Rectangle 28"/>
                <p:cNvSpPr>
                  <a:spLocks noChangeArrowheads="1"/>
                </p:cNvSpPr>
                <p:nvPr/>
              </p:nvSpPr>
              <p:spPr bwMode="auto">
                <a:xfrm>
                  <a:off x="8176866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0.25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4" name="Rectangle 31"/>
                <p:cNvSpPr>
                  <a:spLocks noChangeArrowheads="1"/>
                </p:cNvSpPr>
                <p:nvPr/>
              </p:nvSpPr>
              <p:spPr bwMode="auto">
                <a:xfrm>
                  <a:off x="8624614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0.3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5" name="Rectangle 34"/>
                <p:cNvSpPr>
                  <a:spLocks noChangeArrowheads="1"/>
                </p:cNvSpPr>
                <p:nvPr/>
              </p:nvSpPr>
              <p:spPr bwMode="auto">
                <a:xfrm>
                  <a:off x="9031080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0.35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6" name="Rectangle 37"/>
                <p:cNvSpPr>
                  <a:spLocks noChangeArrowheads="1"/>
                </p:cNvSpPr>
                <p:nvPr/>
              </p:nvSpPr>
              <p:spPr bwMode="auto">
                <a:xfrm>
                  <a:off x="9478827" y="6142992"/>
                  <a:ext cx="265073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0.4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507" name="Rectangle 40"/>
                <p:cNvSpPr>
                  <a:spLocks noChangeArrowheads="1"/>
                </p:cNvSpPr>
                <p:nvPr/>
              </p:nvSpPr>
              <p:spPr bwMode="auto">
                <a:xfrm>
                  <a:off x="9883707" y="6142992"/>
                  <a:ext cx="369820" cy="246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200" b="1">
                      <a:solidFill>
                        <a:schemeClr val="bg1"/>
                      </a:solidFill>
                      <a:latin typeface="+mn-lt"/>
                    </a:rPr>
                    <a:t>0.45</a:t>
                  </a:r>
                  <a:endParaRPr lang="en-US" altLang="en-US" sz="3000" b="1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7496" name="Group 422"/>
              <p:cNvGrpSpPr>
                <a:grpSpLocks/>
              </p:cNvGrpSpPr>
              <p:nvPr/>
            </p:nvGrpSpPr>
            <p:grpSpPr bwMode="auto">
              <a:xfrm>
                <a:off x="6172891" y="1686034"/>
                <a:ext cx="4229997" cy="3995665"/>
                <a:chOff x="6172200" y="1701800"/>
                <a:chExt cx="4230688" cy="3995738"/>
              </a:xfrm>
            </p:grpSpPr>
            <p:grpSp>
              <p:nvGrpSpPr>
                <p:cNvPr id="7506" name="Group 432"/>
                <p:cNvGrpSpPr>
                  <a:grpSpLocks/>
                </p:cNvGrpSpPr>
                <p:nvPr/>
              </p:nvGrpSpPr>
              <p:grpSpPr bwMode="auto">
                <a:xfrm>
                  <a:off x="6172200" y="1701800"/>
                  <a:ext cx="4230688" cy="3995738"/>
                  <a:chOff x="6172200" y="1701800"/>
                  <a:chExt cx="4230688" cy="3995738"/>
                </a:xfrm>
              </p:grpSpPr>
              <p:sp>
                <p:nvSpPr>
                  <p:cNvPr id="7546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6172200" y="1701800"/>
                    <a:ext cx="4230688" cy="398621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500" b="1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7547" name="Group 473"/>
                  <p:cNvGrpSpPr>
                    <a:grpSpLocks/>
                  </p:cNvGrpSpPr>
                  <p:nvPr/>
                </p:nvGrpSpPr>
                <p:grpSpPr bwMode="auto">
                  <a:xfrm>
                    <a:off x="6172200" y="1701800"/>
                    <a:ext cx="4230688" cy="3995738"/>
                    <a:chOff x="6172200" y="1701800"/>
                    <a:chExt cx="4230688" cy="3995738"/>
                  </a:xfrm>
                </p:grpSpPr>
                <p:grpSp>
                  <p:nvGrpSpPr>
                    <p:cNvPr id="7548" name="Group 4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2200" y="4084638"/>
                      <a:ext cx="2716213" cy="1612900"/>
                      <a:chOff x="6172200" y="4084638"/>
                      <a:chExt cx="2716213" cy="1612900"/>
                    </a:xfrm>
                  </p:grpSpPr>
                  <p:sp>
                    <p:nvSpPr>
                      <p:cNvPr id="7569" name="Freeform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72200" y="4084638"/>
                        <a:ext cx="1081088" cy="1265238"/>
                      </a:xfrm>
                      <a:custGeom>
                        <a:avLst/>
                        <a:gdLst>
                          <a:gd name="T0" fmla="*/ 2147483646 w 681"/>
                          <a:gd name="T1" fmla="*/ 2147483646 h 797"/>
                          <a:gd name="T2" fmla="*/ 2147483646 w 681"/>
                          <a:gd name="T3" fmla="*/ 2147483646 h 797"/>
                          <a:gd name="T4" fmla="*/ 2147483646 w 681"/>
                          <a:gd name="T5" fmla="*/ 2147483646 h 797"/>
                          <a:gd name="T6" fmla="*/ 2147483646 w 681"/>
                          <a:gd name="T7" fmla="*/ 2147483646 h 797"/>
                          <a:gd name="T8" fmla="*/ 2147483646 w 681"/>
                          <a:gd name="T9" fmla="*/ 2147483646 h 797"/>
                          <a:gd name="T10" fmla="*/ 2147483646 w 681"/>
                          <a:gd name="T11" fmla="*/ 2147483646 h 797"/>
                          <a:gd name="T12" fmla="*/ 2147483646 w 681"/>
                          <a:gd name="T13" fmla="*/ 2147483646 h 797"/>
                          <a:gd name="T14" fmla="*/ 2147483646 w 681"/>
                          <a:gd name="T15" fmla="*/ 2147483646 h 797"/>
                          <a:gd name="T16" fmla="*/ 2147483646 w 681"/>
                          <a:gd name="T17" fmla="*/ 2147483646 h 797"/>
                          <a:gd name="T18" fmla="*/ 2147483646 w 681"/>
                          <a:gd name="T19" fmla="*/ 2147483646 h 797"/>
                          <a:gd name="T20" fmla="*/ 2147483646 w 681"/>
                          <a:gd name="T21" fmla="*/ 2147483646 h 797"/>
                          <a:gd name="T22" fmla="*/ 2147483646 w 681"/>
                          <a:gd name="T23" fmla="*/ 2147483646 h 797"/>
                          <a:gd name="T24" fmla="*/ 2147483646 w 681"/>
                          <a:gd name="T25" fmla="*/ 2147483646 h 797"/>
                          <a:gd name="T26" fmla="*/ 2147483646 w 681"/>
                          <a:gd name="T27" fmla="*/ 2147483646 h 797"/>
                          <a:gd name="T28" fmla="*/ 2147483646 w 681"/>
                          <a:gd name="T29" fmla="*/ 2147483646 h 797"/>
                          <a:gd name="T30" fmla="*/ 2147483646 w 681"/>
                          <a:gd name="T31" fmla="*/ 2147483646 h 797"/>
                          <a:gd name="T32" fmla="*/ 2147483646 w 681"/>
                          <a:gd name="T33" fmla="*/ 2147483646 h 797"/>
                          <a:gd name="T34" fmla="*/ 2147483646 w 681"/>
                          <a:gd name="T35" fmla="*/ 2147483646 h 797"/>
                          <a:gd name="T36" fmla="*/ 2147483646 w 681"/>
                          <a:gd name="T37" fmla="*/ 2147483646 h 797"/>
                          <a:gd name="T38" fmla="*/ 2147483646 w 681"/>
                          <a:gd name="T39" fmla="*/ 2147483646 h 797"/>
                          <a:gd name="T40" fmla="*/ 2147483646 w 681"/>
                          <a:gd name="T41" fmla="*/ 2147483646 h 797"/>
                          <a:gd name="T42" fmla="*/ 2147483646 w 681"/>
                          <a:gd name="T43" fmla="*/ 2147483646 h 797"/>
                          <a:gd name="T44" fmla="*/ 2147483646 w 681"/>
                          <a:gd name="T45" fmla="*/ 2147483646 h 797"/>
                          <a:gd name="T46" fmla="*/ 2147483646 w 681"/>
                          <a:gd name="T47" fmla="*/ 2147483646 h 797"/>
                          <a:gd name="T48" fmla="*/ 2147483646 w 681"/>
                          <a:gd name="T49" fmla="*/ 2147483646 h 797"/>
                          <a:gd name="T50" fmla="*/ 2147483646 w 681"/>
                          <a:gd name="T51" fmla="*/ 2147483646 h 797"/>
                          <a:gd name="T52" fmla="*/ 2147483646 w 681"/>
                          <a:gd name="T53" fmla="*/ 2147483646 h 797"/>
                          <a:gd name="T54" fmla="*/ 2147483646 w 681"/>
                          <a:gd name="T55" fmla="*/ 2147483646 h 797"/>
                          <a:gd name="T56" fmla="*/ 2147483646 w 681"/>
                          <a:gd name="T57" fmla="*/ 2147483646 h 797"/>
                          <a:gd name="T58" fmla="*/ 2147483646 w 681"/>
                          <a:gd name="T59" fmla="*/ 2147483646 h 797"/>
                          <a:gd name="T60" fmla="*/ 2147483646 w 681"/>
                          <a:gd name="T61" fmla="*/ 2147483646 h 797"/>
                          <a:gd name="T62" fmla="*/ 2147483646 w 681"/>
                          <a:gd name="T63" fmla="*/ 2147483646 h 797"/>
                          <a:gd name="T64" fmla="*/ 2147483646 w 681"/>
                          <a:gd name="T65" fmla="*/ 2147483646 h 797"/>
                          <a:gd name="T66" fmla="*/ 2147483646 w 681"/>
                          <a:gd name="T67" fmla="*/ 2147483646 h 797"/>
                          <a:gd name="T68" fmla="*/ 2147483646 w 681"/>
                          <a:gd name="T69" fmla="*/ 2147483646 h 797"/>
                          <a:gd name="T70" fmla="*/ 2147483646 w 681"/>
                          <a:gd name="T71" fmla="*/ 2147483646 h 797"/>
                          <a:gd name="T72" fmla="*/ 2147483646 w 681"/>
                          <a:gd name="T73" fmla="*/ 2147483646 h 797"/>
                          <a:gd name="T74" fmla="*/ 2147483646 w 681"/>
                          <a:gd name="T75" fmla="*/ 2147483646 h 797"/>
                          <a:gd name="T76" fmla="*/ 2147483646 w 681"/>
                          <a:gd name="T77" fmla="*/ 2147483646 h 797"/>
                          <a:gd name="T78" fmla="*/ 2147483646 w 681"/>
                          <a:gd name="T79" fmla="*/ 2147483646 h 797"/>
                          <a:gd name="T80" fmla="*/ 2147483646 w 681"/>
                          <a:gd name="T81" fmla="*/ 2147483646 h 797"/>
                          <a:gd name="T82" fmla="*/ 2147483646 w 681"/>
                          <a:gd name="T83" fmla="*/ 2147483646 h 797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797">
                            <a:moveTo>
                              <a:pt x="0" y="0"/>
                            </a:moveTo>
                            <a:lnTo>
                              <a:pt x="4" y="49"/>
                            </a:lnTo>
                            <a:lnTo>
                              <a:pt x="9" y="86"/>
                            </a:lnTo>
                            <a:lnTo>
                              <a:pt x="13" y="118"/>
                            </a:lnTo>
                            <a:lnTo>
                              <a:pt x="18" y="145"/>
                            </a:lnTo>
                            <a:lnTo>
                              <a:pt x="27" y="171"/>
                            </a:lnTo>
                            <a:lnTo>
                              <a:pt x="31" y="193"/>
                            </a:lnTo>
                            <a:lnTo>
                              <a:pt x="36" y="214"/>
                            </a:lnTo>
                            <a:lnTo>
                              <a:pt x="40" y="236"/>
                            </a:lnTo>
                            <a:lnTo>
                              <a:pt x="45" y="252"/>
                            </a:lnTo>
                            <a:lnTo>
                              <a:pt x="54" y="268"/>
                            </a:lnTo>
                            <a:lnTo>
                              <a:pt x="58" y="284"/>
                            </a:lnTo>
                            <a:lnTo>
                              <a:pt x="63" y="300"/>
                            </a:lnTo>
                            <a:lnTo>
                              <a:pt x="67" y="310"/>
                            </a:lnTo>
                            <a:lnTo>
                              <a:pt x="72" y="326"/>
                            </a:lnTo>
                            <a:lnTo>
                              <a:pt x="81" y="337"/>
                            </a:lnTo>
                            <a:lnTo>
                              <a:pt x="85" y="348"/>
                            </a:lnTo>
                            <a:lnTo>
                              <a:pt x="90" y="364"/>
                            </a:lnTo>
                            <a:lnTo>
                              <a:pt x="94" y="374"/>
                            </a:lnTo>
                            <a:lnTo>
                              <a:pt x="98" y="385"/>
                            </a:lnTo>
                            <a:lnTo>
                              <a:pt x="107" y="391"/>
                            </a:lnTo>
                            <a:lnTo>
                              <a:pt x="112" y="401"/>
                            </a:lnTo>
                            <a:lnTo>
                              <a:pt x="116" y="412"/>
                            </a:lnTo>
                            <a:lnTo>
                              <a:pt x="121" y="423"/>
                            </a:lnTo>
                            <a:lnTo>
                              <a:pt x="125" y="428"/>
                            </a:lnTo>
                            <a:lnTo>
                              <a:pt x="134" y="439"/>
                            </a:lnTo>
                            <a:lnTo>
                              <a:pt x="139" y="444"/>
                            </a:lnTo>
                            <a:lnTo>
                              <a:pt x="143" y="455"/>
                            </a:lnTo>
                            <a:lnTo>
                              <a:pt x="148" y="460"/>
                            </a:lnTo>
                            <a:lnTo>
                              <a:pt x="152" y="465"/>
                            </a:lnTo>
                            <a:lnTo>
                              <a:pt x="161" y="476"/>
                            </a:lnTo>
                            <a:lnTo>
                              <a:pt x="166" y="481"/>
                            </a:lnTo>
                            <a:lnTo>
                              <a:pt x="170" y="487"/>
                            </a:lnTo>
                            <a:lnTo>
                              <a:pt x="175" y="492"/>
                            </a:lnTo>
                            <a:lnTo>
                              <a:pt x="179" y="503"/>
                            </a:lnTo>
                            <a:lnTo>
                              <a:pt x="188" y="508"/>
                            </a:lnTo>
                            <a:lnTo>
                              <a:pt x="193" y="513"/>
                            </a:lnTo>
                            <a:lnTo>
                              <a:pt x="197" y="519"/>
                            </a:lnTo>
                            <a:lnTo>
                              <a:pt x="202" y="524"/>
                            </a:lnTo>
                            <a:lnTo>
                              <a:pt x="206" y="529"/>
                            </a:lnTo>
                            <a:lnTo>
                              <a:pt x="215" y="535"/>
                            </a:lnTo>
                            <a:lnTo>
                              <a:pt x="219" y="540"/>
                            </a:lnTo>
                            <a:lnTo>
                              <a:pt x="224" y="545"/>
                            </a:lnTo>
                            <a:lnTo>
                              <a:pt x="228" y="551"/>
                            </a:lnTo>
                            <a:lnTo>
                              <a:pt x="233" y="556"/>
                            </a:lnTo>
                            <a:lnTo>
                              <a:pt x="242" y="562"/>
                            </a:lnTo>
                            <a:lnTo>
                              <a:pt x="246" y="567"/>
                            </a:lnTo>
                            <a:lnTo>
                              <a:pt x="251" y="572"/>
                            </a:lnTo>
                            <a:lnTo>
                              <a:pt x="255" y="572"/>
                            </a:lnTo>
                            <a:lnTo>
                              <a:pt x="260" y="578"/>
                            </a:lnTo>
                            <a:lnTo>
                              <a:pt x="269" y="583"/>
                            </a:lnTo>
                            <a:lnTo>
                              <a:pt x="273" y="588"/>
                            </a:lnTo>
                            <a:lnTo>
                              <a:pt x="278" y="594"/>
                            </a:lnTo>
                            <a:lnTo>
                              <a:pt x="282" y="599"/>
                            </a:lnTo>
                            <a:lnTo>
                              <a:pt x="287" y="599"/>
                            </a:lnTo>
                            <a:lnTo>
                              <a:pt x="296" y="604"/>
                            </a:lnTo>
                            <a:lnTo>
                              <a:pt x="300" y="610"/>
                            </a:lnTo>
                            <a:lnTo>
                              <a:pt x="305" y="615"/>
                            </a:lnTo>
                            <a:lnTo>
                              <a:pt x="309" y="615"/>
                            </a:lnTo>
                            <a:lnTo>
                              <a:pt x="313" y="620"/>
                            </a:lnTo>
                            <a:lnTo>
                              <a:pt x="322" y="626"/>
                            </a:lnTo>
                            <a:lnTo>
                              <a:pt x="327" y="626"/>
                            </a:lnTo>
                            <a:lnTo>
                              <a:pt x="331" y="631"/>
                            </a:lnTo>
                            <a:lnTo>
                              <a:pt x="336" y="636"/>
                            </a:lnTo>
                            <a:lnTo>
                              <a:pt x="340" y="636"/>
                            </a:lnTo>
                            <a:lnTo>
                              <a:pt x="349" y="642"/>
                            </a:lnTo>
                            <a:lnTo>
                              <a:pt x="354" y="647"/>
                            </a:lnTo>
                            <a:lnTo>
                              <a:pt x="358" y="647"/>
                            </a:lnTo>
                            <a:lnTo>
                              <a:pt x="363" y="652"/>
                            </a:lnTo>
                            <a:lnTo>
                              <a:pt x="367" y="658"/>
                            </a:lnTo>
                            <a:lnTo>
                              <a:pt x="376" y="658"/>
                            </a:lnTo>
                            <a:lnTo>
                              <a:pt x="381" y="663"/>
                            </a:lnTo>
                            <a:lnTo>
                              <a:pt x="385" y="663"/>
                            </a:lnTo>
                            <a:lnTo>
                              <a:pt x="390" y="668"/>
                            </a:lnTo>
                            <a:lnTo>
                              <a:pt x="394" y="674"/>
                            </a:lnTo>
                            <a:lnTo>
                              <a:pt x="403" y="674"/>
                            </a:lnTo>
                            <a:lnTo>
                              <a:pt x="408" y="679"/>
                            </a:lnTo>
                            <a:lnTo>
                              <a:pt x="412" y="679"/>
                            </a:lnTo>
                            <a:lnTo>
                              <a:pt x="417" y="684"/>
                            </a:lnTo>
                            <a:lnTo>
                              <a:pt x="421" y="684"/>
                            </a:lnTo>
                            <a:lnTo>
                              <a:pt x="430" y="690"/>
                            </a:lnTo>
                            <a:lnTo>
                              <a:pt x="434" y="690"/>
                            </a:lnTo>
                            <a:lnTo>
                              <a:pt x="439" y="695"/>
                            </a:lnTo>
                            <a:lnTo>
                              <a:pt x="443" y="695"/>
                            </a:lnTo>
                            <a:lnTo>
                              <a:pt x="448" y="700"/>
                            </a:lnTo>
                            <a:lnTo>
                              <a:pt x="457" y="700"/>
                            </a:lnTo>
                            <a:lnTo>
                              <a:pt x="461" y="706"/>
                            </a:lnTo>
                            <a:lnTo>
                              <a:pt x="466" y="706"/>
                            </a:lnTo>
                            <a:lnTo>
                              <a:pt x="470" y="711"/>
                            </a:lnTo>
                            <a:lnTo>
                              <a:pt x="475" y="711"/>
                            </a:lnTo>
                            <a:lnTo>
                              <a:pt x="484" y="716"/>
                            </a:lnTo>
                            <a:lnTo>
                              <a:pt x="488" y="716"/>
                            </a:lnTo>
                            <a:lnTo>
                              <a:pt x="493" y="722"/>
                            </a:lnTo>
                            <a:lnTo>
                              <a:pt x="497" y="722"/>
                            </a:lnTo>
                            <a:lnTo>
                              <a:pt x="502" y="727"/>
                            </a:lnTo>
                            <a:lnTo>
                              <a:pt x="511" y="727"/>
                            </a:lnTo>
                            <a:lnTo>
                              <a:pt x="515" y="733"/>
                            </a:lnTo>
                            <a:lnTo>
                              <a:pt x="520" y="733"/>
                            </a:lnTo>
                            <a:lnTo>
                              <a:pt x="524" y="738"/>
                            </a:lnTo>
                            <a:lnTo>
                              <a:pt x="533" y="738"/>
                            </a:lnTo>
                            <a:lnTo>
                              <a:pt x="537" y="738"/>
                            </a:lnTo>
                            <a:lnTo>
                              <a:pt x="542" y="743"/>
                            </a:lnTo>
                            <a:lnTo>
                              <a:pt x="546" y="743"/>
                            </a:lnTo>
                            <a:lnTo>
                              <a:pt x="551" y="749"/>
                            </a:lnTo>
                            <a:lnTo>
                              <a:pt x="560" y="749"/>
                            </a:lnTo>
                            <a:lnTo>
                              <a:pt x="564" y="754"/>
                            </a:lnTo>
                            <a:lnTo>
                              <a:pt x="569" y="754"/>
                            </a:lnTo>
                            <a:lnTo>
                              <a:pt x="573" y="754"/>
                            </a:lnTo>
                            <a:lnTo>
                              <a:pt x="578" y="759"/>
                            </a:lnTo>
                            <a:lnTo>
                              <a:pt x="587" y="759"/>
                            </a:lnTo>
                            <a:lnTo>
                              <a:pt x="591" y="765"/>
                            </a:lnTo>
                            <a:lnTo>
                              <a:pt x="596" y="765"/>
                            </a:lnTo>
                            <a:lnTo>
                              <a:pt x="600" y="765"/>
                            </a:lnTo>
                            <a:lnTo>
                              <a:pt x="605" y="770"/>
                            </a:lnTo>
                            <a:lnTo>
                              <a:pt x="614" y="770"/>
                            </a:lnTo>
                            <a:lnTo>
                              <a:pt x="618" y="775"/>
                            </a:lnTo>
                            <a:lnTo>
                              <a:pt x="623" y="775"/>
                            </a:lnTo>
                            <a:lnTo>
                              <a:pt x="627" y="775"/>
                            </a:lnTo>
                            <a:lnTo>
                              <a:pt x="632" y="781"/>
                            </a:lnTo>
                            <a:lnTo>
                              <a:pt x="640" y="781"/>
                            </a:lnTo>
                            <a:lnTo>
                              <a:pt x="645" y="781"/>
                            </a:lnTo>
                            <a:lnTo>
                              <a:pt x="649" y="786"/>
                            </a:lnTo>
                            <a:lnTo>
                              <a:pt x="654" y="786"/>
                            </a:lnTo>
                            <a:lnTo>
                              <a:pt x="658" y="786"/>
                            </a:lnTo>
                            <a:lnTo>
                              <a:pt x="667" y="791"/>
                            </a:lnTo>
                            <a:lnTo>
                              <a:pt x="672" y="791"/>
                            </a:lnTo>
                            <a:lnTo>
                              <a:pt x="676" y="797"/>
                            </a:lnTo>
                            <a:lnTo>
                              <a:pt x="681" y="79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70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53288" y="5349875"/>
                        <a:ext cx="1087438" cy="254000"/>
                      </a:xfrm>
                      <a:custGeom>
                        <a:avLst/>
                        <a:gdLst>
                          <a:gd name="T0" fmla="*/ 2147483646 w 685"/>
                          <a:gd name="T1" fmla="*/ 2147483646 h 160"/>
                          <a:gd name="T2" fmla="*/ 2147483646 w 685"/>
                          <a:gd name="T3" fmla="*/ 2147483646 h 160"/>
                          <a:gd name="T4" fmla="*/ 2147483646 w 685"/>
                          <a:gd name="T5" fmla="*/ 2147483646 h 160"/>
                          <a:gd name="T6" fmla="*/ 2147483646 w 685"/>
                          <a:gd name="T7" fmla="*/ 2147483646 h 160"/>
                          <a:gd name="T8" fmla="*/ 2147483646 w 685"/>
                          <a:gd name="T9" fmla="*/ 2147483646 h 160"/>
                          <a:gd name="T10" fmla="*/ 2147483646 w 685"/>
                          <a:gd name="T11" fmla="*/ 2147483646 h 160"/>
                          <a:gd name="T12" fmla="*/ 2147483646 w 685"/>
                          <a:gd name="T13" fmla="*/ 2147483646 h 160"/>
                          <a:gd name="T14" fmla="*/ 2147483646 w 685"/>
                          <a:gd name="T15" fmla="*/ 2147483646 h 160"/>
                          <a:gd name="T16" fmla="*/ 2147483646 w 685"/>
                          <a:gd name="T17" fmla="*/ 2147483646 h 160"/>
                          <a:gd name="T18" fmla="*/ 2147483646 w 685"/>
                          <a:gd name="T19" fmla="*/ 2147483646 h 160"/>
                          <a:gd name="T20" fmla="*/ 2147483646 w 685"/>
                          <a:gd name="T21" fmla="*/ 2147483646 h 160"/>
                          <a:gd name="T22" fmla="*/ 2147483646 w 685"/>
                          <a:gd name="T23" fmla="*/ 2147483646 h 160"/>
                          <a:gd name="T24" fmla="*/ 2147483646 w 685"/>
                          <a:gd name="T25" fmla="*/ 2147483646 h 160"/>
                          <a:gd name="T26" fmla="*/ 2147483646 w 685"/>
                          <a:gd name="T27" fmla="*/ 2147483646 h 160"/>
                          <a:gd name="T28" fmla="*/ 2147483646 w 685"/>
                          <a:gd name="T29" fmla="*/ 2147483646 h 160"/>
                          <a:gd name="T30" fmla="*/ 2147483646 w 685"/>
                          <a:gd name="T31" fmla="*/ 2147483646 h 160"/>
                          <a:gd name="T32" fmla="*/ 2147483646 w 685"/>
                          <a:gd name="T33" fmla="*/ 2147483646 h 160"/>
                          <a:gd name="T34" fmla="*/ 2147483646 w 685"/>
                          <a:gd name="T35" fmla="*/ 2147483646 h 160"/>
                          <a:gd name="T36" fmla="*/ 2147483646 w 685"/>
                          <a:gd name="T37" fmla="*/ 2147483646 h 160"/>
                          <a:gd name="T38" fmla="*/ 2147483646 w 685"/>
                          <a:gd name="T39" fmla="*/ 2147483646 h 160"/>
                          <a:gd name="T40" fmla="*/ 2147483646 w 685"/>
                          <a:gd name="T41" fmla="*/ 2147483646 h 160"/>
                          <a:gd name="T42" fmla="*/ 2147483646 w 685"/>
                          <a:gd name="T43" fmla="*/ 2147483646 h 160"/>
                          <a:gd name="T44" fmla="*/ 2147483646 w 685"/>
                          <a:gd name="T45" fmla="*/ 2147483646 h 160"/>
                          <a:gd name="T46" fmla="*/ 2147483646 w 685"/>
                          <a:gd name="T47" fmla="*/ 2147483646 h 160"/>
                          <a:gd name="T48" fmla="*/ 2147483646 w 685"/>
                          <a:gd name="T49" fmla="*/ 2147483646 h 160"/>
                          <a:gd name="T50" fmla="*/ 2147483646 w 685"/>
                          <a:gd name="T51" fmla="*/ 2147483646 h 160"/>
                          <a:gd name="T52" fmla="*/ 2147483646 w 685"/>
                          <a:gd name="T53" fmla="*/ 2147483646 h 160"/>
                          <a:gd name="T54" fmla="*/ 2147483646 w 685"/>
                          <a:gd name="T55" fmla="*/ 2147483646 h 160"/>
                          <a:gd name="T56" fmla="*/ 2147483646 w 685"/>
                          <a:gd name="T57" fmla="*/ 2147483646 h 160"/>
                          <a:gd name="T58" fmla="*/ 2147483646 w 685"/>
                          <a:gd name="T59" fmla="*/ 2147483646 h 160"/>
                          <a:gd name="T60" fmla="*/ 2147483646 w 685"/>
                          <a:gd name="T61" fmla="*/ 2147483646 h 160"/>
                          <a:gd name="T62" fmla="*/ 2147483646 w 685"/>
                          <a:gd name="T63" fmla="*/ 2147483646 h 160"/>
                          <a:gd name="T64" fmla="*/ 2147483646 w 685"/>
                          <a:gd name="T65" fmla="*/ 2147483646 h 160"/>
                          <a:gd name="T66" fmla="*/ 2147483646 w 685"/>
                          <a:gd name="T67" fmla="*/ 2147483646 h 160"/>
                          <a:gd name="T68" fmla="*/ 2147483646 w 685"/>
                          <a:gd name="T69" fmla="*/ 2147483646 h 160"/>
                          <a:gd name="T70" fmla="*/ 2147483646 w 685"/>
                          <a:gd name="T71" fmla="*/ 2147483646 h 160"/>
                          <a:gd name="T72" fmla="*/ 2147483646 w 685"/>
                          <a:gd name="T73" fmla="*/ 2147483646 h 160"/>
                          <a:gd name="T74" fmla="*/ 2147483646 w 685"/>
                          <a:gd name="T75" fmla="*/ 2147483646 h 160"/>
                          <a:gd name="T76" fmla="*/ 2147483646 w 685"/>
                          <a:gd name="T77" fmla="*/ 2147483646 h 160"/>
                          <a:gd name="T78" fmla="*/ 2147483646 w 685"/>
                          <a:gd name="T79" fmla="*/ 2147483646 h 160"/>
                          <a:gd name="T80" fmla="*/ 2147483646 w 685"/>
                          <a:gd name="T81" fmla="*/ 2147483646 h 160"/>
                          <a:gd name="T82" fmla="*/ 2147483646 w 685"/>
                          <a:gd name="T83" fmla="*/ 2147483646 h 16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160">
                            <a:moveTo>
                              <a:pt x="0" y="0"/>
                            </a:moveTo>
                            <a:lnTo>
                              <a:pt x="4" y="0"/>
                            </a:lnTo>
                            <a:lnTo>
                              <a:pt x="13" y="5"/>
                            </a:lnTo>
                            <a:lnTo>
                              <a:pt x="18" y="5"/>
                            </a:lnTo>
                            <a:lnTo>
                              <a:pt x="22" y="5"/>
                            </a:lnTo>
                            <a:lnTo>
                              <a:pt x="27" y="10"/>
                            </a:lnTo>
                            <a:lnTo>
                              <a:pt x="31" y="10"/>
                            </a:lnTo>
                            <a:lnTo>
                              <a:pt x="40" y="10"/>
                            </a:lnTo>
                            <a:lnTo>
                              <a:pt x="45" y="16"/>
                            </a:lnTo>
                            <a:lnTo>
                              <a:pt x="49" y="16"/>
                            </a:lnTo>
                            <a:lnTo>
                              <a:pt x="54" y="16"/>
                            </a:lnTo>
                            <a:lnTo>
                              <a:pt x="58" y="21"/>
                            </a:lnTo>
                            <a:lnTo>
                              <a:pt x="67" y="21"/>
                            </a:lnTo>
                            <a:lnTo>
                              <a:pt x="71" y="21"/>
                            </a:lnTo>
                            <a:lnTo>
                              <a:pt x="76" y="21"/>
                            </a:lnTo>
                            <a:lnTo>
                              <a:pt x="80" y="26"/>
                            </a:lnTo>
                            <a:lnTo>
                              <a:pt x="85" y="26"/>
                            </a:lnTo>
                            <a:lnTo>
                              <a:pt x="94" y="26"/>
                            </a:lnTo>
                            <a:lnTo>
                              <a:pt x="98" y="32"/>
                            </a:lnTo>
                            <a:lnTo>
                              <a:pt x="103" y="32"/>
                            </a:lnTo>
                            <a:lnTo>
                              <a:pt x="107" y="32"/>
                            </a:lnTo>
                            <a:lnTo>
                              <a:pt x="112" y="37"/>
                            </a:lnTo>
                            <a:lnTo>
                              <a:pt x="121" y="37"/>
                            </a:lnTo>
                            <a:lnTo>
                              <a:pt x="125" y="37"/>
                            </a:lnTo>
                            <a:lnTo>
                              <a:pt x="130" y="37"/>
                            </a:lnTo>
                            <a:lnTo>
                              <a:pt x="134" y="42"/>
                            </a:lnTo>
                            <a:lnTo>
                              <a:pt x="139" y="42"/>
                            </a:lnTo>
                            <a:lnTo>
                              <a:pt x="148" y="42"/>
                            </a:lnTo>
                            <a:lnTo>
                              <a:pt x="152" y="48"/>
                            </a:lnTo>
                            <a:lnTo>
                              <a:pt x="157" y="48"/>
                            </a:lnTo>
                            <a:lnTo>
                              <a:pt x="161" y="48"/>
                            </a:lnTo>
                            <a:lnTo>
                              <a:pt x="166" y="48"/>
                            </a:lnTo>
                            <a:lnTo>
                              <a:pt x="174" y="53"/>
                            </a:lnTo>
                            <a:lnTo>
                              <a:pt x="179" y="53"/>
                            </a:lnTo>
                            <a:lnTo>
                              <a:pt x="183" y="53"/>
                            </a:lnTo>
                            <a:lnTo>
                              <a:pt x="188" y="58"/>
                            </a:lnTo>
                            <a:lnTo>
                              <a:pt x="192" y="58"/>
                            </a:lnTo>
                            <a:lnTo>
                              <a:pt x="201" y="58"/>
                            </a:lnTo>
                            <a:lnTo>
                              <a:pt x="206" y="58"/>
                            </a:lnTo>
                            <a:lnTo>
                              <a:pt x="210" y="64"/>
                            </a:lnTo>
                            <a:lnTo>
                              <a:pt x="215" y="64"/>
                            </a:lnTo>
                            <a:lnTo>
                              <a:pt x="219" y="64"/>
                            </a:lnTo>
                            <a:lnTo>
                              <a:pt x="228" y="64"/>
                            </a:lnTo>
                            <a:lnTo>
                              <a:pt x="233" y="69"/>
                            </a:lnTo>
                            <a:lnTo>
                              <a:pt x="237" y="69"/>
                            </a:lnTo>
                            <a:lnTo>
                              <a:pt x="242" y="69"/>
                            </a:lnTo>
                            <a:lnTo>
                              <a:pt x="246" y="69"/>
                            </a:lnTo>
                            <a:lnTo>
                              <a:pt x="255" y="74"/>
                            </a:lnTo>
                            <a:lnTo>
                              <a:pt x="260" y="74"/>
                            </a:lnTo>
                            <a:lnTo>
                              <a:pt x="264" y="74"/>
                            </a:lnTo>
                            <a:lnTo>
                              <a:pt x="269" y="74"/>
                            </a:lnTo>
                            <a:lnTo>
                              <a:pt x="273" y="80"/>
                            </a:lnTo>
                            <a:lnTo>
                              <a:pt x="282" y="80"/>
                            </a:lnTo>
                            <a:lnTo>
                              <a:pt x="286" y="80"/>
                            </a:lnTo>
                            <a:lnTo>
                              <a:pt x="291" y="80"/>
                            </a:lnTo>
                            <a:lnTo>
                              <a:pt x="295" y="85"/>
                            </a:lnTo>
                            <a:lnTo>
                              <a:pt x="300" y="85"/>
                            </a:lnTo>
                            <a:lnTo>
                              <a:pt x="309" y="85"/>
                            </a:lnTo>
                            <a:lnTo>
                              <a:pt x="313" y="85"/>
                            </a:lnTo>
                            <a:lnTo>
                              <a:pt x="318" y="90"/>
                            </a:lnTo>
                            <a:lnTo>
                              <a:pt x="322" y="90"/>
                            </a:lnTo>
                            <a:lnTo>
                              <a:pt x="327" y="90"/>
                            </a:lnTo>
                            <a:lnTo>
                              <a:pt x="336" y="90"/>
                            </a:lnTo>
                            <a:lnTo>
                              <a:pt x="340" y="96"/>
                            </a:lnTo>
                            <a:lnTo>
                              <a:pt x="345" y="96"/>
                            </a:lnTo>
                            <a:lnTo>
                              <a:pt x="349" y="96"/>
                            </a:lnTo>
                            <a:lnTo>
                              <a:pt x="354" y="96"/>
                            </a:lnTo>
                            <a:lnTo>
                              <a:pt x="363" y="96"/>
                            </a:lnTo>
                            <a:lnTo>
                              <a:pt x="367" y="101"/>
                            </a:lnTo>
                            <a:lnTo>
                              <a:pt x="372" y="101"/>
                            </a:lnTo>
                            <a:lnTo>
                              <a:pt x="376" y="101"/>
                            </a:lnTo>
                            <a:lnTo>
                              <a:pt x="385" y="101"/>
                            </a:lnTo>
                            <a:lnTo>
                              <a:pt x="389" y="107"/>
                            </a:lnTo>
                            <a:lnTo>
                              <a:pt x="394" y="107"/>
                            </a:lnTo>
                            <a:lnTo>
                              <a:pt x="398" y="107"/>
                            </a:lnTo>
                            <a:lnTo>
                              <a:pt x="403" y="107"/>
                            </a:lnTo>
                            <a:lnTo>
                              <a:pt x="412" y="107"/>
                            </a:lnTo>
                            <a:lnTo>
                              <a:pt x="416" y="112"/>
                            </a:lnTo>
                            <a:lnTo>
                              <a:pt x="421" y="112"/>
                            </a:lnTo>
                            <a:lnTo>
                              <a:pt x="425" y="112"/>
                            </a:lnTo>
                            <a:lnTo>
                              <a:pt x="430" y="112"/>
                            </a:lnTo>
                            <a:lnTo>
                              <a:pt x="439" y="117"/>
                            </a:lnTo>
                            <a:lnTo>
                              <a:pt x="443" y="117"/>
                            </a:lnTo>
                            <a:lnTo>
                              <a:pt x="448" y="117"/>
                            </a:lnTo>
                            <a:lnTo>
                              <a:pt x="452" y="117"/>
                            </a:lnTo>
                            <a:lnTo>
                              <a:pt x="457" y="117"/>
                            </a:lnTo>
                            <a:lnTo>
                              <a:pt x="466" y="123"/>
                            </a:lnTo>
                            <a:lnTo>
                              <a:pt x="470" y="123"/>
                            </a:lnTo>
                            <a:lnTo>
                              <a:pt x="475" y="123"/>
                            </a:lnTo>
                            <a:lnTo>
                              <a:pt x="479" y="123"/>
                            </a:lnTo>
                            <a:lnTo>
                              <a:pt x="484" y="123"/>
                            </a:lnTo>
                            <a:lnTo>
                              <a:pt x="492" y="128"/>
                            </a:lnTo>
                            <a:lnTo>
                              <a:pt x="497" y="128"/>
                            </a:lnTo>
                            <a:lnTo>
                              <a:pt x="501" y="128"/>
                            </a:lnTo>
                            <a:lnTo>
                              <a:pt x="506" y="128"/>
                            </a:lnTo>
                            <a:lnTo>
                              <a:pt x="510" y="128"/>
                            </a:lnTo>
                            <a:lnTo>
                              <a:pt x="519" y="133"/>
                            </a:lnTo>
                            <a:lnTo>
                              <a:pt x="524" y="133"/>
                            </a:lnTo>
                            <a:lnTo>
                              <a:pt x="528" y="133"/>
                            </a:lnTo>
                            <a:lnTo>
                              <a:pt x="533" y="133"/>
                            </a:lnTo>
                            <a:lnTo>
                              <a:pt x="537" y="133"/>
                            </a:lnTo>
                            <a:lnTo>
                              <a:pt x="546" y="139"/>
                            </a:lnTo>
                            <a:lnTo>
                              <a:pt x="551" y="139"/>
                            </a:lnTo>
                            <a:lnTo>
                              <a:pt x="555" y="139"/>
                            </a:lnTo>
                            <a:lnTo>
                              <a:pt x="560" y="139"/>
                            </a:lnTo>
                            <a:lnTo>
                              <a:pt x="564" y="139"/>
                            </a:lnTo>
                            <a:lnTo>
                              <a:pt x="573" y="144"/>
                            </a:lnTo>
                            <a:lnTo>
                              <a:pt x="578" y="144"/>
                            </a:lnTo>
                            <a:lnTo>
                              <a:pt x="582" y="144"/>
                            </a:lnTo>
                            <a:lnTo>
                              <a:pt x="587" y="144"/>
                            </a:lnTo>
                            <a:lnTo>
                              <a:pt x="591" y="144"/>
                            </a:lnTo>
                            <a:lnTo>
                              <a:pt x="600" y="149"/>
                            </a:lnTo>
                            <a:lnTo>
                              <a:pt x="604" y="149"/>
                            </a:lnTo>
                            <a:lnTo>
                              <a:pt x="609" y="149"/>
                            </a:lnTo>
                            <a:lnTo>
                              <a:pt x="613" y="149"/>
                            </a:lnTo>
                            <a:lnTo>
                              <a:pt x="618" y="149"/>
                            </a:lnTo>
                            <a:lnTo>
                              <a:pt x="627" y="149"/>
                            </a:lnTo>
                            <a:lnTo>
                              <a:pt x="631" y="155"/>
                            </a:lnTo>
                            <a:lnTo>
                              <a:pt x="636" y="155"/>
                            </a:lnTo>
                            <a:lnTo>
                              <a:pt x="640" y="155"/>
                            </a:lnTo>
                            <a:lnTo>
                              <a:pt x="645" y="155"/>
                            </a:lnTo>
                            <a:lnTo>
                              <a:pt x="654" y="155"/>
                            </a:lnTo>
                            <a:lnTo>
                              <a:pt x="658" y="160"/>
                            </a:lnTo>
                            <a:lnTo>
                              <a:pt x="663" y="160"/>
                            </a:lnTo>
                            <a:lnTo>
                              <a:pt x="667" y="160"/>
                            </a:lnTo>
                            <a:lnTo>
                              <a:pt x="672" y="160"/>
                            </a:lnTo>
                            <a:lnTo>
                              <a:pt x="681" y="160"/>
                            </a:lnTo>
                            <a:lnTo>
                              <a:pt x="685" y="16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71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40725" y="5603875"/>
                        <a:ext cx="547688" cy="93663"/>
                      </a:xfrm>
                      <a:custGeom>
                        <a:avLst/>
                        <a:gdLst>
                          <a:gd name="T0" fmla="*/ 2147483646 w 345"/>
                          <a:gd name="T1" fmla="*/ 2147483646 h 59"/>
                          <a:gd name="T2" fmla="*/ 2147483646 w 345"/>
                          <a:gd name="T3" fmla="*/ 2147483646 h 59"/>
                          <a:gd name="T4" fmla="*/ 2147483646 w 345"/>
                          <a:gd name="T5" fmla="*/ 2147483646 h 59"/>
                          <a:gd name="T6" fmla="*/ 2147483646 w 345"/>
                          <a:gd name="T7" fmla="*/ 2147483646 h 59"/>
                          <a:gd name="T8" fmla="*/ 2147483646 w 345"/>
                          <a:gd name="T9" fmla="*/ 2147483646 h 59"/>
                          <a:gd name="T10" fmla="*/ 2147483646 w 345"/>
                          <a:gd name="T11" fmla="*/ 2147483646 h 59"/>
                          <a:gd name="T12" fmla="*/ 2147483646 w 345"/>
                          <a:gd name="T13" fmla="*/ 2147483646 h 59"/>
                          <a:gd name="T14" fmla="*/ 2147483646 w 345"/>
                          <a:gd name="T15" fmla="*/ 2147483646 h 59"/>
                          <a:gd name="T16" fmla="*/ 2147483646 w 345"/>
                          <a:gd name="T17" fmla="*/ 2147483646 h 59"/>
                          <a:gd name="T18" fmla="*/ 2147483646 w 345"/>
                          <a:gd name="T19" fmla="*/ 2147483646 h 59"/>
                          <a:gd name="T20" fmla="*/ 2147483646 w 345"/>
                          <a:gd name="T21" fmla="*/ 2147483646 h 59"/>
                          <a:gd name="T22" fmla="*/ 2147483646 w 345"/>
                          <a:gd name="T23" fmla="*/ 2147483646 h 59"/>
                          <a:gd name="T24" fmla="*/ 2147483646 w 345"/>
                          <a:gd name="T25" fmla="*/ 2147483646 h 59"/>
                          <a:gd name="T26" fmla="*/ 2147483646 w 345"/>
                          <a:gd name="T27" fmla="*/ 2147483646 h 59"/>
                          <a:gd name="T28" fmla="*/ 2147483646 w 345"/>
                          <a:gd name="T29" fmla="*/ 2147483646 h 59"/>
                          <a:gd name="T30" fmla="*/ 2147483646 w 345"/>
                          <a:gd name="T31" fmla="*/ 2147483646 h 59"/>
                          <a:gd name="T32" fmla="*/ 2147483646 w 345"/>
                          <a:gd name="T33" fmla="*/ 2147483646 h 59"/>
                          <a:gd name="T34" fmla="*/ 2147483646 w 345"/>
                          <a:gd name="T35" fmla="*/ 2147483646 h 59"/>
                          <a:gd name="T36" fmla="*/ 2147483646 w 345"/>
                          <a:gd name="T37" fmla="*/ 2147483646 h 59"/>
                          <a:gd name="T38" fmla="*/ 2147483646 w 345"/>
                          <a:gd name="T39" fmla="*/ 2147483646 h 59"/>
                          <a:gd name="T40" fmla="*/ 2147483646 w 345"/>
                          <a:gd name="T41" fmla="*/ 2147483646 h 59"/>
                          <a:gd name="T42" fmla="*/ 2147483646 w 345"/>
                          <a:gd name="T43" fmla="*/ 2147483646 h 59"/>
                          <a:gd name="T44" fmla="*/ 2147483646 w 345"/>
                          <a:gd name="T45" fmla="*/ 2147483646 h 59"/>
                          <a:gd name="T46" fmla="*/ 2147483646 w 345"/>
                          <a:gd name="T47" fmla="*/ 2147483646 h 59"/>
                          <a:gd name="T48" fmla="*/ 2147483646 w 345"/>
                          <a:gd name="T49" fmla="*/ 2147483646 h 59"/>
                          <a:gd name="T50" fmla="*/ 2147483646 w 345"/>
                          <a:gd name="T51" fmla="*/ 2147483646 h 59"/>
                          <a:gd name="T52" fmla="*/ 2147483646 w 345"/>
                          <a:gd name="T53" fmla="*/ 2147483646 h 59"/>
                          <a:gd name="T54" fmla="*/ 2147483646 w 345"/>
                          <a:gd name="T55" fmla="*/ 2147483646 h 59"/>
                          <a:gd name="T56" fmla="*/ 2147483646 w 345"/>
                          <a:gd name="T57" fmla="*/ 2147483646 h 59"/>
                          <a:gd name="T58" fmla="*/ 2147483646 w 345"/>
                          <a:gd name="T59" fmla="*/ 2147483646 h 59"/>
                          <a:gd name="T60" fmla="*/ 2147483646 w 345"/>
                          <a:gd name="T61" fmla="*/ 2147483646 h 59"/>
                          <a:gd name="T62" fmla="*/ 2147483646 w 345"/>
                          <a:gd name="T63" fmla="*/ 2147483646 h 5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345" h="59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9" y="5"/>
                            </a:lnTo>
                            <a:lnTo>
                              <a:pt x="14" y="5"/>
                            </a:lnTo>
                            <a:lnTo>
                              <a:pt x="22" y="5"/>
                            </a:lnTo>
                            <a:lnTo>
                              <a:pt x="27" y="5"/>
                            </a:lnTo>
                            <a:lnTo>
                              <a:pt x="31" y="5"/>
                            </a:lnTo>
                            <a:lnTo>
                              <a:pt x="36" y="11"/>
                            </a:lnTo>
                            <a:lnTo>
                              <a:pt x="40" y="11"/>
                            </a:lnTo>
                            <a:lnTo>
                              <a:pt x="49" y="11"/>
                            </a:lnTo>
                            <a:lnTo>
                              <a:pt x="54" y="11"/>
                            </a:lnTo>
                            <a:lnTo>
                              <a:pt x="58" y="11"/>
                            </a:lnTo>
                            <a:lnTo>
                              <a:pt x="63" y="11"/>
                            </a:lnTo>
                            <a:lnTo>
                              <a:pt x="67" y="16"/>
                            </a:lnTo>
                            <a:lnTo>
                              <a:pt x="76" y="16"/>
                            </a:lnTo>
                            <a:lnTo>
                              <a:pt x="81" y="16"/>
                            </a:lnTo>
                            <a:lnTo>
                              <a:pt x="85" y="16"/>
                            </a:lnTo>
                            <a:lnTo>
                              <a:pt x="90" y="16"/>
                            </a:lnTo>
                            <a:lnTo>
                              <a:pt x="94" y="16"/>
                            </a:lnTo>
                            <a:lnTo>
                              <a:pt x="103" y="21"/>
                            </a:lnTo>
                            <a:lnTo>
                              <a:pt x="108" y="21"/>
                            </a:lnTo>
                            <a:lnTo>
                              <a:pt x="112" y="21"/>
                            </a:lnTo>
                            <a:lnTo>
                              <a:pt x="117" y="21"/>
                            </a:lnTo>
                            <a:lnTo>
                              <a:pt x="121" y="21"/>
                            </a:lnTo>
                            <a:lnTo>
                              <a:pt x="130" y="21"/>
                            </a:lnTo>
                            <a:lnTo>
                              <a:pt x="134" y="27"/>
                            </a:lnTo>
                            <a:lnTo>
                              <a:pt x="139" y="27"/>
                            </a:lnTo>
                            <a:lnTo>
                              <a:pt x="143" y="27"/>
                            </a:lnTo>
                            <a:lnTo>
                              <a:pt x="148" y="27"/>
                            </a:lnTo>
                            <a:lnTo>
                              <a:pt x="157" y="27"/>
                            </a:lnTo>
                            <a:lnTo>
                              <a:pt x="161" y="27"/>
                            </a:lnTo>
                            <a:lnTo>
                              <a:pt x="166" y="32"/>
                            </a:lnTo>
                            <a:lnTo>
                              <a:pt x="170" y="32"/>
                            </a:lnTo>
                            <a:lnTo>
                              <a:pt x="175" y="32"/>
                            </a:lnTo>
                            <a:lnTo>
                              <a:pt x="184" y="32"/>
                            </a:lnTo>
                            <a:lnTo>
                              <a:pt x="188" y="32"/>
                            </a:lnTo>
                            <a:lnTo>
                              <a:pt x="193" y="32"/>
                            </a:lnTo>
                            <a:lnTo>
                              <a:pt x="197" y="37"/>
                            </a:lnTo>
                            <a:lnTo>
                              <a:pt x="202" y="37"/>
                            </a:lnTo>
                            <a:lnTo>
                              <a:pt x="211" y="37"/>
                            </a:lnTo>
                            <a:lnTo>
                              <a:pt x="215" y="37"/>
                            </a:lnTo>
                            <a:lnTo>
                              <a:pt x="220" y="37"/>
                            </a:lnTo>
                            <a:lnTo>
                              <a:pt x="224" y="37"/>
                            </a:lnTo>
                            <a:lnTo>
                              <a:pt x="233" y="37"/>
                            </a:lnTo>
                            <a:lnTo>
                              <a:pt x="237" y="43"/>
                            </a:lnTo>
                            <a:lnTo>
                              <a:pt x="242" y="43"/>
                            </a:lnTo>
                            <a:lnTo>
                              <a:pt x="246" y="43"/>
                            </a:lnTo>
                            <a:lnTo>
                              <a:pt x="251" y="43"/>
                            </a:lnTo>
                            <a:lnTo>
                              <a:pt x="260" y="43"/>
                            </a:lnTo>
                            <a:lnTo>
                              <a:pt x="264" y="43"/>
                            </a:lnTo>
                            <a:lnTo>
                              <a:pt x="269" y="43"/>
                            </a:lnTo>
                            <a:lnTo>
                              <a:pt x="273" y="48"/>
                            </a:lnTo>
                            <a:lnTo>
                              <a:pt x="278" y="48"/>
                            </a:lnTo>
                            <a:lnTo>
                              <a:pt x="287" y="48"/>
                            </a:lnTo>
                            <a:lnTo>
                              <a:pt x="291" y="48"/>
                            </a:lnTo>
                            <a:lnTo>
                              <a:pt x="296" y="48"/>
                            </a:lnTo>
                            <a:lnTo>
                              <a:pt x="300" y="48"/>
                            </a:lnTo>
                            <a:lnTo>
                              <a:pt x="305" y="48"/>
                            </a:lnTo>
                            <a:lnTo>
                              <a:pt x="314" y="53"/>
                            </a:lnTo>
                            <a:lnTo>
                              <a:pt x="318" y="53"/>
                            </a:lnTo>
                            <a:lnTo>
                              <a:pt x="323" y="53"/>
                            </a:lnTo>
                            <a:lnTo>
                              <a:pt x="327" y="53"/>
                            </a:lnTo>
                            <a:lnTo>
                              <a:pt x="332" y="53"/>
                            </a:lnTo>
                            <a:lnTo>
                              <a:pt x="341" y="53"/>
                            </a:lnTo>
                            <a:lnTo>
                              <a:pt x="345" y="5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549" name="Group 4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72200" y="2049463"/>
                      <a:ext cx="4230688" cy="3546475"/>
                      <a:chOff x="6172200" y="2049463"/>
                      <a:chExt cx="4230688" cy="3546475"/>
                    </a:xfrm>
                  </p:grpSpPr>
                  <p:sp>
                    <p:nvSpPr>
                      <p:cNvPr id="7565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172200" y="2049463"/>
                        <a:ext cx="1081088" cy="2519363"/>
                      </a:xfrm>
                      <a:custGeom>
                        <a:avLst/>
                        <a:gdLst>
                          <a:gd name="T0" fmla="*/ 2147483646 w 681"/>
                          <a:gd name="T1" fmla="*/ 2147483646 h 1587"/>
                          <a:gd name="T2" fmla="*/ 2147483646 w 681"/>
                          <a:gd name="T3" fmla="*/ 2147483646 h 1587"/>
                          <a:gd name="T4" fmla="*/ 2147483646 w 681"/>
                          <a:gd name="T5" fmla="*/ 2147483646 h 1587"/>
                          <a:gd name="T6" fmla="*/ 2147483646 w 681"/>
                          <a:gd name="T7" fmla="*/ 2147483646 h 1587"/>
                          <a:gd name="T8" fmla="*/ 2147483646 w 681"/>
                          <a:gd name="T9" fmla="*/ 2147483646 h 1587"/>
                          <a:gd name="T10" fmla="*/ 2147483646 w 681"/>
                          <a:gd name="T11" fmla="*/ 2147483646 h 1587"/>
                          <a:gd name="T12" fmla="*/ 2147483646 w 681"/>
                          <a:gd name="T13" fmla="*/ 2147483646 h 1587"/>
                          <a:gd name="T14" fmla="*/ 2147483646 w 681"/>
                          <a:gd name="T15" fmla="*/ 2147483646 h 1587"/>
                          <a:gd name="T16" fmla="*/ 2147483646 w 681"/>
                          <a:gd name="T17" fmla="*/ 2147483646 h 1587"/>
                          <a:gd name="T18" fmla="*/ 2147483646 w 681"/>
                          <a:gd name="T19" fmla="*/ 2147483646 h 1587"/>
                          <a:gd name="T20" fmla="*/ 2147483646 w 681"/>
                          <a:gd name="T21" fmla="*/ 2147483646 h 1587"/>
                          <a:gd name="T22" fmla="*/ 2147483646 w 681"/>
                          <a:gd name="T23" fmla="*/ 2147483646 h 1587"/>
                          <a:gd name="T24" fmla="*/ 2147483646 w 681"/>
                          <a:gd name="T25" fmla="*/ 2147483646 h 1587"/>
                          <a:gd name="T26" fmla="*/ 2147483646 w 681"/>
                          <a:gd name="T27" fmla="*/ 2147483646 h 1587"/>
                          <a:gd name="T28" fmla="*/ 2147483646 w 681"/>
                          <a:gd name="T29" fmla="*/ 2147483646 h 1587"/>
                          <a:gd name="T30" fmla="*/ 2147483646 w 681"/>
                          <a:gd name="T31" fmla="*/ 2147483646 h 1587"/>
                          <a:gd name="T32" fmla="*/ 2147483646 w 681"/>
                          <a:gd name="T33" fmla="*/ 2147483646 h 1587"/>
                          <a:gd name="T34" fmla="*/ 2147483646 w 681"/>
                          <a:gd name="T35" fmla="*/ 2147483646 h 1587"/>
                          <a:gd name="T36" fmla="*/ 2147483646 w 681"/>
                          <a:gd name="T37" fmla="*/ 2147483646 h 1587"/>
                          <a:gd name="T38" fmla="*/ 2147483646 w 681"/>
                          <a:gd name="T39" fmla="*/ 2147483646 h 1587"/>
                          <a:gd name="T40" fmla="*/ 2147483646 w 681"/>
                          <a:gd name="T41" fmla="*/ 2147483646 h 1587"/>
                          <a:gd name="T42" fmla="*/ 2147483646 w 681"/>
                          <a:gd name="T43" fmla="*/ 2147483646 h 1587"/>
                          <a:gd name="T44" fmla="*/ 2147483646 w 681"/>
                          <a:gd name="T45" fmla="*/ 2147483646 h 1587"/>
                          <a:gd name="T46" fmla="*/ 2147483646 w 681"/>
                          <a:gd name="T47" fmla="*/ 2147483646 h 1587"/>
                          <a:gd name="T48" fmla="*/ 2147483646 w 681"/>
                          <a:gd name="T49" fmla="*/ 2147483646 h 1587"/>
                          <a:gd name="T50" fmla="*/ 2147483646 w 681"/>
                          <a:gd name="T51" fmla="*/ 2147483646 h 1587"/>
                          <a:gd name="T52" fmla="*/ 2147483646 w 681"/>
                          <a:gd name="T53" fmla="*/ 2147483646 h 1587"/>
                          <a:gd name="T54" fmla="*/ 2147483646 w 681"/>
                          <a:gd name="T55" fmla="*/ 2147483646 h 1587"/>
                          <a:gd name="T56" fmla="*/ 2147483646 w 681"/>
                          <a:gd name="T57" fmla="*/ 2147483646 h 1587"/>
                          <a:gd name="T58" fmla="*/ 2147483646 w 681"/>
                          <a:gd name="T59" fmla="*/ 2147483646 h 1587"/>
                          <a:gd name="T60" fmla="*/ 2147483646 w 681"/>
                          <a:gd name="T61" fmla="*/ 2147483646 h 1587"/>
                          <a:gd name="T62" fmla="*/ 2147483646 w 681"/>
                          <a:gd name="T63" fmla="*/ 2147483646 h 1587"/>
                          <a:gd name="T64" fmla="*/ 2147483646 w 681"/>
                          <a:gd name="T65" fmla="*/ 2147483646 h 1587"/>
                          <a:gd name="T66" fmla="*/ 2147483646 w 681"/>
                          <a:gd name="T67" fmla="*/ 2147483646 h 1587"/>
                          <a:gd name="T68" fmla="*/ 2147483646 w 681"/>
                          <a:gd name="T69" fmla="*/ 2147483646 h 1587"/>
                          <a:gd name="T70" fmla="*/ 2147483646 w 681"/>
                          <a:gd name="T71" fmla="*/ 2147483646 h 1587"/>
                          <a:gd name="T72" fmla="*/ 2147483646 w 681"/>
                          <a:gd name="T73" fmla="*/ 2147483646 h 1587"/>
                          <a:gd name="T74" fmla="*/ 2147483646 w 681"/>
                          <a:gd name="T75" fmla="*/ 2147483646 h 1587"/>
                          <a:gd name="T76" fmla="*/ 2147483646 w 681"/>
                          <a:gd name="T77" fmla="*/ 2147483646 h 1587"/>
                          <a:gd name="T78" fmla="*/ 2147483646 w 681"/>
                          <a:gd name="T79" fmla="*/ 2147483646 h 1587"/>
                          <a:gd name="T80" fmla="*/ 2147483646 w 681"/>
                          <a:gd name="T81" fmla="*/ 2147483646 h 1587"/>
                          <a:gd name="T82" fmla="*/ 2147483646 w 681"/>
                          <a:gd name="T83" fmla="*/ 2147483646 h 1587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587">
                            <a:moveTo>
                              <a:pt x="0" y="0"/>
                            </a:moveTo>
                            <a:lnTo>
                              <a:pt x="4" y="91"/>
                            </a:lnTo>
                            <a:lnTo>
                              <a:pt x="9" y="166"/>
                            </a:lnTo>
                            <a:lnTo>
                              <a:pt x="13" y="230"/>
                            </a:lnTo>
                            <a:lnTo>
                              <a:pt x="18" y="283"/>
                            </a:lnTo>
                            <a:lnTo>
                              <a:pt x="27" y="337"/>
                            </a:lnTo>
                            <a:lnTo>
                              <a:pt x="31" y="385"/>
                            </a:lnTo>
                            <a:lnTo>
                              <a:pt x="36" y="422"/>
                            </a:lnTo>
                            <a:lnTo>
                              <a:pt x="40" y="465"/>
                            </a:lnTo>
                            <a:lnTo>
                              <a:pt x="45" y="497"/>
                            </a:lnTo>
                            <a:lnTo>
                              <a:pt x="54" y="534"/>
                            </a:lnTo>
                            <a:lnTo>
                              <a:pt x="58" y="566"/>
                            </a:lnTo>
                            <a:lnTo>
                              <a:pt x="63" y="593"/>
                            </a:lnTo>
                            <a:lnTo>
                              <a:pt x="67" y="620"/>
                            </a:lnTo>
                            <a:lnTo>
                              <a:pt x="72" y="647"/>
                            </a:lnTo>
                            <a:lnTo>
                              <a:pt x="81" y="673"/>
                            </a:lnTo>
                            <a:lnTo>
                              <a:pt x="85" y="695"/>
                            </a:lnTo>
                            <a:lnTo>
                              <a:pt x="90" y="716"/>
                            </a:lnTo>
                            <a:lnTo>
                              <a:pt x="94" y="743"/>
                            </a:lnTo>
                            <a:lnTo>
                              <a:pt x="98" y="759"/>
                            </a:lnTo>
                            <a:lnTo>
                              <a:pt x="107" y="780"/>
                            </a:lnTo>
                            <a:lnTo>
                              <a:pt x="112" y="801"/>
                            </a:lnTo>
                            <a:lnTo>
                              <a:pt x="116" y="818"/>
                            </a:lnTo>
                            <a:lnTo>
                              <a:pt x="121" y="834"/>
                            </a:lnTo>
                            <a:lnTo>
                              <a:pt x="125" y="855"/>
                            </a:lnTo>
                            <a:lnTo>
                              <a:pt x="134" y="871"/>
                            </a:lnTo>
                            <a:lnTo>
                              <a:pt x="139" y="887"/>
                            </a:lnTo>
                            <a:lnTo>
                              <a:pt x="143" y="898"/>
                            </a:lnTo>
                            <a:lnTo>
                              <a:pt x="148" y="914"/>
                            </a:lnTo>
                            <a:lnTo>
                              <a:pt x="152" y="930"/>
                            </a:lnTo>
                            <a:lnTo>
                              <a:pt x="161" y="946"/>
                            </a:lnTo>
                            <a:lnTo>
                              <a:pt x="166" y="956"/>
                            </a:lnTo>
                            <a:lnTo>
                              <a:pt x="170" y="972"/>
                            </a:lnTo>
                            <a:lnTo>
                              <a:pt x="175" y="983"/>
                            </a:lnTo>
                            <a:lnTo>
                              <a:pt x="179" y="994"/>
                            </a:lnTo>
                            <a:lnTo>
                              <a:pt x="188" y="1010"/>
                            </a:lnTo>
                            <a:lnTo>
                              <a:pt x="193" y="1021"/>
                            </a:lnTo>
                            <a:lnTo>
                              <a:pt x="197" y="1031"/>
                            </a:lnTo>
                            <a:lnTo>
                              <a:pt x="202" y="1042"/>
                            </a:lnTo>
                            <a:lnTo>
                              <a:pt x="206" y="1053"/>
                            </a:lnTo>
                            <a:lnTo>
                              <a:pt x="215" y="1063"/>
                            </a:lnTo>
                            <a:lnTo>
                              <a:pt x="219" y="1074"/>
                            </a:lnTo>
                            <a:lnTo>
                              <a:pt x="224" y="1085"/>
                            </a:lnTo>
                            <a:lnTo>
                              <a:pt x="228" y="1095"/>
                            </a:lnTo>
                            <a:lnTo>
                              <a:pt x="233" y="1106"/>
                            </a:lnTo>
                            <a:lnTo>
                              <a:pt x="242" y="1117"/>
                            </a:lnTo>
                            <a:lnTo>
                              <a:pt x="246" y="1127"/>
                            </a:lnTo>
                            <a:lnTo>
                              <a:pt x="251" y="1138"/>
                            </a:lnTo>
                            <a:lnTo>
                              <a:pt x="255" y="1143"/>
                            </a:lnTo>
                            <a:lnTo>
                              <a:pt x="260" y="1154"/>
                            </a:lnTo>
                            <a:lnTo>
                              <a:pt x="269" y="1165"/>
                            </a:lnTo>
                            <a:lnTo>
                              <a:pt x="273" y="1170"/>
                            </a:lnTo>
                            <a:lnTo>
                              <a:pt x="278" y="1181"/>
                            </a:lnTo>
                            <a:lnTo>
                              <a:pt x="282" y="1186"/>
                            </a:lnTo>
                            <a:lnTo>
                              <a:pt x="287" y="1197"/>
                            </a:lnTo>
                            <a:lnTo>
                              <a:pt x="296" y="1202"/>
                            </a:lnTo>
                            <a:lnTo>
                              <a:pt x="300" y="1213"/>
                            </a:lnTo>
                            <a:lnTo>
                              <a:pt x="305" y="1218"/>
                            </a:lnTo>
                            <a:lnTo>
                              <a:pt x="309" y="1229"/>
                            </a:lnTo>
                            <a:lnTo>
                              <a:pt x="313" y="1234"/>
                            </a:lnTo>
                            <a:lnTo>
                              <a:pt x="322" y="1245"/>
                            </a:lnTo>
                            <a:lnTo>
                              <a:pt x="327" y="1250"/>
                            </a:lnTo>
                            <a:lnTo>
                              <a:pt x="331" y="1261"/>
                            </a:lnTo>
                            <a:lnTo>
                              <a:pt x="336" y="1266"/>
                            </a:lnTo>
                            <a:lnTo>
                              <a:pt x="340" y="1272"/>
                            </a:lnTo>
                            <a:lnTo>
                              <a:pt x="349" y="1277"/>
                            </a:lnTo>
                            <a:lnTo>
                              <a:pt x="354" y="1288"/>
                            </a:lnTo>
                            <a:lnTo>
                              <a:pt x="358" y="1293"/>
                            </a:lnTo>
                            <a:lnTo>
                              <a:pt x="363" y="1298"/>
                            </a:lnTo>
                            <a:lnTo>
                              <a:pt x="367" y="1309"/>
                            </a:lnTo>
                            <a:lnTo>
                              <a:pt x="376" y="1314"/>
                            </a:lnTo>
                            <a:lnTo>
                              <a:pt x="381" y="1320"/>
                            </a:lnTo>
                            <a:lnTo>
                              <a:pt x="385" y="1325"/>
                            </a:lnTo>
                            <a:lnTo>
                              <a:pt x="390" y="1331"/>
                            </a:lnTo>
                            <a:lnTo>
                              <a:pt x="394" y="1336"/>
                            </a:lnTo>
                            <a:lnTo>
                              <a:pt x="403" y="1347"/>
                            </a:lnTo>
                            <a:lnTo>
                              <a:pt x="408" y="1352"/>
                            </a:lnTo>
                            <a:lnTo>
                              <a:pt x="412" y="1357"/>
                            </a:lnTo>
                            <a:lnTo>
                              <a:pt x="417" y="1363"/>
                            </a:lnTo>
                            <a:lnTo>
                              <a:pt x="421" y="1368"/>
                            </a:lnTo>
                            <a:lnTo>
                              <a:pt x="430" y="1373"/>
                            </a:lnTo>
                            <a:lnTo>
                              <a:pt x="434" y="1379"/>
                            </a:lnTo>
                            <a:lnTo>
                              <a:pt x="439" y="1384"/>
                            </a:lnTo>
                            <a:lnTo>
                              <a:pt x="443" y="1389"/>
                            </a:lnTo>
                            <a:lnTo>
                              <a:pt x="448" y="1395"/>
                            </a:lnTo>
                            <a:lnTo>
                              <a:pt x="457" y="1400"/>
                            </a:lnTo>
                            <a:lnTo>
                              <a:pt x="461" y="1405"/>
                            </a:lnTo>
                            <a:lnTo>
                              <a:pt x="466" y="1411"/>
                            </a:lnTo>
                            <a:lnTo>
                              <a:pt x="470" y="1416"/>
                            </a:lnTo>
                            <a:lnTo>
                              <a:pt x="475" y="1421"/>
                            </a:lnTo>
                            <a:lnTo>
                              <a:pt x="484" y="1427"/>
                            </a:lnTo>
                            <a:lnTo>
                              <a:pt x="488" y="1432"/>
                            </a:lnTo>
                            <a:lnTo>
                              <a:pt x="493" y="1437"/>
                            </a:lnTo>
                            <a:lnTo>
                              <a:pt x="497" y="1443"/>
                            </a:lnTo>
                            <a:lnTo>
                              <a:pt x="502" y="1448"/>
                            </a:lnTo>
                            <a:lnTo>
                              <a:pt x="511" y="1453"/>
                            </a:lnTo>
                            <a:lnTo>
                              <a:pt x="515" y="1459"/>
                            </a:lnTo>
                            <a:lnTo>
                              <a:pt x="520" y="1464"/>
                            </a:lnTo>
                            <a:lnTo>
                              <a:pt x="524" y="1469"/>
                            </a:lnTo>
                            <a:lnTo>
                              <a:pt x="533" y="1469"/>
                            </a:lnTo>
                            <a:lnTo>
                              <a:pt x="537" y="1475"/>
                            </a:lnTo>
                            <a:lnTo>
                              <a:pt x="542" y="1480"/>
                            </a:lnTo>
                            <a:lnTo>
                              <a:pt x="546" y="1485"/>
                            </a:lnTo>
                            <a:lnTo>
                              <a:pt x="551" y="1491"/>
                            </a:lnTo>
                            <a:lnTo>
                              <a:pt x="560" y="1496"/>
                            </a:lnTo>
                            <a:lnTo>
                              <a:pt x="564" y="1496"/>
                            </a:lnTo>
                            <a:lnTo>
                              <a:pt x="569" y="1502"/>
                            </a:lnTo>
                            <a:lnTo>
                              <a:pt x="573" y="1507"/>
                            </a:lnTo>
                            <a:lnTo>
                              <a:pt x="578" y="1512"/>
                            </a:lnTo>
                            <a:lnTo>
                              <a:pt x="587" y="1518"/>
                            </a:lnTo>
                            <a:lnTo>
                              <a:pt x="591" y="1523"/>
                            </a:lnTo>
                            <a:lnTo>
                              <a:pt x="596" y="1523"/>
                            </a:lnTo>
                            <a:lnTo>
                              <a:pt x="600" y="1528"/>
                            </a:lnTo>
                            <a:lnTo>
                              <a:pt x="605" y="1534"/>
                            </a:lnTo>
                            <a:lnTo>
                              <a:pt x="614" y="1539"/>
                            </a:lnTo>
                            <a:lnTo>
                              <a:pt x="618" y="1539"/>
                            </a:lnTo>
                            <a:lnTo>
                              <a:pt x="623" y="1544"/>
                            </a:lnTo>
                            <a:lnTo>
                              <a:pt x="627" y="1550"/>
                            </a:lnTo>
                            <a:lnTo>
                              <a:pt x="632" y="1555"/>
                            </a:lnTo>
                            <a:lnTo>
                              <a:pt x="640" y="1555"/>
                            </a:lnTo>
                            <a:lnTo>
                              <a:pt x="645" y="1560"/>
                            </a:lnTo>
                            <a:lnTo>
                              <a:pt x="649" y="1566"/>
                            </a:lnTo>
                            <a:lnTo>
                              <a:pt x="654" y="1571"/>
                            </a:lnTo>
                            <a:lnTo>
                              <a:pt x="658" y="1571"/>
                            </a:lnTo>
                            <a:lnTo>
                              <a:pt x="667" y="1576"/>
                            </a:lnTo>
                            <a:lnTo>
                              <a:pt x="672" y="1582"/>
                            </a:lnTo>
                            <a:lnTo>
                              <a:pt x="676" y="1582"/>
                            </a:lnTo>
                            <a:lnTo>
                              <a:pt x="681" y="158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66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253288" y="4568825"/>
                        <a:ext cx="1087438" cy="517525"/>
                      </a:xfrm>
                      <a:custGeom>
                        <a:avLst/>
                        <a:gdLst>
                          <a:gd name="T0" fmla="*/ 2147483646 w 685"/>
                          <a:gd name="T1" fmla="*/ 2147483646 h 326"/>
                          <a:gd name="T2" fmla="*/ 2147483646 w 685"/>
                          <a:gd name="T3" fmla="*/ 2147483646 h 326"/>
                          <a:gd name="T4" fmla="*/ 2147483646 w 685"/>
                          <a:gd name="T5" fmla="*/ 2147483646 h 326"/>
                          <a:gd name="T6" fmla="*/ 2147483646 w 685"/>
                          <a:gd name="T7" fmla="*/ 2147483646 h 326"/>
                          <a:gd name="T8" fmla="*/ 2147483646 w 685"/>
                          <a:gd name="T9" fmla="*/ 2147483646 h 326"/>
                          <a:gd name="T10" fmla="*/ 2147483646 w 685"/>
                          <a:gd name="T11" fmla="*/ 2147483646 h 326"/>
                          <a:gd name="T12" fmla="*/ 2147483646 w 685"/>
                          <a:gd name="T13" fmla="*/ 2147483646 h 326"/>
                          <a:gd name="T14" fmla="*/ 2147483646 w 685"/>
                          <a:gd name="T15" fmla="*/ 2147483646 h 326"/>
                          <a:gd name="T16" fmla="*/ 2147483646 w 685"/>
                          <a:gd name="T17" fmla="*/ 2147483646 h 326"/>
                          <a:gd name="T18" fmla="*/ 2147483646 w 685"/>
                          <a:gd name="T19" fmla="*/ 2147483646 h 326"/>
                          <a:gd name="T20" fmla="*/ 2147483646 w 685"/>
                          <a:gd name="T21" fmla="*/ 2147483646 h 326"/>
                          <a:gd name="T22" fmla="*/ 2147483646 w 685"/>
                          <a:gd name="T23" fmla="*/ 2147483646 h 326"/>
                          <a:gd name="T24" fmla="*/ 2147483646 w 685"/>
                          <a:gd name="T25" fmla="*/ 2147483646 h 326"/>
                          <a:gd name="T26" fmla="*/ 2147483646 w 685"/>
                          <a:gd name="T27" fmla="*/ 2147483646 h 326"/>
                          <a:gd name="T28" fmla="*/ 2147483646 w 685"/>
                          <a:gd name="T29" fmla="*/ 2147483646 h 326"/>
                          <a:gd name="T30" fmla="*/ 2147483646 w 685"/>
                          <a:gd name="T31" fmla="*/ 2147483646 h 326"/>
                          <a:gd name="T32" fmla="*/ 2147483646 w 685"/>
                          <a:gd name="T33" fmla="*/ 2147483646 h 326"/>
                          <a:gd name="T34" fmla="*/ 2147483646 w 685"/>
                          <a:gd name="T35" fmla="*/ 2147483646 h 326"/>
                          <a:gd name="T36" fmla="*/ 2147483646 w 685"/>
                          <a:gd name="T37" fmla="*/ 2147483646 h 326"/>
                          <a:gd name="T38" fmla="*/ 2147483646 w 685"/>
                          <a:gd name="T39" fmla="*/ 2147483646 h 326"/>
                          <a:gd name="T40" fmla="*/ 2147483646 w 685"/>
                          <a:gd name="T41" fmla="*/ 2147483646 h 326"/>
                          <a:gd name="T42" fmla="*/ 2147483646 w 685"/>
                          <a:gd name="T43" fmla="*/ 2147483646 h 326"/>
                          <a:gd name="T44" fmla="*/ 2147483646 w 685"/>
                          <a:gd name="T45" fmla="*/ 2147483646 h 326"/>
                          <a:gd name="T46" fmla="*/ 2147483646 w 685"/>
                          <a:gd name="T47" fmla="*/ 2147483646 h 326"/>
                          <a:gd name="T48" fmla="*/ 2147483646 w 685"/>
                          <a:gd name="T49" fmla="*/ 2147483646 h 326"/>
                          <a:gd name="T50" fmla="*/ 2147483646 w 685"/>
                          <a:gd name="T51" fmla="*/ 2147483646 h 326"/>
                          <a:gd name="T52" fmla="*/ 2147483646 w 685"/>
                          <a:gd name="T53" fmla="*/ 2147483646 h 326"/>
                          <a:gd name="T54" fmla="*/ 2147483646 w 685"/>
                          <a:gd name="T55" fmla="*/ 2147483646 h 326"/>
                          <a:gd name="T56" fmla="*/ 2147483646 w 685"/>
                          <a:gd name="T57" fmla="*/ 2147483646 h 326"/>
                          <a:gd name="T58" fmla="*/ 2147483646 w 685"/>
                          <a:gd name="T59" fmla="*/ 2147483646 h 326"/>
                          <a:gd name="T60" fmla="*/ 2147483646 w 685"/>
                          <a:gd name="T61" fmla="*/ 2147483646 h 326"/>
                          <a:gd name="T62" fmla="*/ 2147483646 w 685"/>
                          <a:gd name="T63" fmla="*/ 2147483646 h 326"/>
                          <a:gd name="T64" fmla="*/ 2147483646 w 685"/>
                          <a:gd name="T65" fmla="*/ 2147483646 h 326"/>
                          <a:gd name="T66" fmla="*/ 2147483646 w 685"/>
                          <a:gd name="T67" fmla="*/ 2147483646 h 326"/>
                          <a:gd name="T68" fmla="*/ 2147483646 w 685"/>
                          <a:gd name="T69" fmla="*/ 2147483646 h 326"/>
                          <a:gd name="T70" fmla="*/ 2147483646 w 685"/>
                          <a:gd name="T71" fmla="*/ 2147483646 h 326"/>
                          <a:gd name="T72" fmla="*/ 2147483646 w 685"/>
                          <a:gd name="T73" fmla="*/ 2147483646 h 326"/>
                          <a:gd name="T74" fmla="*/ 2147483646 w 685"/>
                          <a:gd name="T75" fmla="*/ 2147483646 h 326"/>
                          <a:gd name="T76" fmla="*/ 2147483646 w 685"/>
                          <a:gd name="T77" fmla="*/ 2147483646 h 326"/>
                          <a:gd name="T78" fmla="*/ 2147483646 w 685"/>
                          <a:gd name="T79" fmla="*/ 2147483646 h 326"/>
                          <a:gd name="T80" fmla="*/ 2147483646 w 685"/>
                          <a:gd name="T81" fmla="*/ 2147483646 h 326"/>
                          <a:gd name="T82" fmla="*/ 2147483646 w 685"/>
                          <a:gd name="T83" fmla="*/ 2147483646 h 32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326">
                            <a:moveTo>
                              <a:pt x="0" y="0"/>
                            </a:moveTo>
                            <a:lnTo>
                              <a:pt x="4" y="5"/>
                            </a:lnTo>
                            <a:lnTo>
                              <a:pt x="13" y="5"/>
                            </a:lnTo>
                            <a:lnTo>
                              <a:pt x="18" y="11"/>
                            </a:lnTo>
                            <a:lnTo>
                              <a:pt x="22" y="16"/>
                            </a:lnTo>
                            <a:lnTo>
                              <a:pt x="27" y="16"/>
                            </a:lnTo>
                            <a:lnTo>
                              <a:pt x="31" y="21"/>
                            </a:lnTo>
                            <a:lnTo>
                              <a:pt x="40" y="27"/>
                            </a:lnTo>
                            <a:lnTo>
                              <a:pt x="45" y="27"/>
                            </a:lnTo>
                            <a:lnTo>
                              <a:pt x="49" y="32"/>
                            </a:lnTo>
                            <a:lnTo>
                              <a:pt x="54" y="37"/>
                            </a:lnTo>
                            <a:lnTo>
                              <a:pt x="58" y="37"/>
                            </a:lnTo>
                            <a:lnTo>
                              <a:pt x="67" y="43"/>
                            </a:lnTo>
                            <a:lnTo>
                              <a:pt x="71" y="48"/>
                            </a:lnTo>
                            <a:lnTo>
                              <a:pt x="76" y="48"/>
                            </a:lnTo>
                            <a:lnTo>
                              <a:pt x="80" y="53"/>
                            </a:lnTo>
                            <a:lnTo>
                              <a:pt x="85" y="53"/>
                            </a:lnTo>
                            <a:lnTo>
                              <a:pt x="94" y="59"/>
                            </a:lnTo>
                            <a:lnTo>
                              <a:pt x="98" y="64"/>
                            </a:lnTo>
                            <a:lnTo>
                              <a:pt x="103" y="64"/>
                            </a:lnTo>
                            <a:lnTo>
                              <a:pt x="107" y="69"/>
                            </a:lnTo>
                            <a:lnTo>
                              <a:pt x="112" y="69"/>
                            </a:lnTo>
                            <a:lnTo>
                              <a:pt x="121" y="75"/>
                            </a:lnTo>
                            <a:lnTo>
                              <a:pt x="125" y="80"/>
                            </a:lnTo>
                            <a:lnTo>
                              <a:pt x="130" y="80"/>
                            </a:lnTo>
                            <a:lnTo>
                              <a:pt x="134" y="86"/>
                            </a:lnTo>
                            <a:lnTo>
                              <a:pt x="139" y="86"/>
                            </a:lnTo>
                            <a:lnTo>
                              <a:pt x="148" y="91"/>
                            </a:lnTo>
                            <a:lnTo>
                              <a:pt x="152" y="91"/>
                            </a:lnTo>
                            <a:lnTo>
                              <a:pt x="157" y="96"/>
                            </a:lnTo>
                            <a:lnTo>
                              <a:pt x="161" y="102"/>
                            </a:lnTo>
                            <a:lnTo>
                              <a:pt x="166" y="102"/>
                            </a:lnTo>
                            <a:lnTo>
                              <a:pt x="174" y="107"/>
                            </a:lnTo>
                            <a:lnTo>
                              <a:pt x="179" y="107"/>
                            </a:lnTo>
                            <a:lnTo>
                              <a:pt x="183" y="112"/>
                            </a:lnTo>
                            <a:lnTo>
                              <a:pt x="188" y="112"/>
                            </a:lnTo>
                            <a:lnTo>
                              <a:pt x="192" y="118"/>
                            </a:lnTo>
                            <a:lnTo>
                              <a:pt x="201" y="118"/>
                            </a:lnTo>
                            <a:lnTo>
                              <a:pt x="206" y="123"/>
                            </a:lnTo>
                            <a:lnTo>
                              <a:pt x="210" y="128"/>
                            </a:lnTo>
                            <a:lnTo>
                              <a:pt x="215" y="128"/>
                            </a:lnTo>
                            <a:lnTo>
                              <a:pt x="219" y="134"/>
                            </a:lnTo>
                            <a:lnTo>
                              <a:pt x="228" y="134"/>
                            </a:lnTo>
                            <a:lnTo>
                              <a:pt x="233" y="139"/>
                            </a:lnTo>
                            <a:lnTo>
                              <a:pt x="237" y="139"/>
                            </a:lnTo>
                            <a:lnTo>
                              <a:pt x="242" y="144"/>
                            </a:lnTo>
                            <a:lnTo>
                              <a:pt x="246" y="144"/>
                            </a:lnTo>
                            <a:lnTo>
                              <a:pt x="255" y="150"/>
                            </a:lnTo>
                            <a:lnTo>
                              <a:pt x="260" y="150"/>
                            </a:lnTo>
                            <a:lnTo>
                              <a:pt x="264" y="155"/>
                            </a:lnTo>
                            <a:lnTo>
                              <a:pt x="269" y="155"/>
                            </a:lnTo>
                            <a:lnTo>
                              <a:pt x="273" y="160"/>
                            </a:lnTo>
                            <a:lnTo>
                              <a:pt x="282" y="160"/>
                            </a:lnTo>
                            <a:lnTo>
                              <a:pt x="286" y="166"/>
                            </a:lnTo>
                            <a:lnTo>
                              <a:pt x="291" y="166"/>
                            </a:lnTo>
                            <a:lnTo>
                              <a:pt x="295" y="171"/>
                            </a:lnTo>
                            <a:lnTo>
                              <a:pt x="300" y="171"/>
                            </a:lnTo>
                            <a:lnTo>
                              <a:pt x="309" y="176"/>
                            </a:lnTo>
                            <a:lnTo>
                              <a:pt x="313" y="176"/>
                            </a:lnTo>
                            <a:lnTo>
                              <a:pt x="318" y="182"/>
                            </a:lnTo>
                            <a:lnTo>
                              <a:pt x="322" y="182"/>
                            </a:lnTo>
                            <a:lnTo>
                              <a:pt x="327" y="182"/>
                            </a:lnTo>
                            <a:lnTo>
                              <a:pt x="336" y="187"/>
                            </a:lnTo>
                            <a:lnTo>
                              <a:pt x="340" y="187"/>
                            </a:lnTo>
                            <a:lnTo>
                              <a:pt x="345" y="192"/>
                            </a:lnTo>
                            <a:lnTo>
                              <a:pt x="349" y="192"/>
                            </a:lnTo>
                            <a:lnTo>
                              <a:pt x="354" y="198"/>
                            </a:lnTo>
                            <a:lnTo>
                              <a:pt x="363" y="198"/>
                            </a:lnTo>
                            <a:lnTo>
                              <a:pt x="367" y="203"/>
                            </a:lnTo>
                            <a:lnTo>
                              <a:pt x="372" y="203"/>
                            </a:lnTo>
                            <a:lnTo>
                              <a:pt x="376" y="208"/>
                            </a:lnTo>
                            <a:lnTo>
                              <a:pt x="385" y="208"/>
                            </a:lnTo>
                            <a:lnTo>
                              <a:pt x="389" y="214"/>
                            </a:lnTo>
                            <a:lnTo>
                              <a:pt x="394" y="214"/>
                            </a:lnTo>
                            <a:lnTo>
                              <a:pt x="398" y="214"/>
                            </a:lnTo>
                            <a:lnTo>
                              <a:pt x="403" y="219"/>
                            </a:lnTo>
                            <a:lnTo>
                              <a:pt x="412" y="219"/>
                            </a:lnTo>
                            <a:lnTo>
                              <a:pt x="416" y="224"/>
                            </a:lnTo>
                            <a:lnTo>
                              <a:pt x="421" y="224"/>
                            </a:lnTo>
                            <a:lnTo>
                              <a:pt x="425" y="230"/>
                            </a:lnTo>
                            <a:lnTo>
                              <a:pt x="430" y="230"/>
                            </a:lnTo>
                            <a:lnTo>
                              <a:pt x="439" y="230"/>
                            </a:lnTo>
                            <a:lnTo>
                              <a:pt x="443" y="235"/>
                            </a:lnTo>
                            <a:lnTo>
                              <a:pt x="448" y="235"/>
                            </a:lnTo>
                            <a:lnTo>
                              <a:pt x="452" y="240"/>
                            </a:lnTo>
                            <a:lnTo>
                              <a:pt x="457" y="240"/>
                            </a:lnTo>
                            <a:lnTo>
                              <a:pt x="466" y="246"/>
                            </a:lnTo>
                            <a:lnTo>
                              <a:pt x="470" y="246"/>
                            </a:lnTo>
                            <a:lnTo>
                              <a:pt x="475" y="246"/>
                            </a:lnTo>
                            <a:lnTo>
                              <a:pt x="479" y="251"/>
                            </a:lnTo>
                            <a:lnTo>
                              <a:pt x="484" y="251"/>
                            </a:lnTo>
                            <a:lnTo>
                              <a:pt x="492" y="257"/>
                            </a:lnTo>
                            <a:lnTo>
                              <a:pt x="497" y="257"/>
                            </a:lnTo>
                            <a:lnTo>
                              <a:pt x="501" y="257"/>
                            </a:lnTo>
                            <a:lnTo>
                              <a:pt x="506" y="262"/>
                            </a:lnTo>
                            <a:lnTo>
                              <a:pt x="510" y="262"/>
                            </a:lnTo>
                            <a:lnTo>
                              <a:pt x="519" y="267"/>
                            </a:lnTo>
                            <a:lnTo>
                              <a:pt x="524" y="267"/>
                            </a:lnTo>
                            <a:lnTo>
                              <a:pt x="528" y="267"/>
                            </a:lnTo>
                            <a:lnTo>
                              <a:pt x="533" y="273"/>
                            </a:lnTo>
                            <a:lnTo>
                              <a:pt x="537" y="273"/>
                            </a:lnTo>
                            <a:lnTo>
                              <a:pt x="546" y="278"/>
                            </a:lnTo>
                            <a:lnTo>
                              <a:pt x="551" y="278"/>
                            </a:lnTo>
                            <a:lnTo>
                              <a:pt x="555" y="278"/>
                            </a:lnTo>
                            <a:lnTo>
                              <a:pt x="560" y="283"/>
                            </a:lnTo>
                            <a:lnTo>
                              <a:pt x="564" y="283"/>
                            </a:lnTo>
                            <a:lnTo>
                              <a:pt x="573" y="283"/>
                            </a:lnTo>
                            <a:lnTo>
                              <a:pt x="578" y="289"/>
                            </a:lnTo>
                            <a:lnTo>
                              <a:pt x="582" y="289"/>
                            </a:lnTo>
                            <a:lnTo>
                              <a:pt x="587" y="294"/>
                            </a:lnTo>
                            <a:lnTo>
                              <a:pt x="591" y="294"/>
                            </a:lnTo>
                            <a:lnTo>
                              <a:pt x="600" y="294"/>
                            </a:lnTo>
                            <a:lnTo>
                              <a:pt x="604" y="299"/>
                            </a:lnTo>
                            <a:lnTo>
                              <a:pt x="609" y="299"/>
                            </a:lnTo>
                            <a:lnTo>
                              <a:pt x="613" y="299"/>
                            </a:lnTo>
                            <a:lnTo>
                              <a:pt x="618" y="305"/>
                            </a:lnTo>
                            <a:lnTo>
                              <a:pt x="627" y="305"/>
                            </a:lnTo>
                            <a:lnTo>
                              <a:pt x="631" y="310"/>
                            </a:lnTo>
                            <a:lnTo>
                              <a:pt x="636" y="310"/>
                            </a:lnTo>
                            <a:lnTo>
                              <a:pt x="640" y="310"/>
                            </a:lnTo>
                            <a:lnTo>
                              <a:pt x="645" y="315"/>
                            </a:lnTo>
                            <a:lnTo>
                              <a:pt x="654" y="315"/>
                            </a:lnTo>
                            <a:lnTo>
                              <a:pt x="658" y="315"/>
                            </a:lnTo>
                            <a:lnTo>
                              <a:pt x="663" y="321"/>
                            </a:lnTo>
                            <a:lnTo>
                              <a:pt x="667" y="321"/>
                            </a:lnTo>
                            <a:lnTo>
                              <a:pt x="672" y="321"/>
                            </a:lnTo>
                            <a:lnTo>
                              <a:pt x="681" y="326"/>
                            </a:lnTo>
                            <a:lnTo>
                              <a:pt x="685" y="326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67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340725" y="5086350"/>
                        <a:ext cx="1081088" cy="304800"/>
                      </a:xfrm>
                      <a:custGeom>
                        <a:avLst/>
                        <a:gdLst>
                          <a:gd name="T0" fmla="*/ 2147483646 w 681"/>
                          <a:gd name="T1" fmla="*/ 2147483646 h 192"/>
                          <a:gd name="T2" fmla="*/ 2147483646 w 681"/>
                          <a:gd name="T3" fmla="*/ 2147483646 h 192"/>
                          <a:gd name="T4" fmla="*/ 2147483646 w 681"/>
                          <a:gd name="T5" fmla="*/ 2147483646 h 192"/>
                          <a:gd name="T6" fmla="*/ 2147483646 w 681"/>
                          <a:gd name="T7" fmla="*/ 2147483646 h 192"/>
                          <a:gd name="T8" fmla="*/ 2147483646 w 681"/>
                          <a:gd name="T9" fmla="*/ 2147483646 h 192"/>
                          <a:gd name="T10" fmla="*/ 2147483646 w 681"/>
                          <a:gd name="T11" fmla="*/ 2147483646 h 192"/>
                          <a:gd name="T12" fmla="*/ 2147483646 w 681"/>
                          <a:gd name="T13" fmla="*/ 2147483646 h 192"/>
                          <a:gd name="T14" fmla="*/ 2147483646 w 681"/>
                          <a:gd name="T15" fmla="*/ 2147483646 h 192"/>
                          <a:gd name="T16" fmla="*/ 2147483646 w 681"/>
                          <a:gd name="T17" fmla="*/ 2147483646 h 192"/>
                          <a:gd name="T18" fmla="*/ 2147483646 w 681"/>
                          <a:gd name="T19" fmla="*/ 2147483646 h 192"/>
                          <a:gd name="T20" fmla="*/ 2147483646 w 681"/>
                          <a:gd name="T21" fmla="*/ 2147483646 h 192"/>
                          <a:gd name="T22" fmla="*/ 2147483646 w 681"/>
                          <a:gd name="T23" fmla="*/ 2147483646 h 192"/>
                          <a:gd name="T24" fmla="*/ 2147483646 w 681"/>
                          <a:gd name="T25" fmla="*/ 2147483646 h 192"/>
                          <a:gd name="T26" fmla="*/ 2147483646 w 681"/>
                          <a:gd name="T27" fmla="*/ 2147483646 h 192"/>
                          <a:gd name="T28" fmla="*/ 2147483646 w 681"/>
                          <a:gd name="T29" fmla="*/ 2147483646 h 192"/>
                          <a:gd name="T30" fmla="*/ 2147483646 w 681"/>
                          <a:gd name="T31" fmla="*/ 2147483646 h 192"/>
                          <a:gd name="T32" fmla="*/ 2147483646 w 681"/>
                          <a:gd name="T33" fmla="*/ 2147483646 h 192"/>
                          <a:gd name="T34" fmla="*/ 2147483646 w 681"/>
                          <a:gd name="T35" fmla="*/ 2147483646 h 192"/>
                          <a:gd name="T36" fmla="*/ 2147483646 w 681"/>
                          <a:gd name="T37" fmla="*/ 2147483646 h 192"/>
                          <a:gd name="T38" fmla="*/ 2147483646 w 681"/>
                          <a:gd name="T39" fmla="*/ 2147483646 h 192"/>
                          <a:gd name="T40" fmla="*/ 2147483646 w 681"/>
                          <a:gd name="T41" fmla="*/ 2147483646 h 192"/>
                          <a:gd name="T42" fmla="*/ 2147483646 w 681"/>
                          <a:gd name="T43" fmla="*/ 2147483646 h 192"/>
                          <a:gd name="T44" fmla="*/ 2147483646 w 681"/>
                          <a:gd name="T45" fmla="*/ 2147483646 h 192"/>
                          <a:gd name="T46" fmla="*/ 2147483646 w 681"/>
                          <a:gd name="T47" fmla="*/ 2147483646 h 192"/>
                          <a:gd name="T48" fmla="*/ 2147483646 w 681"/>
                          <a:gd name="T49" fmla="*/ 2147483646 h 192"/>
                          <a:gd name="T50" fmla="*/ 2147483646 w 681"/>
                          <a:gd name="T51" fmla="*/ 2147483646 h 192"/>
                          <a:gd name="T52" fmla="*/ 2147483646 w 681"/>
                          <a:gd name="T53" fmla="*/ 2147483646 h 192"/>
                          <a:gd name="T54" fmla="*/ 2147483646 w 681"/>
                          <a:gd name="T55" fmla="*/ 2147483646 h 192"/>
                          <a:gd name="T56" fmla="*/ 2147483646 w 681"/>
                          <a:gd name="T57" fmla="*/ 2147483646 h 192"/>
                          <a:gd name="T58" fmla="*/ 2147483646 w 681"/>
                          <a:gd name="T59" fmla="*/ 2147483646 h 192"/>
                          <a:gd name="T60" fmla="*/ 2147483646 w 681"/>
                          <a:gd name="T61" fmla="*/ 2147483646 h 192"/>
                          <a:gd name="T62" fmla="*/ 2147483646 w 681"/>
                          <a:gd name="T63" fmla="*/ 2147483646 h 192"/>
                          <a:gd name="T64" fmla="*/ 2147483646 w 681"/>
                          <a:gd name="T65" fmla="*/ 2147483646 h 192"/>
                          <a:gd name="T66" fmla="*/ 2147483646 w 681"/>
                          <a:gd name="T67" fmla="*/ 2147483646 h 192"/>
                          <a:gd name="T68" fmla="*/ 2147483646 w 681"/>
                          <a:gd name="T69" fmla="*/ 2147483646 h 192"/>
                          <a:gd name="T70" fmla="*/ 2147483646 w 681"/>
                          <a:gd name="T71" fmla="*/ 2147483646 h 192"/>
                          <a:gd name="T72" fmla="*/ 2147483646 w 681"/>
                          <a:gd name="T73" fmla="*/ 2147483646 h 192"/>
                          <a:gd name="T74" fmla="*/ 2147483646 w 681"/>
                          <a:gd name="T75" fmla="*/ 2147483646 h 192"/>
                          <a:gd name="T76" fmla="*/ 2147483646 w 681"/>
                          <a:gd name="T77" fmla="*/ 2147483646 h 192"/>
                          <a:gd name="T78" fmla="*/ 2147483646 w 681"/>
                          <a:gd name="T79" fmla="*/ 2147483646 h 192"/>
                          <a:gd name="T80" fmla="*/ 2147483646 w 681"/>
                          <a:gd name="T81" fmla="*/ 2147483646 h 192"/>
                          <a:gd name="T82" fmla="*/ 2147483646 w 681"/>
                          <a:gd name="T83" fmla="*/ 2147483646 h 192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92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9" y="5"/>
                            </a:lnTo>
                            <a:lnTo>
                              <a:pt x="14" y="5"/>
                            </a:lnTo>
                            <a:lnTo>
                              <a:pt x="22" y="11"/>
                            </a:lnTo>
                            <a:lnTo>
                              <a:pt x="27" y="11"/>
                            </a:lnTo>
                            <a:lnTo>
                              <a:pt x="31" y="11"/>
                            </a:lnTo>
                            <a:lnTo>
                              <a:pt x="36" y="16"/>
                            </a:lnTo>
                            <a:lnTo>
                              <a:pt x="40" y="16"/>
                            </a:lnTo>
                            <a:lnTo>
                              <a:pt x="49" y="16"/>
                            </a:lnTo>
                            <a:lnTo>
                              <a:pt x="54" y="21"/>
                            </a:lnTo>
                            <a:lnTo>
                              <a:pt x="58" y="21"/>
                            </a:lnTo>
                            <a:lnTo>
                              <a:pt x="63" y="21"/>
                            </a:lnTo>
                            <a:lnTo>
                              <a:pt x="67" y="27"/>
                            </a:lnTo>
                            <a:lnTo>
                              <a:pt x="76" y="27"/>
                            </a:lnTo>
                            <a:lnTo>
                              <a:pt x="81" y="27"/>
                            </a:lnTo>
                            <a:lnTo>
                              <a:pt x="85" y="32"/>
                            </a:lnTo>
                            <a:lnTo>
                              <a:pt x="90" y="32"/>
                            </a:lnTo>
                            <a:lnTo>
                              <a:pt x="94" y="32"/>
                            </a:lnTo>
                            <a:lnTo>
                              <a:pt x="103" y="37"/>
                            </a:lnTo>
                            <a:lnTo>
                              <a:pt x="108" y="37"/>
                            </a:lnTo>
                            <a:lnTo>
                              <a:pt x="112" y="37"/>
                            </a:lnTo>
                            <a:lnTo>
                              <a:pt x="117" y="43"/>
                            </a:lnTo>
                            <a:lnTo>
                              <a:pt x="121" y="43"/>
                            </a:lnTo>
                            <a:lnTo>
                              <a:pt x="130" y="43"/>
                            </a:lnTo>
                            <a:lnTo>
                              <a:pt x="134" y="48"/>
                            </a:lnTo>
                            <a:lnTo>
                              <a:pt x="139" y="48"/>
                            </a:lnTo>
                            <a:lnTo>
                              <a:pt x="143" y="48"/>
                            </a:lnTo>
                            <a:lnTo>
                              <a:pt x="148" y="48"/>
                            </a:lnTo>
                            <a:lnTo>
                              <a:pt x="157" y="53"/>
                            </a:lnTo>
                            <a:lnTo>
                              <a:pt x="161" y="53"/>
                            </a:lnTo>
                            <a:lnTo>
                              <a:pt x="166" y="53"/>
                            </a:lnTo>
                            <a:lnTo>
                              <a:pt x="170" y="59"/>
                            </a:lnTo>
                            <a:lnTo>
                              <a:pt x="175" y="59"/>
                            </a:lnTo>
                            <a:lnTo>
                              <a:pt x="184" y="59"/>
                            </a:lnTo>
                            <a:lnTo>
                              <a:pt x="188" y="64"/>
                            </a:lnTo>
                            <a:lnTo>
                              <a:pt x="193" y="64"/>
                            </a:lnTo>
                            <a:lnTo>
                              <a:pt x="197" y="64"/>
                            </a:lnTo>
                            <a:lnTo>
                              <a:pt x="202" y="69"/>
                            </a:lnTo>
                            <a:lnTo>
                              <a:pt x="211" y="69"/>
                            </a:lnTo>
                            <a:lnTo>
                              <a:pt x="215" y="69"/>
                            </a:lnTo>
                            <a:lnTo>
                              <a:pt x="220" y="69"/>
                            </a:lnTo>
                            <a:lnTo>
                              <a:pt x="224" y="75"/>
                            </a:lnTo>
                            <a:lnTo>
                              <a:pt x="233" y="75"/>
                            </a:lnTo>
                            <a:lnTo>
                              <a:pt x="237" y="75"/>
                            </a:lnTo>
                            <a:lnTo>
                              <a:pt x="242" y="80"/>
                            </a:lnTo>
                            <a:lnTo>
                              <a:pt x="246" y="80"/>
                            </a:lnTo>
                            <a:lnTo>
                              <a:pt x="251" y="80"/>
                            </a:lnTo>
                            <a:lnTo>
                              <a:pt x="260" y="85"/>
                            </a:lnTo>
                            <a:lnTo>
                              <a:pt x="264" y="85"/>
                            </a:lnTo>
                            <a:lnTo>
                              <a:pt x="269" y="85"/>
                            </a:lnTo>
                            <a:lnTo>
                              <a:pt x="273" y="85"/>
                            </a:lnTo>
                            <a:lnTo>
                              <a:pt x="278" y="91"/>
                            </a:lnTo>
                            <a:lnTo>
                              <a:pt x="287" y="91"/>
                            </a:lnTo>
                            <a:lnTo>
                              <a:pt x="291" y="91"/>
                            </a:lnTo>
                            <a:lnTo>
                              <a:pt x="296" y="96"/>
                            </a:lnTo>
                            <a:lnTo>
                              <a:pt x="300" y="96"/>
                            </a:lnTo>
                            <a:lnTo>
                              <a:pt x="305" y="96"/>
                            </a:lnTo>
                            <a:lnTo>
                              <a:pt x="314" y="96"/>
                            </a:lnTo>
                            <a:lnTo>
                              <a:pt x="318" y="102"/>
                            </a:lnTo>
                            <a:lnTo>
                              <a:pt x="323" y="102"/>
                            </a:lnTo>
                            <a:lnTo>
                              <a:pt x="327" y="102"/>
                            </a:lnTo>
                            <a:lnTo>
                              <a:pt x="332" y="107"/>
                            </a:lnTo>
                            <a:lnTo>
                              <a:pt x="341" y="107"/>
                            </a:lnTo>
                            <a:lnTo>
                              <a:pt x="345" y="107"/>
                            </a:lnTo>
                            <a:lnTo>
                              <a:pt x="349" y="107"/>
                            </a:lnTo>
                            <a:lnTo>
                              <a:pt x="354" y="112"/>
                            </a:lnTo>
                            <a:lnTo>
                              <a:pt x="358" y="112"/>
                            </a:lnTo>
                            <a:lnTo>
                              <a:pt x="367" y="112"/>
                            </a:lnTo>
                            <a:lnTo>
                              <a:pt x="372" y="118"/>
                            </a:lnTo>
                            <a:lnTo>
                              <a:pt x="376" y="118"/>
                            </a:lnTo>
                            <a:lnTo>
                              <a:pt x="381" y="118"/>
                            </a:lnTo>
                            <a:lnTo>
                              <a:pt x="385" y="118"/>
                            </a:lnTo>
                            <a:lnTo>
                              <a:pt x="394" y="123"/>
                            </a:lnTo>
                            <a:lnTo>
                              <a:pt x="399" y="123"/>
                            </a:lnTo>
                            <a:lnTo>
                              <a:pt x="403" y="123"/>
                            </a:lnTo>
                            <a:lnTo>
                              <a:pt x="408" y="128"/>
                            </a:lnTo>
                            <a:lnTo>
                              <a:pt x="412" y="128"/>
                            </a:lnTo>
                            <a:lnTo>
                              <a:pt x="421" y="128"/>
                            </a:lnTo>
                            <a:lnTo>
                              <a:pt x="426" y="128"/>
                            </a:lnTo>
                            <a:lnTo>
                              <a:pt x="430" y="134"/>
                            </a:lnTo>
                            <a:lnTo>
                              <a:pt x="435" y="134"/>
                            </a:lnTo>
                            <a:lnTo>
                              <a:pt x="439" y="134"/>
                            </a:lnTo>
                            <a:lnTo>
                              <a:pt x="448" y="134"/>
                            </a:lnTo>
                            <a:lnTo>
                              <a:pt x="452" y="139"/>
                            </a:lnTo>
                            <a:lnTo>
                              <a:pt x="457" y="139"/>
                            </a:lnTo>
                            <a:lnTo>
                              <a:pt x="461" y="139"/>
                            </a:lnTo>
                            <a:lnTo>
                              <a:pt x="466" y="139"/>
                            </a:lnTo>
                            <a:lnTo>
                              <a:pt x="475" y="144"/>
                            </a:lnTo>
                            <a:lnTo>
                              <a:pt x="479" y="144"/>
                            </a:lnTo>
                            <a:lnTo>
                              <a:pt x="484" y="144"/>
                            </a:lnTo>
                            <a:lnTo>
                              <a:pt x="488" y="144"/>
                            </a:lnTo>
                            <a:lnTo>
                              <a:pt x="493" y="150"/>
                            </a:lnTo>
                            <a:lnTo>
                              <a:pt x="502" y="150"/>
                            </a:lnTo>
                            <a:lnTo>
                              <a:pt x="506" y="150"/>
                            </a:lnTo>
                            <a:lnTo>
                              <a:pt x="511" y="155"/>
                            </a:lnTo>
                            <a:lnTo>
                              <a:pt x="515" y="155"/>
                            </a:lnTo>
                            <a:lnTo>
                              <a:pt x="520" y="155"/>
                            </a:lnTo>
                            <a:lnTo>
                              <a:pt x="529" y="155"/>
                            </a:lnTo>
                            <a:lnTo>
                              <a:pt x="533" y="160"/>
                            </a:lnTo>
                            <a:lnTo>
                              <a:pt x="538" y="160"/>
                            </a:lnTo>
                            <a:lnTo>
                              <a:pt x="542" y="160"/>
                            </a:lnTo>
                            <a:lnTo>
                              <a:pt x="547" y="160"/>
                            </a:lnTo>
                            <a:lnTo>
                              <a:pt x="556" y="166"/>
                            </a:lnTo>
                            <a:lnTo>
                              <a:pt x="560" y="166"/>
                            </a:lnTo>
                            <a:lnTo>
                              <a:pt x="564" y="166"/>
                            </a:lnTo>
                            <a:lnTo>
                              <a:pt x="569" y="166"/>
                            </a:lnTo>
                            <a:lnTo>
                              <a:pt x="573" y="171"/>
                            </a:lnTo>
                            <a:lnTo>
                              <a:pt x="582" y="171"/>
                            </a:lnTo>
                            <a:lnTo>
                              <a:pt x="587" y="171"/>
                            </a:lnTo>
                            <a:lnTo>
                              <a:pt x="591" y="171"/>
                            </a:lnTo>
                            <a:lnTo>
                              <a:pt x="596" y="176"/>
                            </a:lnTo>
                            <a:lnTo>
                              <a:pt x="600" y="176"/>
                            </a:lnTo>
                            <a:lnTo>
                              <a:pt x="609" y="176"/>
                            </a:lnTo>
                            <a:lnTo>
                              <a:pt x="614" y="176"/>
                            </a:lnTo>
                            <a:lnTo>
                              <a:pt x="618" y="176"/>
                            </a:lnTo>
                            <a:lnTo>
                              <a:pt x="623" y="182"/>
                            </a:lnTo>
                            <a:lnTo>
                              <a:pt x="627" y="182"/>
                            </a:lnTo>
                            <a:lnTo>
                              <a:pt x="636" y="182"/>
                            </a:lnTo>
                            <a:lnTo>
                              <a:pt x="641" y="182"/>
                            </a:lnTo>
                            <a:lnTo>
                              <a:pt x="645" y="187"/>
                            </a:lnTo>
                            <a:lnTo>
                              <a:pt x="650" y="187"/>
                            </a:lnTo>
                            <a:lnTo>
                              <a:pt x="654" y="187"/>
                            </a:lnTo>
                            <a:lnTo>
                              <a:pt x="663" y="187"/>
                            </a:lnTo>
                            <a:lnTo>
                              <a:pt x="667" y="192"/>
                            </a:lnTo>
                            <a:lnTo>
                              <a:pt x="672" y="192"/>
                            </a:lnTo>
                            <a:lnTo>
                              <a:pt x="676" y="192"/>
                            </a:lnTo>
                            <a:lnTo>
                              <a:pt x="681" y="192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68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21813" y="5391150"/>
                        <a:ext cx="981075" cy="204788"/>
                      </a:xfrm>
                      <a:custGeom>
                        <a:avLst/>
                        <a:gdLst>
                          <a:gd name="T0" fmla="*/ 2147483646 w 618"/>
                          <a:gd name="T1" fmla="*/ 2147483646 h 129"/>
                          <a:gd name="T2" fmla="*/ 2147483646 w 618"/>
                          <a:gd name="T3" fmla="*/ 2147483646 h 129"/>
                          <a:gd name="T4" fmla="*/ 2147483646 w 618"/>
                          <a:gd name="T5" fmla="*/ 2147483646 h 129"/>
                          <a:gd name="T6" fmla="*/ 2147483646 w 618"/>
                          <a:gd name="T7" fmla="*/ 2147483646 h 129"/>
                          <a:gd name="T8" fmla="*/ 2147483646 w 618"/>
                          <a:gd name="T9" fmla="*/ 2147483646 h 129"/>
                          <a:gd name="T10" fmla="*/ 2147483646 w 618"/>
                          <a:gd name="T11" fmla="*/ 2147483646 h 129"/>
                          <a:gd name="T12" fmla="*/ 2147483646 w 618"/>
                          <a:gd name="T13" fmla="*/ 2147483646 h 129"/>
                          <a:gd name="T14" fmla="*/ 2147483646 w 618"/>
                          <a:gd name="T15" fmla="*/ 2147483646 h 129"/>
                          <a:gd name="T16" fmla="*/ 2147483646 w 618"/>
                          <a:gd name="T17" fmla="*/ 2147483646 h 129"/>
                          <a:gd name="T18" fmla="*/ 2147483646 w 618"/>
                          <a:gd name="T19" fmla="*/ 2147483646 h 129"/>
                          <a:gd name="T20" fmla="*/ 2147483646 w 618"/>
                          <a:gd name="T21" fmla="*/ 2147483646 h 129"/>
                          <a:gd name="T22" fmla="*/ 2147483646 w 618"/>
                          <a:gd name="T23" fmla="*/ 2147483646 h 129"/>
                          <a:gd name="T24" fmla="*/ 2147483646 w 618"/>
                          <a:gd name="T25" fmla="*/ 2147483646 h 129"/>
                          <a:gd name="T26" fmla="*/ 2147483646 w 618"/>
                          <a:gd name="T27" fmla="*/ 2147483646 h 129"/>
                          <a:gd name="T28" fmla="*/ 2147483646 w 618"/>
                          <a:gd name="T29" fmla="*/ 2147483646 h 129"/>
                          <a:gd name="T30" fmla="*/ 2147483646 w 618"/>
                          <a:gd name="T31" fmla="*/ 2147483646 h 129"/>
                          <a:gd name="T32" fmla="*/ 2147483646 w 618"/>
                          <a:gd name="T33" fmla="*/ 2147483646 h 129"/>
                          <a:gd name="T34" fmla="*/ 2147483646 w 618"/>
                          <a:gd name="T35" fmla="*/ 2147483646 h 129"/>
                          <a:gd name="T36" fmla="*/ 2147483646 w 618"/>
                          <a:gd name="T37" fmla="*/ 2147483646 h 129"/>
                          <a:gd name="T38" fmla="*/ 2147483646 w 618"/>
                          <a:gd name="T39" fmla="*/ 2147483646 h 129"/>
                          <a:gd name="T40" fmla="*/ 2147483646 w 618"/>
                          <a:gd name="T41" fmla="*/ 2147483646 h 129"/>
                          <a:gd name="T42" fmla="*/ 2147483646 w 618"/>
                          <a:gd name="T43" fmla="*/ 2147483646 h 129"/>
                          <a:gd name="T44" fmla="*/ 2147483646 w 618"/>
                          <a:gd name="T45" fmla="*/ 2147483646 h 129"/>
                          <a:gd name="T46" fmla="*/ 2147483646 w 618"/>
                          <a:gd name="T47" fmla="*/ 2147483646 h 129"/>
                          <a:gd name="T48" fmla="*/ 2147483646 w 618"/>
                          <a:gd name="T49" fmla="*/ 2147483646 h 129"/>
                          <a:gd name="T50" fmla="*/ 2147483646 w 618"/>
                          <a:gd name="T51" fmla="*/ 2147483646 h 129"/>
                          <a:gd name="T52" fmla="*/ 2147483646 w 618"/>
                          <a:gd name="T53" fmla="*/ 2147483646 h 129"/>
                          <a:gd name="T54" fmla="*/ 2147483646 w 618"/>
                          <a:gd name="T55" fmla="*/ 2147483646 h 129"/>
                          <a:gd name="T56" fmla="*/ 2147483646 w 618"/>
                          <a:gd name="T57" fmla="*/ 2147483646 h 129"/>
                          <a:gd name="T58" fmla="*/ 2147483646 w 618"/>
                          <a:gd name="T59" fmla="*/ 2147483646 h 129"/>
                          <a:gd name="T60" fmla="*/ 2147483646 w 618"/>
                          <a:gd name="T61" fmla="*/ 2147483646 h 129"/>
                          <a:gd name="T62" fmla="*/ 2147483646 w 618"/>
                          <a:gd name="T63" fmla="*/ 2147483646 h 129"/>
                          <a:gd name="T64" fmla="*/ 2147483646 w 618"/>
                          <a:gd name="T65" fmla="*/ 2147483646 h 129"/>
                          <a:gd name="T66" fmla="*/ 2147483646 w 618"/>
                          <a:gd name="T67" fmla="*/ 2147483646 h 129"/>
                          <a:gd name="T68" fmla="*/ 2147483646 w 618"/>
                          <a:gd name="T69" fmla="*/ 2147483646 h 129"/>
                          <a:gd name="T70" fmla="*/ 2147483646 w 618"/>
                          <a:gd name="T71" fmla="*/ 2147483646 h 129"/>
                          <a:gd name="T72" fmla="*/ 2147483646 w 618"/>
                          <a:gd name="T73" fmla="*/ 2147483646 h 129"/>
                          <a:gd name="T74" fmla="*/ 2147483646 w 618"/>
                          <a:gd name="T75" fmla="*/ 2147483646 h 129"/>
                          <a:gd name="T76" fmla="*/ 2147483646 w 618"/>
                          <a:gd name="T77" fmla="*/ 2147483646 h 129"/>
                          <a:gd name="T78" fmla="*/ 2147483646 w 618"/>
                          <a:gd name="T79" fmla="*/ 2147483646 h 129"/>
                          <a:gd name="T80" fmla="*/ 2147483646 w 618"/>
                          <a:gd name="T81" fmla="*/ 2147483646 h 129"/>
                          <a:gd name="T82" fmla="*/ 2147483646 w 618"/>
                          <a:gd name="T83" fmla="*/ 2147483646 h 129"/>
                          <a:gd name="T84" fmla="*/ 2147483646 w 618"/>
                          <a:gd name="T85" fmla="*/ 2147483646 h 129"/>
                          <a:gd name="T86" fmla="*/ 2147483646 w 618"/>
                          <a:gd name="T87" fmla="*/ 2147483646 h 129"/>
                          <a:gd name="T88" fmla="*/ 2147483646 w 618"/>
                          <a:gd name="T89" fmla="*/ 2147483646 h 129"/>
                          <a:gd name="T90" fmla="*/ 2147483646 w 618"/>
                          <a:gd name="T91" fmla="*/ 2147483646 h 129"/>
                          <a:gd name="T92" fmla="*/ 2147483646 w 618"/>
                          <a:gd name="T93" fmla="*/ 2147483646 h 129"/>
                          <a:gd name="T94" fmla="*/ 2147483646 w 618"/>
                          <a:gd name="T95" fmla="*/ 2147483646 h 129"/>
                          <a:gd name="T96" fmla="*/ 2147483646 w 618"/>
                          <a:gd name="T97" fmla="*/ 2147483646 h 129"/>
                          <a:gd name="T98" fmla="*/ 2147483646 w 618"/>
                          <a:gd name="T99" fmla="*/ 2147483646 h 129"/>
                          <a:gd name="T100" fmla="*/ 2147483646 w 618"/>
                          <a:gd name="T101" fmla="*/ 2147483646 h 129"/>
                          <a:gd name="T102" fmla="*/ 2147483646 w 618"/>
                          <a:gd name="T103" fmla="*/ 2147483646 h 129"/>
                          <a:gd name="T104" fmla="*/ 2147483646 w 618"/>
                          <a:gd name="T105" fmla="*/ 2147483646 h 129"/>
                          <a:gd name="T106" fmla="*/ 2147483646 w 618"/>
                          <a:gd name="T107" fmla="*/ 2147483646 h 129"/>
                          <a:gd name="T108" fmla="*/ 2147483646 w 618"/>
                          <a:gd name="T109" fmla="*/ 2147483646 h 129"/>
                          <a:gd name="T110" fmla="*/ 2147483646 w 618"/>
                          <a:gd name="T111" fmla="*/ 2147483646 h 129"/>
                          <a:gd name="T112" fmla="*/ 2147483646 w 618"/>
                          <a:gd name="T113" fmla="*/ 2147483646 h 129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</a:gdLst>
                        <a:ahLst/>
                        <a:cxnLst>
                          <a:cxn ang="T114">
                            <a:pos x="T0" y="T1"/>
                          </a:cxn>
                          <a:cxn ang="T115">
                            <a:pos x="T2" y="T3"/>
                          </a:cxn>
                          <a:cxn ang="T116">
                            <a:pos x="T4" y="T5"/>
                          </a:cxn>
                          <a:cxn ang="T117">
                            <a:pos x="T6" y="T7"/>
                          </a:cxn>
                          <a:cxn ang="T118">
                            <a:pos x="T8" y="T9"/>
                          </a:cxn>
                          <a:cxn ang="T119">
                            <a:pos x="T10" y="T11"/>
                          </a:cxn>
                          <a:cxn ang="T120">
                            <a:pos x="T12" y="T13"/>
                          </a:cxn>
                          <a:cxn ang="T121">
                            <a:pos x="T14" y="T15"/>
                          </a:cxn>
                          <a:cxn ang="T122">
                            <a:pos x="T16" y="T17"/>
                          </a:cxn>
                          <a:cxn ang="T123">
                            <a:pos x="T18" y="T19"/>
                          </a:cxn>
                          <a:cxn ang="T124">
                            <a:pos x="T20" y="T21"/>
                          </a:cxn>
                          <a:cxn ang="T125">
                            <a:pos x="T22" y="T23"/>
                          </a:cxn>
                          <a:cxn ang="T126">
                            <a:pos x="T24" y="T25"/>
                          </a:cxn>
                          <a:cxn ang="T127">
                            <a:pos x="T26" y="T27"/>
                          </a:cxn>
                          <a:cxn ang="T128">
                            <a:pos x="T28" y="T29"/>
                          </a:cxn>
                          <a:cxn ang="T129">
                            <a:pos x="T30" y="T31"/>
                          </a:cxn>
                          <a:cxn ang="T130">
                            <a:pos x="T32" y="T33"/>
                          </a:cxn>
                          <a:cxn ang="T131">
                            <a:pos x="T34" y="T35"/>
                          </a:cxn>
                          <a:cxn ang="T132">
                            <a:pos x="T36" y="T37"/>
                          </a:cxn>
                          <a:cxn ang="T133">
                            <a:pos x="T38" y="T39"/>
                          </a:cxn>
                          <a:cxn ang="T134">
                            <a:pos x="T40" y="T41"/>
                          </a:cxn>
                          <a:cxn ang="T135">
                            <a:pos x="T42" y="T43"/>
                          </a:cxn>
                          <a:cxn ang="T136">
                            <a:pos x="T44" y="T45"/>
                          </a:cxn>
                          <a:cxn ang="T137">
                            <a:pos x="T46" y="T47"/>
                          </a:cxn>
                          <a:cxn ang="T138">
                            <a:pos x="T48" y="T49"/>
                          </a:cxn>
                          <a:cxn ang="T139">
                            <a:pos x="T50" y="T51"/>
                          </a:cxn>
                          <a:cxn ang="T140">
                            <a:pos x="T52" y="T53"/>
                          </a:cxn>
                          <a:cxn ang="T141">
                            <a:pos x="T54" y="T55"/>
                          </a:cxn>
                          <a:cxn ang="T142">
                            <a:pos x="T56" y="T57"/>
                          </a:cxn>
                          <a:cxn ang="T143">
                            <a:pos x="T58" y="T59"/>
                          </a:cxn>
                          <a:cxn ang="T144">
                            <a:pos x="T60" y="T61"/>
                          </a:cxn>
                          <a:cxn ang="T145">
                            <a:pos x="T62" y="T63"/>
                          </a:cxn>
                          <a:cxn ang="T146">
                            <a:pos x="T64" y="T65"/>
                          </a:cxn>
                          <a:cxn ang="T147">
                            <a:pos x="T66" y="T67"/>
                          </a:cxn>
                          <a:cxn ang="T148">
                            <a:pos x="T68" y="T69"/>
                          </a:cxn>
                          <a:cxn ang="T149">
                            <a:pos x="T70" y="T71"/>
                          </a:cxn>
                          <a:cxn ang="T150">
                            <a:pos x="T72" y="T73"/>
                          </a:cxn>
                          <a:cxn ang="T151">
                            <a:pos x="T74" y="T75"/>
                          </a:cxn>
                          <a:cxn ang="T152">
                            <a:pos x="T76" y="T77"/>
                          </a:cxn>
                          <a:cxn ang="T153">
                            <a:pos x="T78" y="T79"/>
                          </a:cxn>
                          <a:cxn ang="T154">
                            <a:pos x="T80" y="T81"/>
                          </a:cxn>
                          <a:cxn ang="T155">
                            <a:pos x="T82" y="T83"/>
                          </a:cxn>
                          <a:cxn ang="T156">
                            <a:pos x="T84" y="T85"/>
                          </a:cxn>
                          <a:cxn ang="T157">
                            <a:pos x="T86" y="T87"/>
                          </a:cxn>
                          <a:cxn ang="T158">
                            <a:pos x="T88" y="T89"/>
                          </a:cxn>
                          <a:cxn ang="T159">
                            <a:pos x="T90" y="T91"/>
                          </a:cxn>
                          <a:cxn ang="T160">
                            <a:pos x="T92" y="T93"/>
                          </a:cxn>
                          <a:cxn ang="T161">
                            <a:pos x="T94" y="T95"/>
                          </a:cxn>
                          <a:cxn ang="T162">
                            <a:pos x="T96" y="T97"/>
                          </a:cxn>
                          <a:cxn ang="T163">
                            <a:pos x="T98" y="T99"/>
                          </a:cxn>
                          <a:cxn ang="T164">
                            <a:pos x="T100" y="T101"/>
                          </a:cxn>
                          <a:cxn ang="T165">
                            <a:pos x="T102" y="T103"/>
                          </a:cxn>
                          <a:cxn ang="T166">
                            <a:pos x="T104" y="T105"/>
                          </a:cxn>
                          <a:cxn ang="T167">
                            <a:pos x="T106" y="T107"/>
                          </a:cxn>
                          <a:cxn ang="T168">
                            <a:pos x="T108" y="T109"/>
                          </a:cxn>
                          <a:cxn ang="T169">
                            <a:pos x="T110" y="T111"/>
                          </a:cxn>
                          <a:cxn ang="T170">
                            <a:pos x="T112" y="T113"/>
                          </a:cxn>
                        </a:cxnLst>
                        <a:rect l="0" t="0" r="r" b="b"/>
                        <a:pathLst>
                          <a:path w="618" h="129">
                            <a:moveTo>
                              <a:pt x="0" y="0"/>
                            </a:moveTo>
                            <a:lnTo>
                              <a:pt x="9" y="6"/>
                            </a:lnTo>
                            <a:lnTo>
                              <a:pt x="13" y="6"/>
                            </a:lnTo>
                            <a:lnTo>
                              <a:pt x="18" y="6"/>
                            </a:lnTo>
                            <a:lnTo>
                              <a:pt x="22" y="6"/>
                            </a:lnTo>
                            <a:lnTo>
                              <a:pt x="27" y="11"/>
                            </a:lnTo>
                            <a:lnTo>
                              <a:pt x="36" y="11"/>
                            </a:lnTo>
                            <a:lnTo>
                              <a:pt x="40" y="11"/>
                            </a:lnTo>
                            <a:lnTo>
                              <a:pt x="45" y="11"/>
                            </a:lnTo>
                            <a:lnTo>
                              <a:pt x="49" y="11"/>
                            </a:lnTo>
                            <a:lnTo>
                              <a:pt x="54" y="16"/>
                            </a:lnTo>
                            <a:lnTo>
                              <a:pt x="63" y="16"/>
                            </a:lnTo>
                            <a:lnTo>
                              <a:pt x="67" y="16"/>
                            </a:lnTo>
                            <a:lnTo>
                              <a:pt x="72" y="16"/>
                            </a:lnTo>
                            <a:lnTo>
                              <a:pt x="76" y="22"/>
                            </a:lnTo>
                            <a:lnTo>
                              <a:pt x="85" y="22"/>
                            </a:lnTo>
                            <a:lnTo>
                              <a:pt x="90" y="22"/>
                            </a:lnTo>
                            <a:lnTo>
                              <a:pt x="94" y="22"/>
                            </a:lnTo>
                            <a:lnTo>
                              <a:pt x="98" y="22"/>
                            </a:lnTo>
                            <a:lnTo>
                              <a:pt x="103" y="27"/>
                            </a:lnTo>
                            <a:lnTo>
                              <a:pt x="112" y="27"/>
                            </a:lnTo>
                            <a:lnTo>
                              <a:pt x="116" y="27"/>
                            </a:lnTo>
                            <a:lnTo>
                              <a:pt x="121" y="27"/>
                            </a:lnTo>
                            <a:lnTo>
                              <a:pt x="125" y="32"/>
                            </a:lnTo>
                            <a:lnTo>
                              <a:pt x="130" y="32"/>
                            </a:lnTo>
                            <a:lnTo>
                              <a:pt x="139" y="32"/>
                            </a:lnTo>
                            <a:lnTo>
                              <a:pt x="143" y="32"/>
                            </a:lnTo>
                            <a:lnTo>
                              <a:pt x="148" y="32"/>
                            </a:lnTo>
                            <a:lnTo>
                              <a:pt x="152" y="38"/>
                            </a:lnTo>
                            <a:lnTo>
                              <a:pt x="157" y="38"/>
                            </a:lnTo>
                            <a:lnTo>
                              <a:pt x="166" y="38"/>
                            </a:lnTo>
                            <a:lnTo>
                              <a:pt x="170" y="38"/>
                            </a:lnTo>
                            <a:lnTo>
                              <a:pt x="175" y="43"/>
                            </a:lnTo>
                            <a:lnTo>
                              <a:pt x="179" y="43"/>
                            </a:lnTo>
                            <a:lnTo>
                              <a:pt x="184" y="43"/>
                            </a:lnTo>
                            <a:lnTo>
                              <a:pt x="193" y="43"/>
                            </a:lnTo>
                            <a:lnTo>
                              <a:pt x="197" y="43"/>
                            </a:lnTo>
                            <a:lnTo>
                              <a:pt x="201" y="48"/>
                            </a:lnTo>
                            <a:lnTo>
                              <a:pt x="206" y="48"/>
                            </a:lnTo>
                            <a:lnTo>
                              <a:pt x="210" y="48"/>
                            </a:lnTo>
                            <a:lnTo>
                              <a:pt x="219" y="48"/>
                            </a:lnTo>
                            <a:lnTo>
                              <a:pt x="224" y="54"/>
                            </a:lnTo>
                            <a:lnTo>
                              <a:pt x="228" y="54"/>
                            </a:lnTo>
                            <a:lnTo>
                              <a:pt x="233" y="54"/>
                            </a:lnTo>
                            <a:lnTo>
                              <a:pt x="237" y="54"/>
                            </a:lnTo>
                            <a:lnTo>
                              <a:pt x="246" y="54"/>
                            </a:lnTo>
                            <a:lnTo>
                              <a:pt x="251" y="59"/>
                            </a:lnTo>
                            <a:lnTo>
                              <a:pt x="255" y="59"/>
                            </a:lnTo>
                            <a:lnTo>
                              <a:pt x="260" y="59"/>
                            </a:lnTo>
                            <a:lnTo>
                              <a:pt x="264" y="59"/>
                            </a:lnTo>
                            <a:lnTo>
                              <a:pt x="273" y="59"/>
                            </a:lnTo>
                            <a:lnTo>
                              <a:pt x="278" y="64"/>
                            </a:lnTo>
                            <a:lnTo>
                              <a:pt x="282" y="64"/>
                            </a:lnTo>
                            <a:lnTo>
                              <a:pt x="287" y="64"/>
                            </a:lnTo>
                            <a:lnTo>
                              <a:pt x="291" y="64"/>
                            </a:lnTo>
                            <a:lnTo>
                              <a:pt x="300" y="64"/>
                            </a:lnTo>
                            <a:lnTo>
                              <a:pt x="305" y="70"/>
                            </a:lnTo>
                            <a:lnTo>
                              <a:pt x="309" y="70"/>
                            </a:lnTo>
                            <a:lnTo>
                              <a:pt x="313" y="70"/>
                            </a:lnTo>
                            <a:lnTo>
                              <a:pt x="318" y="70"/>
                            </a:lnTo>
                            <a:lnTo>
                              <a:pt x="327" y="70"/>
                            </a:lnTo>
                            <a:lnTo>
                              <a:pt x="331" y="75"/>
                            </a:lnTo>
                            <a:lnTo>
                              <a:pt x="336" y="75"/>
                            </a:lnTo>
                            <a:lnTo>
                              <a:pt x="340" y="75"/>
                            </a:lnTo>
                            <a:lnTo>
                              <a:pt x="345" y="75"/>
                            </a:lnTo>
                            <a:lnTo>
                              <a:pt x="354" y="75"/>
                            </a:lnTo>
                            <a:lnTo>
                              <a:pt x="358" y="81"/>
                            </a:lnTo>
                            <a:lnTo>
                              <a:pt x="363" y="81"/>
                            </a:lnTo>
                            <a:lnTo>
                              <a:pt x="367" y="81"/>
                            </a:lnTo>
                            <a:lnTo>
                              <a:pt x="372" y="81"/>
                            </a:lnTo>
                            <a:lnTo>
                              <a:pt x="381" y="81"/>
                            </a:lnTo>
                            <a:lnTo>
                              <a:pt x="385" y="86"/>
                            </a:lnTo>
                            <a:lnTo>
                              <a:pt x="390" y="86"/>
                            </a:lnTo>
                            <a:lnTo>
                              <a:pt x="394" y="86"/>
                            </a:lnTo>
                            <a:lnTo>
                              <a:pt x="399" y="86"/>
                            </a:lnTo>
                            <a:lnTo>
                              <a:pt x="408" y="86"/>
                            </a:lnTo>
                            <a:lnTo>
                              <a:pt x="412" y="91"/>
                            </a:lnTo>
                            <a:lnTo>
                              <a:pt x="416" y="91"/>
                            </a:lnTo>
                            <a:lnTo>
                              <a:pt x="421" y="91"/>
                            </a:lnTo>
                            <a:lnTo>
                              <a:pt x="425" y="91"/>
                            </a:lnTo>
                            <a:lnTo>
                              <a:pt x="434" y="91"/>
                            </a:lnTo>
                            <a:lnTo>
                              <a:pt x="439" y="97"/>
                            </a:lnTo>
                            <a:lnTo>
                              <a:pt x="443" y="97"/>
                            </a:lnTo>
                            <a:lnTo>
                              <a:pt x="448" y="97"/>
                            </a:lnTo>
                            <a:lnTo>
                              <a:pt x="452" y="97"/>
                            </a:lnTo>
                            <a:lnTo>
                              <a:pt x="461" y="97"/>
                            </a:lnTo>
                            <a:lnTo>
                              <a:pt x="466" y="102"/>
                            </a:lnTo>
                            <a:lnTo>
                              <a:pt x="470" y="102"/>
                            </a:lnTo>
                            <a:lnTo>
                              <a:pt x="475" y="102"/>
                            </a:lnTo>
                            <a:lnTo>
                              <a:pt x="479" y="102"/>
                            </a:lnTo>
                            <a:lnTo>
                              <a:pt x="488" y="102"/>
                            </a:lnTo>
                            <a:lnTo>
                              <a:pt x="493" y="107"/>
                            </a:lnTo>
                            <a:lnTo>
                              <a:pt x="497" y="107"/>
                            </a:lnTo>
                            <a:lnTo>
                              <a:pt x="502" y="107"/>
                            </a:lnTo>
                            <a:lnTo>
                              <a:pt x="506" y="107"/>
                            </a:lnTo>
                            <a:lnTo>
                              <a:pt x="515" y="107"/>
                            </a:lnTo>
                            <a:lnTo>
                              <a:pt x="520" y="113"/>
                            </a:lnTo>
                            <a:lnTo>
                              <a:pt x="524" y="113"/>
                            </a:lnTo>
                            <a:lnTo>
                              <a:pt x="528" y="113"/>
                            </a:lnTo>
                            <a:lnTo>
                              <a:pt x="533" y="113"/>
                            </a:lnTo>
                            <a:lnTo>
                              <a:pt x="542" y="113"/>
                            </a:lnTo>
                            <a:lnTo>
                              <a:pt x="546" y="113"/>
                            </a:lnTo>
                            <a:lnTo>
                              <a:pt x="551" y="118"/>
                            </a:lnTo>
                            <a:lnTo>
                              <a:pt x="555" y="118"/>
                            </a:lnTo>
                            <a:lnTo>
                              <a:pt x="560" y="118"/>
                            </a:lnTo>
                            <a:lnTo>
                              <a:pt x="569" y="118"/>
                            </a:lnTo>
                            <a:lnTo>
                              <a:pt x="573" y="118"/>
                            </a:lnTo>
                            <a:lnTo>
                              <a:pt x="578" y="123"/>
                            </a:lnTo>
                            <a:lnTo>
                              <a:pt x="582" y="123"/>
                            </a:lnTo>
                            <a:lnTo>
                              <a:pt x="587" y="123"/>
                            </a:lnTo>
                            <a:lnTo>
                              <a:pt x="596" y="123"/>
                            </a:lnTo>
                            <a:lnTo>
                              <a:pt x="600" y="123"/>
                            </a:lnTo>
                            <a:lnTo>
                              <a:pt x="605" y="123"/>
                            </a:lnTo>
                            <a:lnTo>
                              <a:pt x="609" y="129"/>
                            </a:lnTo>
                            <a:lnTo>
                              <a:pt x="618" y="12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550" name="Group 4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07138" y="1701800"/>
                      <a:ext cx="4095750" cy="3622676"/>
                      <a:chOff x="6307138" y="1701800"/>
                      <a:chExt cx="4095750" cy="3622676"/>
                    </a:xfrm>
                  </p:grpSpPr>
                  <p:sp>
                    <p:nvSpPr>
                      <p:cNvPr id="7561" name="Freeform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07138" y="1701800"/>
                        <a:ext cx="1081088" cy="2222500"/>
                      </a:xfrm>
                      <a:custGeom>
                        <a:avLst/>
                        <a:gdLst>
                          <a:gd name="T0" fmla="*/ 2147483646 w 681"/>
                          <a:gd name="T1" fmla="*/ 2147483646 h 1400"/>
                          <a:gd name="T2" fmla="*/ 2147483646 w 681"/>
                          <a:gd name="T3" fmla="*/ 2147483646 h 1400"/>
                          <a:gd name="T4" fmla="*/ 2147483646 w 681"/>
                          <a:gd name="T5" fmla="*/ 2147483646 h 1400"/>
                          <a:gd name="T6" fmla="*/ 2147483646 w 681"/>
                          <a:gd name="T7" fmla="*/ 2147483646 h 1400"/>
                          <a:gd name="T8" fmla="*/ 2147483646 w 681"/>
                          <a:gd name="T9" fmla="*/ 2147483646 h 1400"/>
                          <a:gd name="T10" fmla="*/ 2147483646 w 681"/>
                          <a:gd name="T11" fmla="*/ 2147483646 h 1400"/>
                          <a:gd name="T12" fmla="*/ 2147483646 w 681"/>
                          <a:gd name="T13" fmla="*/ 2147483646 h 1400"/>
                          <a:gd name="T14" fmla="*/ 2147483646 w 681"/>
                          <a:gd name="T15" fmla="*/ 2147483646 h 1400"/>
                          <a:gd name="T16" fmla="*/ 2147483646 w 681"/>
                          <a:gd name="T17" fmla="*/ 2147483646 h 1400"/>
                          <a:gd name="T18" fmla="*/ 2147483646 w 681"/>
                          <a:gd name="T19" fmla="*/ 2147483646 h 1400"/>
                          <a:gd name="T20" fmla="*/ 2147483646 w 681"/>
                          <a:gd name="T21" fmla="*/ 2147483646 h 1400"/>
                          <a:gd name="T22" fmla="*/ 2147483646 w 681"/>
                          <a:gd name="T23" fmla="*/ 2147483646 h 1400"/>
                          <a:gd name="T24" fmla="*/ 2147483646 w 681"/>
                          <a:gd name="T25" fmla="*/ 2147483646 h 1400"/>
                          <a:gd name="T26" fmla="*/ 2147483646 w 681"/>
                          <a:gd name="T27" fmla="*/ 2147483646 h 1400"/>
                          <a:gd name="T28" fmla="*/ 2147483646 w 681"/>
                          <a:gd name="T29" fmla="*/ 2147483646 h 1400"/>
                          <a:gd name="T30" fmla="*/ 2147483646 w 681"/>
                          <a:gd name="T31" fmla="*/ 2147483646 h 1400"/>
                          <a:gd name="T32" fmla="*/ 2147483646 w 681"/>
                          <a:gd name="T33" fmla="*/ 2147483646 h 1400"/>
                          <a:gd name="T34" fmla="*/ 2147483646 w 681"/>
                          <a:gd name="T35" fmla="*/ 2147483646 h 1400"/>
                          <a:gd name="T36" fmla="*/ 2147483646 w 681"/>
                          <a:gd name="T37" fmla="*/ 2147483646 h 1400"/>
                          <a:gd name="T38" fmla="*/ 2147483646 w 681"/>
                          <a:gd name="T39" fmla="*/ 2147483646 h 1400"/>
                          <a:gd name="T40" fmla="*/ 2147483646 w 681"/>
                          <a:gd name="T41" fmla="*/ 2147483646 h 1400"/>
                          <a:gd name="T42" fmla="*/ 2147483646 w 681"/>
                          <a:gd name="T43" fmla="*/ 2147483646 h 1400"/>
                          <a:gd name="T44" fmla="*/ 2147483646 w 681"/>
                          <a:gd name="T45" fmla="*/ 2147483646 h 1400"/>
                          <a:gd name="T46" fmla="*/ 2147483646 w 681"/>
                          <a:gd name="T47" fmla="*/ 2147483646 h 1400"/>
                          <a:gd name="T48" fmla="*/ 2147483646 w 681"/>
                          <a:gd name="T49" fmla="*/ 2147483646 h 1400"/>
                          <a:gd name="T50" fmla="*/ 2147483646 w 681"/>
                          <a:gd name="T51" fmla="*/ 2147483646 h 1400"/>
                          <a:gd name="T52" fmla="*/ 2147483646 w 681"/>
                          <a:gd name="T53" fmla="*/ 2147483646 h 1400"/>
                          <a:gd name="T54" fmla="*/ 2147483646 w 681"/>
                          <a:gd name="T55" fmla="*/ 2147483646 h 1400"/>
                          <a:gd name="T56" fmla="*/ 2147483646 w 681"/>
                          <a:gd name="T57" fmla="*/ 2147483646 h 1400"/>
                          <a:gd name="T58" fmla="*/ 2147483646 w 681"/>
                          <a:gd name="T59" fmla="*/ 2147483646 h 1400"/>
                          <a:gd name="T60" fmla="*/ 2147483646 w 681"/>
                          <a:gd name="T61" fmla="*/ 2147483646 h 1400"/>
                          <a:gd name="T62" fmla="*/ 2147483646 w 681"/>
                          <a:gd name="T63" fmla="*/ 2147483646 h 1400"/>
                          <a:gd name="T64" fmla="*/ 2147483646 w 681"/>
                          <a:gd name="T65" fmla="*/ 2147483646 h 1400"/>
                          <a:gd name="T66" fmla="*/ 2147483646 w 681"/>
                          <a:gd name="T67" fmla="*/ 2147483646 h 1400"/>
                          <a:gd name="T68" fmla="*/ 2147483646 w 681"/>
                          <a:gd name="T69" fmla="*/ 2147483646 h 1400"/>
                          <a:gd name="T70" fmla="*/ 2147483646 w 681"/>
                          <a:gd name="T71" fmla="*/ 2147483646 h 1400"/>
                          <a:gd name="T72" fmla="*/ 2147483646 w 681"/>
                          <a:gd name="T73" fmla="*/ 2147483646 h 1400"/>
                          <a:gd name="T74" fmla="*/ 2147483646 w 681"/>
                          <a:gd name="T75" fmla="*/ 2147483646 h 1400"/>
                          <a:gd name="T76" fmla="*/ 2147483646 w 681"/>
                          <a:gd name="T77" fmla="*/ 2147483646 h 1400"/>
                          <a:gd name="T78" fmla="*/ 2147483646 w 681"/>
                          <a:gd name="T79" fmla="*/ 2147483646 h 1400"/>
                          <a:gd name="T80" fmla="*/ 2147483646 w 681"/>
                          <a:gd name="T81" fmla="*/ 2147483646 h 1400"/>
                          <a:gd name="T82" fmla="*/ 2147483646 w 681"/>
                          <a:gd name="T83" fmla="*/ 2147483646 h 140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400">
                            <a:moveTo>
                              <a:pt x="0" y="0"/>
                            </a:moveTo>
                            <a:lnTo>
                              <a:pt x="5" y="11"/>
                            </a:lnTo>
                            <a:lnTo>
                              <a:pt x="9" y="43"/>
                            </a:lnTo>
                            <a:lnTo>
                              <a:pt x="13" y="75"/>
                            </a:lnTo>
                            <a:lnTo>
                              <a:pt x="22" y="107"/>
                            </a:lnTo>
                            <a:lnTo>
                              <a:pt x="27" y="133"/>
                            </a:lnTo>
                            <a:lnTo>
                              <a:pt x="31" y="160"/>
                            </a:lnTo>
                            <a:lnTo>
                              <a:pt x="36" y="187"/>
                            </a:lnTo>
                            <a:lnTo>
                              <a:pt x="40" y="214"/>
                            </a:lnTo>
                            <a:lnTo>
                              <a:pt x="49" y="240"/>
                            </a:lnTo>
                            <a:lnTo>
                              <a:pt x="54" y="262"/>
                            </a:lnTo>
                            <a:lnTo>
                              <a:pt x="58" y="283"/>
                            </a:lnTo>
                            <a:lnTo>
                              <a:pt x="63" y="310"/>
                            </a:lnTo>
                            <a:lnTo>
                              <a:pt x="67" y="331"/>
                            </a:lnTo>
                            <a:lnTo>
                              <a:pt x="76" y="353"/>
                            </a:lnTo>
                            <a:lnTo>
                              <a:pt x="81" y="369"/>
                            </a:lnTo>
                            <a:lnTo>
                              <a:pt x="85" y="390"/>
                            </a:lnTo>
                            <a:lnTo>
                              <a:pt x="90" y="411"/>
                            </a:lnTo>
                            <a:lnTo>
                              <a:pt x="94" y="427"/>
                            </a:lnTo>
                            <a:lnTo>
                              <a:pt x="103" y="449"/>
                            </a:lnTo>
                            <a:lnTo>
                              <a:pt x="108" y="465"/>
                            </a:lnTo>
                            <a:lnTo>
                              <a:pt x="112" y="481"/>
                            </a:lnTo>
                            <a:lnTo>
                              <a:pt x="117" y="502"/>
                            </a:lnTo>
                            <a:lnTo>
                              <a:pt x="121" y="518"/>
                            </a:lnTo>
                            <a:lnTo>
                              <a:pt x="130" y="534"/>
                            </a:lnTo>
                            <a:lnTo>
                              <a:pt x="134" y="550"/>
                            </a:lnTo>
                            <a:lnTo>
                              <a:pt x="139" y="566"/>
                            </a:lnTo>
                            <a:lnTo>
                              <a:pt x="143" y="582"/>
                            </a:lnTo>
                            <a:lnTo>
                              <a:pt x="148" y="593"/>
                            </a:lnTo>
                            <a:lnTo>
                              <a:pt x="157" y="609"/>
                            </a:lnTo>
                            <a:lnTo>
                              <a:pt x="161" y="625"/>
                            </a:lnTo>
                            <a:lnTo>
                              <a:pt x="166" y="636"/>
                            </a:lnTo>
                            <a:lnTo>
                              <a:pt x="170" y="652"/>
                            </a:lnTo>
                            <a:lnTo>
                              <a:pt x="175" y="668"/>
                            </a:lnTo>
                            <a:lnTo>
                              <a:pt x="184" y="678"/>
                            </a:lnTo>
                            <a:lnTo>
                              <a:pt x="188" y="689"/>
                            </a:lnTo>
                            <a:lnTo>
                              <a:pt x="193" y="705"/>
                            </a:lnTo>
                            <a:lnTo>
                              <a:pt x="197" y="716"/>
                            </a:lnTo>
                            <a:lnTo>
                              <a:pt x="202" y="732"/>
                            </a:lnTo>
                            <a:lnTo>
                              <a:pt x="211" y="743"/>
                            </a:lnTo>
                            <a:lnTo>
                              <a:pt x="215" y="753"/>
                            </a:lnTo>
                            <a:lnTo>
                              <a:pt x="220" y="764"/>
                            </a:lnTo>
                            <a:lnTo>
                              <a:pt x="224" y="780"/>
                            </a:lnTo>
                            <a:lnTo>
                              <a:pt x="228" y="791"/>
                            </a:lnTo>
                            <a:lnTo>
                              <a:pt x="237" y="801"/>
                            </a:lnTo>
                            <a:lnTo>
                              <a:pt x="242" y="812"/>
                            </a:lnTo>
                            <a:lnTo>
                              <a:pt x="246" y="823"/>
                            </a:lnTo>
                            <a:lnTo>
                              <a:pt x="251" y="833"/>
                            </a:lnTo>
                            <a:lnTo>
                              <a:pt x="255" y="844"/>
                            </a:lnTo>
                            <a:lnTo>
                              <a:pt x="264" y="855"/>
                            </a:lnTo>
                            <a:lnTo>
                              <a:pt x="269" y="866"/>
                            </a:lnTo>
                            <a:lnTo>
                              <a:pt x="273" y="876"/>
                            </a:lnTo>
                            <a:lnTo>
                              <a:pt x="278" y="887"/>
                            </a:lnTo>
                            <a:lnTo>
                              <a:pt x="282" y="892"/>
                            </a:lnTo>
                            <a:lnTo>
                              <a:pt x="291" y="903"/>
                            </a:lnTo>
                            <a:lnTo>
                              <a:pt x="296" y="914"/>
                            </a:lnTo>
                            <a:lnTo>
                              <a:pt x="300" y="924"/>
                            </a:lnTo>
                            <a:lnTo>
                              <a:pt x="305" y="935"/>
                            </a:lnTo>
                            <a:lnTo>
                              <a:pt x="309" y="940"/>
                            </a:lnTo>
                            <a:lnTo>
                              <a:pt x="318" y="951"/>
                            </a:lnTo>
                            <a:lnTo>
                              <a:pt x="323" y="962"/>
                            </a:lnTo>
                            <a:lnTo>
                              <a:pt x="327" y="967"/>
                            </a:lnTo>
                            <a:lnTo>
                              <a:pt x="332" y="978"/>
                            </a:lnTo>
                            <a:lnTo>
                              <a:pt x="336" y="988"/>
                            </a:lnTo>
                            <a:lnTo>
                              <a:pt x="345" y="994"/>
                            </a:lnTo>
                            <a:lnTo>
                              <a:pt x="349" y="1004"/>
                            </a:lnTo>
                            <a:lnTo>
                              <a:pt x="354" y="1010"/>
                            </a:lnTo>
                            <a:lnTo>
                              <a:pt x="358" y="1020"/>
                            </a:lnTo>
                            <a:lnTo>
                              <a:pt x="363" y="1031"/>
                            </a:lnTo>
                            <a:lnTo>
                              <a:pt x="372" y="1037"/>
                            </a:lnTo>
                            <a:lnTo>
                              <a:pt x="376" y="1047"/>
                            </a:lnTo>
                            <a:lnTo>
                              <a:pt x="381" y="1053"/>
                            </a:lnTo>
                            <a:lnTo>
                              <a:pt x="385" y="1063"/>
                            </a:lnTo>
                            <a:lnTo>
                              <a:pt x="390" y="1069"/>
                            </a:lnTo>
                            <a:lnTo>
                              <a:pt x="399" y="1074"/>
                            </a:lnTo>
                            <a:lnTo>
                              <a:pt x="403" y="1085"/>
                            </a:lnTo>
                            <a:lnTo>
                              <a:pt x="408" y="1090"/>
                            </a:lnTo>
                            <a:lnTo>
                              <a:pt x="412" y="1101"/>
                            </a:lnTo>
                            <a:lnTo>
                              <a:pt x="417" y="1106"/>
                            </a:lnTo>
                            <a:lnTo>
                              <a:pt x="426" y="1111"/>
                            </a:lnTo>
                            <a:lnTo>
                              <a:pt x="430" y="1122"/>
                            </a:lnTo>
                            <a:lnTo>
                              <a:pt x="435" y="1127"/>
                            </a:lnTo>
                            <a:lnTo>
                              <a:pt x="439" y="1133"/>
                            </a:lnTo>
                            <a:lnTo>
                              <a:pt x="448" y="1143"/>
                            </a:lnTo>
                            <a:lnTo>
                              <a:pt x="452" y="1149"/>
                            </a:lnTo>
                            <a:lnTo>
                              <a:pt x="457" y="1154"/>
                            </a:lnTo>
                            <a:lnTo>
                              <a:pt x="461" y="1165"/>
                            </a:lnTo>
                            <a:lnTo>
                              <a:pt x="466" y="1170"/>
                            </a:lnTo>
                            <a:lnTo>
                              <a:pt x="475" y="1175"/>
                            </a:lnTo>
                            <a:lnTo>
                              <a:pt x="479" y="1181"/>
                            </a:lnTo>
                            <a:lnTo>
                              <a:pt x="484" y="1191"/>
                            </a:lnTo>
                            <a:lnTo>
                              <a:pt x="488" y="1197"/>
                            </a:lnTo>
                            <a:lnTo>
                              <a:pt x="493" y="1202"/>
                            </a:lnTo>
                            <a:lnTo>
                              <a:pt x="502" y="1208"/>
                            </a:lnTo>
                            <a:lnTo>
                              <a:pt x="506" y="1213"/>
                            </a:lnTo>
                            <a:lnTo>
                              <a:pt x="511" y="1224"/>
                            </a:lnTo>
                            <a:lnTo>
                              <a:pt x="515" y="1229"/>
                            </a:lnTo>
                            <a:lnTo>
                              <a:pt x="520" y="1234"/>
                            </a:lnTo>
                            <a:lnTo>
                              <a:pt x="529" y="1240"/>
                            </a:lnTo>
                            <a:lnTo>
                              <a:pt x="533" y="1245"/>
                            </a:lnTo>
                            <a:lnTo>
                              <a:pt x="538" y="1250"/>
                            </a:lnTo>
                            <a:lnTo>
                              <a:pt x="542" y="1256"/>
                            </a:lnTo>
                            <a:lnTo>
                              <a:pt x="547" y="1266"/>
                            </a:lnTo>
                            <a:lnTo>
                              <a:pt x="555" y="1272"/>
                            </a:lnTo>
                            <a:lnTo>
                              <a:pt x="560" y="1277"/>
                            </a:lnTo>
                            <a:lnTo>
                              <a:pt x="564" y="1282"/>
                            </a:lnTo>
                            <a:lnTo>
                              <a:pt x="569" y="1288"/>
                            </a:lnTo>
                            <a:lnTo>
                              <a:pt x="573" y="1293"/>
                            </a:lnTo>
                            <a:lnTo>
                              <a:pt x="582" y="1298"/>
                            </a:lnTo>
                            <a:lnTo>
                              <a:pt x="587" y="1304"/>
                            </a:lnTo>
                            <a:lnTo>
                              <a:pt x="591" y="1309"/>
                            </a:lnTo>
                            <a:lnTo>
                              <a:pt x="596" y="1314"/>
                            </a:lnTo>
                            <a:lnTo>
                              <a:pt x="600" y="1320"/>
                            </a:lnTo>
                            <a:lnTo>
                              <a:pt x="609" y="1325"/>
                            </a:lnTo>
                            <a:lnTo>
                              <a:pt x="614" y="1330"/>
                            </a:lnTo>
                            <a:lnTo>
                              <a:pt x="618" y="1336"/>
                            </a:lnTo>
                            <a:lnTo>
                              <a:pt x="623" y="1341"/>
                            </a:lnTo>
                            <a:lnTo>
                              <a:pt x="627" y="1346"/>
                            </a:lnTo>
                            <a:lnTo>
                              <a:pt x="636" y="1352"/>
                            </a:lnTo>
                            <a:lnTo>
                              <a:pt x="641" y="1357"/>
                            </a:lnTo>
                            <a:lnTo>
                              <a:pt x="645" y="1362"/>
                            </a:lnTo>
                            <a:lnTo>
                              <a:pt x="650" y="1368"/>
                            </a:lnTo>
                            <a:lnTo>
                              <a:pt x="654" y="1373"/>
                            </a:lnTo>
                            <a:lnTo>
                              <a:pt x="663" y="1379"/>
                            </a:lnTo>
                            <a:lnTo>
                              <a:pt x="667" y="1384"/>
                            </a:lnTo>
                            <a:lnTo>
                              <a:pt x="672" y="1389"/>
                            </a:lnTo>
                            <a:lnTo>
                              <a:pt x="676" y="1395"/>
                            </a:lnTo>
                            <a:lnTo>
                              <a:pt x="681" y="140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62" name="Freeform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388225" y="3924300"/>
                        <a:ext cx="1087438" cy="712788"/>
                      </a:xfrm>
                      <a:custGeom>
                        <a:avLst/>
                        <a:gdLst>
                          <a:gd name="T0" fmla="*/ 2147483646 w 685"/>
                          <a:gd name="T1" fmla="*/ 2147483646 h 449"/>
                          <a:gd name="T2" fmla="*/ 2147483646 w 685"/>
                          <a:gd name="T3" fmla="*/ 2147483646 h 449"/>
                          <a:gd name="T4" fmla="*/ 2147483646 w 685"/>
                          <a:gd name="T5" fmla="*/ 2147483646 h 449"/>
                          <a:gd name="T6" fmla="*/ 2147483646 w 685"/>
                          <a:gd name="T7" fmla="*/ 2147483646 h 449"/>
                          <a:gd name="T8" fmla="*/ 2147483646 w 685"/>
                          <a:gd name="T9" fmla="*/ 2147483646 h 449"/>
                          <a:gd name="T10" fmla="*/ 2147483646 w 685"/>
                          <a:gd name="T11" fmla="*/ 2147483646 h 449"/>
                          <a:gd name="T12" fmla="*/ 2147483646 w 685"/>
                          <a:gd name="T13" fmla="*/ 2147483646 h 449"/>
                          <a:gd name="T14" fmla="*/ 2147483646 w 685"/>
                          <a:gd name="T15" fmla="*/ 2147483646 h 449"/>
                          <a:gd name="T16" fmla="*/ 2147483646 w 685"/>
                          <a:gd name="T17" fmla="*/ 2147483646 h 449"/>
                          <a:gd name="T18" fmla="*/ 2147483646 w 685"/>
                          <a:gd name="T19" fmla="*/ 2147483646 h 449"/>
                          <a:gd name="T20" fmla="*/ 2147483646 w 685"/>
                          <a:gd name="T21" fmla="*/ 2147483646 h 449"/>
                          <a:gd name="T22" fmla="*/ 2147483646 w 685"/>
                          <a:gd name="T23" fmla="*/ 2147483646 h 449"/>
                          <a:gd name="T24" fmla="*/ 2147483646 w 685"/>
                          <a:gd name="T25" fmla="*/ 2147483646 h 449"/>
                          <a:gd name="T26" fmla="*/ 2147483646 w 685"/>
                          <a:gd name="T27" fmla="*/ 2147483646 h 449"/>
                          <a:gd name="T28" fmla="*/ 2147483646 w 685"/>
                          <a:gd name="T29" fmla="*/ 2147483646 h 449"/>
                          <a:gd name="T30" fmla="*/ 2147483646 w 685"/>
                          <a:gd name="T31" fmla="*/ 2147483646 h 449"/>
                          <a:gd name="T32" fmla="*/ 2147483646 w 685"/>
                          <a:gd name="T33" fmla="*/ 2147483646 h 449"/>
                          <a:gd name="T34" fmla="*/ 2147483646 w 685"/>
                          <a:gd name="T35" fmla="*/ 2147483646 h 449"/>
                          <a:gd name="T36" fmla="*/ 2147483646 w 685"/>
                          <a:gd name="T37" fmla="*/ 2147483646 h 449"/>
                          <a:gd name="T38" fmla="*/ 2147483646 w 685"/>
                          <a:gd name="T39" fmla="*/ 2147483646 h 449"/>
                          <a:gd name="T40" fmla="*/ 2147483646 w 685"/>
                          <a:gd name="T41" fmla="*/ 2147483646 h 449"/>
                          <a:gd name="T42" fmla="*/ 2147483646 w 685"/>
                          <a:gd name="T43" fmla="*/ 2147483646 h 449"/>
                          <a:gd name="T44" fmla="*/ 2147483646 w 685"/>
                          <a:gd name="T45" fmla="*/ 2147483646 h 449"/>
                          <a:gd name="T46" fmla="*/ 2147483646 w 685"/>
                          <a:gd name="T47" fmla="*/ 2147483646 h 449"/>
                          <a:gd name="T48" fmla="*/ 2147483646 w 685"/>
                          <a:gd name="T49" fmla="*/ 2147483646 h 449"/>
                          <a:gd name="T50" fmla="*/ 2147483646 w 685"/>
                          <a:gd name="T51" fmla="*/ 2147483646 h 449"/>
                          <a:gd name="T52" fmla="*/ 2147483646 w 685"/>
                          <a:gd name="T53" fmla="*/ 2147483646 h 449"/>
                          <a:gd name="T54" fmla="*/ 2147483646 w 685"/>
                          <a:gd name="T55" fmla="*/ 2147483646 h 449"/>
                          <a:gd name="T56" fmla="*/ 2147483646 w 685"/>
                          <a:gd name="T57" fmla="*/ 2147483646 h 449"/>
                          <a:gd name="T58" fmla="*/ 2147483646 w 685"/>
                          <a:gd name="T59" fmla="*/ 2147483646 h 449"/>
                          <a:gd name="T60" fmla="*/ 2147483646 w 685"/>
                          <a:gd name="T61" fmla="*/ 2147483646 h 449"/>
                          <a:gd name="T62" fmla="*/ 2147483646 w 685"/>
                          <a:gd name="T63" fmla="*/ 2147483646 h 449"/>
                          <a:gd name="T64" fmla="*/ 2147483646 w 685"/>
                          <a:gd name="T65" fmla="*/ 2147483646 h 449"/>
                          <a:gd name="T66" fmla="*/ 2147483646 w 685"/>
                          <a:gd name="T67" fmla="*/ 2147483646 h 449"/>
                          <a:gd name="T68" fmla="*/ 2147483646 w 685"/>
                          <a:gd name="T69" fmla="*/ 2147483646 h 449"/>
                          <a:gd name="T70" fmla="*/ 2147483646 w 685"/>
                          <a:gd name="T71" fmla="*/ 2147483646 h 449"/>
                          <a:gd name="T72" fmla="*/ 2147483646 w 685"/>
                          <a:gd name="T73" fmla="*/ 2147483646 h 449"/>
                          <a:gd name="T74" fmla="*/ 2147483646 w 685"/>
                          <a:gd name="T75" fmla="*/ 2147483646 h 449"/>
                          <a:gd name="T76" fmla="*/ 2147483646 w 685"/>
                          <a:gd name="T77" fmla="*/ 2147483646 h 449"/>
                          <a:gd name="T78" fmla="*/ 2147483646 w 685"/>
                          <a:gd name="T79" fmla="*/ 2147483646 h 449"/>
                          <a:gd name="T80" fmla="*/ 2147483646 w 685"/>
                          <a:gd name="T81" fmla="*/ 2147483646 h 449"/>
                          <a:gd name="T82" fmla="*/ 2147483646 w 685"/>
                          <a:gd name="T83" fmla="*/ 2147483646 h 449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449">
                            <a:moveTo>
                              <a:pt x="0" y="0"/>
                            </a:moveTo>
                            <a:lnTo>
                              <a:pt x="9" y="5"/>
                            </a:lnTo>
                            <a:lnTo>
                              <a:pt x="13" y="11"/>
                            </a:lnTo>
                            <a:lnTo>
                              <a:pt x="18" y="11"/>
                            </a:lnTo>
                            <a:lnTo>
                              <a:pt x="22" y="16"/>
                            </a:lnTo>
                            <a:lnTo>
                              <a:pt x="27" y="21"/>
                            </a:lnTo>
                            <a:lnTo>
                              <a:pt x="36" y="27"/>
                            </a:lnTo>
                            <a:lnTo>
                              <a:pt x="40" y="32"/>
                            </a:lnTo>
                            <a:lnTo>
                              <a:pt x="45" y="37"/>
                            </a:lnTo>
                            <a:lnTo>
                              <a:pt x="49" y="43"/>
                            </a:lnTo>
                            <a:lnTo>
                              <a:pt x="54" y="48"/>
                            </a:lnTo>
                            <a:lnTo>
                              <a:pt x="63" y="48"/>
                            </a:lnTo>
                            <a:lnTo>
                              <a:pt x="67" y="53"/>
                            </a:lnTo>
                            <a:lnTo>
                              <a:pt x="72" y="59"/>
                            </a:lnTo>
                            <a:lnTo>
                              <a:pt x="76" y="64"/>
                            </a:lnTo>
                            <a:lnTo>
                              <a:pt x="81" y="69"/>
                            </a:lnTo>
                            <a:lnTo>
                              <a:pt x="89" y="75"/>
                            </a:lnTo>
                            <a:lnTo>
                              <a:pt x="94" y="80"/>
                            </a:lnTo>
                            <a:lnTo>
                              <a:pt x="98" y="80"/>
                            </a:lnTo>
                            <a:lnTo>
                              <a:pt x="103" y="85"/>
                            </a:lnTo>
                            <a:lnTo>
                              <a:pt x="107" y="91"/>
                            </a:lnTo>
                            <a:lnTo>
                              <a:pt x="116" y="96"/>
                            </a:lnTo>
                            <a:lnTo>
                              <a:pt x="121" y="101"/>
                            </a:lnTo>
                            <a:lnTo>
                              <a:pt x="125" y="101"/>
                            </a:lnTo>
                            <a:lnTo>
                              <a:pt x="130" y="107"/>
                            </a:lnTo>
                            <a:lnTo>
                              <a:pt x="134" y="112"/>
                            </a:lnTo>
                            <a:lnTo>
                              <a:pt x="143" y="117"/>
                            </a:lnTo>
                            <a:lnTo>
                              <a:pt x="148" y="123"/>
                            </a:lnTo>
                            <a:lnTo>
                              <a:pt x="152" y="123"/>
                            </a:lnTo>
                            <a:lnTo>
                              <a:pt x="157" y="128"/>
                            </a:lnTo>
                            <a:lnTo>
                              <a:pt x="161" y="133"/>
                            </a:lnTo>
                            <a:lnTo>
                              <a:pt x="170" y="139"/>
                            </a:lnTo>
                            <a:lnTo>
                              <a:pt x="175" y="139"/>
                            </a:lnTo>
                            <a:lnTo>
                              <a:pt x="179" y="144"/>
                            </a:lnTo>
                            <a:lnTo>
                              <a:pt x="184" y="150"/>
                            </a:lnTo>
                            <a:lnTo>
                              <a:pt x="188" y="155"/>
                            </a:lnTo>
                            <a:lnTo>
                              <a:pt x="197" y="155"/>
                            </a:lnTo>
                            <a:lnTo>
                              <a:pt x="201" y="160"/>
                            </a:lnTo>
                            <a:lnTo>
                              <a:pt x="206" y="166"/>
                            </a:lnTo>
                            <a:lnTo>
                              <a:pt x="210" y="171"/>
                            </a:lnTo>
                            <a:lnTo>
                              <a:pt x="215" y="171"/>
                            </a:lnTo>
                            <a:lnTo>
                              <a:pt x="224" y="176"/>
                            </a:lnTo>
                            <a:lnTo>
                              <a:pt x="228" y="182"/>
                            </a:lnTo>
                            <a:lnTo>
                              <a:pt x="233" y="182"/>
                            </a:lnTo>
                            <a:lnTo>
                              <a:pt x="237" y="187"/>
                            </a:lnTo>
                            <a:lnTo>
                              <a:pt x="242" y="192"/>
                            </a:lnTo>
                            <a:lnTo>
                              <a:pt x="251" y="198"/>
                            </a:lnTo>
                            <a:lnTo>
                              <a:pt x="255" y="198"/>
                            </a:lnTo>
                            <a:lnTo>
                              <a:pt x="260" y="203"/>
                            </a:lnTo>
                            <a:lnTo>
                              <a:pt x="264" y="208"/>
                            </a:lnTo>
                            <a:lnTo>
                              <a:pt x="269" y="208"/>
                            </a:lnTo>
                            <a:lnTo>
                              <a:pt x="278" y="214"/>
                            </a:lnTo>
                            <a:lnTo>
                              <a:pt x="282" y="219"/>
                            </a:lnTo>
                            <a:lnTo>
                              <a:pt x="287" y="219"/>
                            </a:lnTo>
                            <a:lnTo>
                              <a:pt x="291" y="224"/>
                            </a:lnTo>
                            <a:lnTo>
                              <a:pt x="300" y="230"/>
                            </a:lnTo>
                            <a:lnTo>
                              <a:pt x="304" y="230"/>
                            </a:lnTo>
                            <a:lnTo>
                              <a:pt x="309" y="235"/>
                            </a:lnTo>
                            <a:lnTo>
                              <a:pt x="313" y="240"/>
                            </a:lnTo>
                            <a:lnTo>
                              <a:pt x="318" y="240"/>
                            </a:lnTo>
                            <a:lnTo>
                              <a:pt x="327" y="246"/>
                            </a:lnTo>
                            <a:lnTo>
                              <a:pt x="331" y="251"/>
                            </a:lnTo>
                            <a:lnTo>
                              <a:pt x="336" y="251"/>
                            </a:lnTo>
                            <a:lnTo>
                              <a:pt x="340" y="256"/>
                            </a:lnTo>
                            <a:lnTo>
                              <a:pt x="345" y="262"/>
                            </a:lnTo>
                            <a:lnTo>
                              <a:pt x="354" y="262"/>
                            </a:lnTo>
                            <a:lnTo>
                              <a:pt x="358" y="267"/>
                            </a:lnTo>
                            <a:lnTo>
                              <a:pt x="363" y="272"/>
                            </a:lnTo>
                            <a:lnTo>
                              <a:pt x="367" y="272"/>
                            </a:lnTo>
                            <a:lnTo>
                              <a:pt x="372" y="278"/>
                            </a:lnTo>
                            <a:lnTo>
                              <a:pt x="381" y="278"/>
                            </a:lnTo>
                            <a:lnTo>
                              <a:pt x="385" y="283"/>
                            </a:lnTo>
                            <a:lnTo>
                              <a:pt x="390" y="288"/>
                            </a:lnTo>
                            <a:lnTo>
                              <a:pt x="394" y="288"/>
                            </a:lnTo>
                            <a:lnTo>
                              <a:pt x="399" y="294"/>
                            </a:lnTo>
                            <a:lnTo>
                              <a:pt x="407" y="299"/>
                            </a:lnTo>
                            <a:lnTo>
                              <a:pt x="412" y="299"/>
                            </a:lnTo>
                            <a:lnTo>
                              <a:pt x="416" y="304"/>
                            </a:lnTo>
                            <a:lnTo>
                              <a:pt x="421" y="304"/>
                            </a:lnTo>
                            <a:lnTo>
                              <a:pt x="425" y="310"/>
                            </a:lnTo>
                            <a:lnTo>
                              <a:pt x="434" y="315"/>
                            </a:lnTo>
                            <a:lnTo>
                              <a:pt x="439" y="315"/>
                            </a:lnTo>
                            <a:lnTo>
                              <a:pt x="443" y="321"/>
                            </a:lnTo>
                            <a:lnTo>
                              <a:pt x="448" y="321"/>
                            </a:lnTo>
                            <a:lnTo>
                              <a:pt x="452" y="326"/>
                            </a:lnTo>
                            <a:lnTo>
                              <a:pt x="461" y="326"/>
                            </a:lnTo>
                            <a:lnTo>
                              <a:pt x="466" y="331"/>
                            </a:lnTo>
                            <a:lnTo>
                              <a:pt x="470" y="337"/>
                            </a:lnTo>
                            <a:lnTo>
                              <a:pt x="475" y="337"/>
                            </a:lnTo>
                            <a:lnTo>
                              <a:pt x="479" y="342"/>
                            </a:lnTo>
                            <a:lnTo>
                              <a:pt x="488" y="342"/>
                            </a:lnTo>
                            <a:lnTo>
                              <a:pt x="493" y="347"/>
                            </a:lnTo>
                            <a:lnTo>
                              <a:pt x="497" y="353"/>
                            </a:lnTo>
                            <a:lnTo>
                              <a:pt x="502" y="353"/>
                            </a:lnTo>
                            <a:lnTo>
                              <a:pt x="506" y="358"/>
                            </a:lnTo>
                            <a:lnTo>
                              <a:pt x="515" y="358"/>
                            </a:lnTo>
                            <a:lnTo>
                              <a:pt x="519" y="363"/>
                            </a:lnTo>
                            <a:lnTo>
                              <a:pt x="524" y="363"/>
                            </a:lnTo>
                            <a:lnTo>
                              <a:pt x="528" y="369"/>
                            </a:lnTo>
                            <a:lnTo>
                              <a:pt x="533" y="369"/>
                            </a:lnTo>
                            <a:lnTo>
                              <a:pt x="542" y="374"/>
                            </a:lnTo>
                            <a:lnTo>
                              <a:pt x="546" y="379"/>
                            </a:lnTo>
                            <a:lnTo>
                              <a:pt x="551" y="379"/>
                            </a:lnTo>
                            <a:lnTo>
                              <a:pt x="555" y="385"/>
                            </a:lnTo>
                            <a:lnTo>
                              <a:pt x="560" y="385"/>
                            </a:lnTo>
                            <a:lnTo>
                              <a:pt x="569" y="390"/>
                            </a:lnTo>
                            <a:lnTo>
                              <a:pt x="573" y="390"/>
                            </a:lnTo>
                            <a:lnTo>
                              <a:pt x="578" y="395"/>
                            </a:lnTo>
                            <a:lnTo>
                              <a:pt x="582" y="395"/>
                            </a:lnTo>
                            <a:lnTo>
                              <a:pt x="587" y="401"/>
                            </a:lnTo>
                            <a:lnTo>
                              <a:pt x="596" y="401"/>
                            </a:lnTo>
                            <a:lnTo>
                              <a:pt x="600" y="406"/>
                            </a:lnTo>
                            <a:lnTo>
                              <a:pt x="605" y="406"/>
                            </a:lnTo>
                            <a:lnTo>
                              <a:pt x="609" y="411"/>
                            </a:lnTo>
                            <a:lnTo>
                              <a:pt x="614" y="411"/>
                            </a:lnTo>
                            <a:lnTo>
                              <a:pt x="622" y="417"/>
                            </a:lnTo>
                            <a:lnTo>
                              <a:pt x="627" y="417"/>
                            </a:lnTo>
                            <a:lnTo>
                              <a:pt x="631" y="422"/>
                            </a:lnTo>
                            <a:lnTo>
                              <a:pt x="636" y="427"/>
                            </a:lnTo>
                            <a:lnTo>
                              <a:pt x="640" y="427"/>
                            </a:lnTo>
                            <a:lnTo>
                              <a:pt x="649" y="433"/>
                            </a:lnTo>
                            <a:lnTo>
                              <a:pt x="654" y="433"/>
                            </a:lnTo>
                            <a:lnTo>
                              <a:pt x="658" y="438"/>
                            </a:lnTo>
                            <a:lnTo>
                              <a:pt x="663" y="438"/>
                            </a:lnTo>
                            <a:lnTo>
                              <a:pt x="667" y="443"/>
                            </a:lnTo>
                            <a:lnTo>
                              <a:pt x="676" y="443"/>
                            </a:lnTo>
                            <a:lnTo>
                              <a:pt x="681" y="449"/>
                            </a:lnTo>
                            <a:lnTo>
                              <a:pt x="685" y="44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63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75663" y="4637088"/>
                        <a:ext cx="1089025" cy="441325"/>
                      </a:xfrm>
                      <a:custGeom>
                        <a:avLst/>
                        <a:gdLst>
                          <a:gd name="T0" fmla="*/ 2147483646 w 686"/>
                          <a:gd name="T1" fmla="*/ 2147483646 h 278"/>
                          <a:gd name="T2" fmla="*/ 2147483646 w 686"/>
                          <a:gd name="T3" fmla="*/ 2147483646 h 278"/>
                          <a:gd name="T4" fmla="*/ 2147483646 w 686"/>
                          <a:gd name="T5" fmla="*/ 2147483646 h 278"/>
                          <a:gd name="T6" fmla="*/ 2147483646 w 686"/>
                          <a:gd name="T7" fmla="*/ 2147483646 h 278"/>
                          <a:gd name="T8" fmla="*/ 2147483646 w 686"/>
                          <a:gd name="T9" fmla="*/ 2147483646 h 278"/>
                          <a:gd name="T10" fmla="*/ 2147483646 w 686"/>
                          <a:gd name="T11" fmla="*/ 2147483646 h 278"/>
                          <a:gd name="T12" fmla="*/ 2147483646 w 686"/>
                          <a:gd name="T13" fmla="*/ 2147483646 h 278"/>
                          <a:gd name="T14" fmla="*/ 2147483646 w 686"/>
                          <a:gd name="T15" fmla="*/ 2147483646 h 278"/>
                          <a:gd name="T16" fmla="*/ 2147483646 w 686"/>
                          <a:gd name="T17" fmla="*/ 2147483646 h 278"/>
                          <a:gd name="T18" fmla="*/ 2147483646 w 686"/>
                          <a:gd name="T19" fmla="*/ 2147483646 h 278"/>
                          <a:gd name="T20" fmla="*/ 2147483646 w 686"/>
                          <a:gd name="T21" fmla="*/ 2147483646 h 278"/>
                          <a:gd name="T22" fmla="*/ 2147483646 w 686"/>
                          <a:gd name="T23" fmla="*/ 2147483646 h 278"/>
                          <a:gd name="T24" fmla="*/ 2147483646 w 686"/>
                          <a:gd name="T25" fmla="*/ 2147483646 h 278"/>
                          <a:gd name="T26" fmla="*/ 2147483646 w 686"/>
                          <a:gd name="T27" fmla="*/ 2147483646 h 278"/>
                          <a:gd name="T28" fmla="*/ 2147483646 w 686"/>
                          <a:gd name="T29" fmla="*/ 2147483646 h 278"/>
                          <a:gd name="T30" fmla="*/ 2147483646 w 686"/>
                          <a:gd name="T31" fmla="*/ 2147483646 h 278"/>
                          <a:gd name="T32" fmla="*/ 2147483646 w 686"/>
                          <a:gd name="T33" fmla="*/ 2147483646 h 278"/>
                          <a:gd name="T34" fmla="*/ 2147483646 w 686"/>
                          <a:gd name="T35" fmla="*/ 2147483646 h 278"/>
                          <a:gd name="T36" fmla="*/ 2147483646 w 686"/>
                          <a:gd name="T37" fmla="*/ 2147483646 h 278"/>
                          <a:gd name="T38" fmla="*/ 2147483646 w 686"/>
                          <a:gd name="T39" fmla="*/ 2147483646 h 278"/>
                          <a:gd name="T40" fmla="*/ 2147483646 w 686"/>
                          <a:gd name="T41" fmla="*/ 2147483646 h 278"/>
                          <a:gd name="T42" fmla="*/ 2147483646 w 686"/>
                          <a:gd name="T43" fmla="*/ 2147483646 h 278"/>
                          <a:gd name="T44" fmla="*/ 2147483646 w 686"/>
                          <a:gd name="T45" fmla="*/ 2147483646 h 278"/>
                          <a:gd name="T46" fmla="*/ 2147483646 w 686"/>
                          <a:gd name="T47" fmla="*/ 2147483646 h 278"/>
                          <a:gd name="T48" fmla="*/ 2147483646 w 686"/>
                          <a:gd name="T49" fmla="*/ 2147483646 h 278"/>
                          <a:gd name="T50" fmla="*/ 2147483646 w 686"/>
                          <a:gd name="T51" fmla="*/ 2147483646 h 278"/>
                          <a:gd name="T52" fmla="*/ 2147483646 w 686"/>
                          <a:gd name="T53" fmla="*/ 2147483646 h 278"/>
                          <a:gd name="T54" fmla="*/ 2147483646 w 686"/>
                          <a:gd name="T55" fmla="*/ 2147483646 h 278"/>
                          <a:gd name="T56" fmla="*/ 2147483646 w 686"/>
                          <a:gd name="T57" fmla="*/ 2147483646 h 278"/>
                          <a:gd name="T58" fmla="*/ 2147483646 w 686"/>
                          <a:gd name="T59" fmla="*/ 2147483646 h 278"/>
                          <a:gd name="T60" fmla="*/ 2147483646 w 686"/>
                          <a:gd name="T61" fmla="*/ 2147483646 h 278"/>
                          <a:gd name="T62" fmla="*/ 2147483646 w 686"/>
                          <a:gd name="T63" fmla="*/ 2147483646 h 278"/>
                          <a:gd name="T64" fmla="*/ 2147483646 w 686"/>
                          <a:gd name="T65" fmla="*/ 2147483646 h 278"/>
                          <a:gd name="T66" fmla="*/ 2147483646 w 686"/>
                          <a:gd name="T67" fmla="*/ 2147483646 h 278"/>
                          <a:gd name="T68" fmla="*/ 2147483646 w 686"/>
                          <a:gd name="T69" fmla="*/ 2147483646 h 278"/>
                          <a:gd name="T70" fmla="*/ 2147483646 w 686"/>
                          <a:gd name="T71" fmla="*/ 2147483646 h 278"/>
                          <a:gd name="T72" fmla="*/ 2147483646 w 686"/>
                          <a:gd name="T73" fmla="*/ 2147483646 h 278"/>
                          <a:gd name="T74" fmla="*/ 2147483646 w 686"/>
                          <a:gd name="T75" fmla="*/ 2147483646 h 278"/>
                          <a:gd name="T76" fmla="*/ 2147483646 w 686"/>
                          <a:gd name="T77" fmla="*/ 2147483646 h 278"/>
                          <a:gd name="T78" fmla="*/ 2147483646 w 686"/>
                          <a:gd name="T79" fmla="*/ 2147483646 h 278"/>
                          <a:gd name="T80" fmla="*/ 2147483646 w 686"/>
                          <a:gd name="T81" fmla="*/ 2147483646 h 278"/>
                          <a:gd name="T82" fmla="*/ 2147483646 w 686"/>
                          <a:gd name="T83" fmla="*/ 2147483646 h 278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6" h="278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9" y="5"/>
                            </a:lnTo>
                            <a:lnTo>
                              <a:pt x="18" y="10"/>
                            </a:lnTo>
                            <a:lnTo>
                              <a:pt x="23" y="10"/>
                            </a:lnTo>
                            <a:lnTo>
                              <a:pt x="27" y="10"/>
                            </a:lnTo>
                            <a:lnTo>
                              <a:pt x="32" y="16"/>
                            </a:lnTo>
                            <a:lnTo>
                              <a:pt x="36" y="16"/>
                            </a:lnTo>
                            <a:lnTo>
                              <a:pt x="45" y="21"/>
                            </a:lnTo>
                            <a:lnTo>
                              <a:pt x="49" y="21"/>
                            </a:lnTo>
                            <a:lnTo>
                              <a:pt x="54" y="26"/>
                            </a:lnTo>
                            <a:lnTo>
                              <a:pt x="58" y="26"/>
                            </a:lnTo>
                            <a:lnTo>
                              <a:pt x="63" y="32"/>
                            </a:lnTo>
                            <a:lnTo>
                              <a:pt x="72" y="32"/>
                            </a:lnTo>
                            <a:lnTo>
                              <a:pt x="76" y="37"/>
                            </a:lnTo>
                            <a:lnTo>
                              <a:pt x="81" y="37"/>
                            </a:lnTo>
                            <a:lnTo>
                              <a:pt x="85" y="43"/>
                            </a:lnTo>
                            <a:lnTo>
                              <a:pt x="90" y="43"/>
                            </a:lnTo>
                            <a:lnTo>
                              <a:pt x="99" y="48"/>
                            </a:lnTo>
                            <a:lnTo>
                              <a:pt x="103" y="48"/>
                            </a:lnTo>
                            <a:lnTo>
                              <a:pt x="108" y="53"/>
                            </a:lnTo>
                            <a:lnTo>
                              <a:pt x="112" y="53"/>
                            </a:lnTo>
                            <a:lnTo>
                              <a:pt x="117" y="59"/>
                            </a:lnTo>
                            <a:lnTo>
                              <a:pt x="126" y="59"/>
                            </a:lnTo>
                            <a:lnTo>
                              <a:pt x="130" y="59"/>
                            </a:lnTo>
                            <a:lnTo>
                              <a:pt x="135" y="64"/>
                            </a:lnTo>
                            <a:lnTo>
                              <a:pt x="139" y="64"/>
                            </a:lnTo>
                            <a:lnTo>
                              <a:pt x="148" y="69"/>
                            </a:lnTo>
                            <a:lnTo>
                              <a:pt x="152" y="69"/>
                            </a:lnTo>
                            <a:lnTo>
                              <a:pt x="157" y="75"/>
                            </a:lnTo>
                            <a:lnTo>
                              <a:pt x="161" y="75"/>
                            </a:lnTo>
                            <a:lnTo>
                              <a:pt x="166" y="80"/>
                            </a:lnTo>
                            <a:lnTo>
                              <a:pt x="175" y="80"/>
                            </a:lnTo>
                            <a:lnTo>
                              <a:pt x="179" y="80"/>
                            </a:lnTo>
                            <a:lnTo>
                              <a:pt x="184" y="85"/>
                            </a:lnTo>
                            <a:lnTo>
                              <a:pt x="188" y="85"/>
                            </a:lnTo>
                            <a:lnTo>
                              <a:pt x="193" y="91"/>
                            </a:lnTo>
                            <a:lnTo>
                              <a:pt x="202" y="91"/>
                            </a:lnTo>
                            <a:lnTo>
                              <a:pt x="206" y="96"/>
                            </a:lnTo>
                            <a:lnTo>
                              <a:pt x="211" y="96"/>
                            </a:lnTo>
                            <a:lnTo>
                              <a:pt x="215" y="101"/>
                            </a:lnTo>
                            <a:lnTo>
                              <a:pt x="220" y="101"/>
                            </a:lnTo>
                            <a:lnTo>
                              <a:pt x="229" y="101"/>
                            </a:lnTo>
                            <a:lnTo>
                              <a:pt x="233" y="107"/>
                            </a:lnTo>
                            <a:lnTo>
                              <a:pt x="238" y="107"/>
                            </a:lnTo>
                            <a:lnTo>
                              <a:pt x="242" y="112"/>
                            </a:lnTo>
                            <a:lnTo>
                              <a:pt x="247" y="112"/>
                            </a:lnTo>
                            <a:lnTo>
                              <a:pt x="256" y="117"/>
                            </a:lnTo>
                            <a:lnTo>
                              <a:pt x="260" y="117"/>
                            </a:lnTo>
                            <a:lnTo>
                              <a:pt x="264" y="117"/>
                            </a:lnTo>
                            <a:lnTo>
                              <a:pt x="269" y="123"/>
                            </a:lnTo>
                            <a:lnTo>
                              <a:pt x="273" y="123"/>
                            </a:lnTo>
                            <a:lnTo>
                              <a:pt x="282" y="128"/>
                            </a:lnTo>
                            <a:lnTo>
                              <a:pt x="287" y="128"/>
                            </a:lnTo>
                            <a:lnTo>
                              <a:pt x="291" y="128"/>
                            </a:lnTo>
                            <a:lnTo>
                              <a:pt x="296" y="133"/>
                            </a:lnTo>
                            <a:lnTo>
                              <a:pt x="300" y="133"/>
                            </a:lnTo>
                            <a:lnTo>
                              <a:pt x="309" y="139"/>
                            </a:lnTo>
                            <a:lnTo>
                              <a:pt x="314" y="139"/>
                            </a:lnTo>
                            <a:lnTo>
                              <a:pt x="318" y="139"/>
                            </a:lnTo>
                            <a:lnTo>
                              <a:pt x="323" y="144"/>
                            </a:lnTo>
                            <a:lnTo>
                              <a:pt x="327" y="144"/>
                            </a:lnTo>
                            <a:lnTo>
                              <a:pt x="336" y="149"/>
                            </a:lnTo>
                            <a:lnTo>
                              <a:pt x="341" y="149"/>
                            </a:lnTo>
                            <a:lnTo>
                              <a:pt x="345" y="155"/>
                            </a:lnTo>
                            <a:lnTo>
                              <a:pt x="350" y="155"/>
                            </a:lnTo>
                            <a:lnTo>
                              <a:pt x="354" y="155"/>
                            </a:lnTo>
                            <a:lnTo>
                              <a:pt x="363" y="160"/>
                            </a:lnTo>
                            <a:lnTo>
                              <a:pt x="367" y="160"/>
                            </a:lnTo>
                            <a:lnTo>
                              <a:pt x="372" y="165"/>
                            </a:lnTo>
                            <a:lnTo>
                              <a:pt x="376" y="165"/>
                            </a:lnTo>
                            <a:lnTo>
                              <a:pt x="381" y="165"/>
                            </a:lnTo>
                            <a:lnTo>
                              <a:pt x="390" y="171"/>
                            </a:lnTo>
                            <a:lnTo>
                              <a:pt x="394" y="171"/>
                            </a:lnTo>
                            <a:lnTo>
                              <a:pt x="399" y="171"/>
                            </a:lnTo>
                            <a:lnTo>
                              <a:pt x="403" y="176"/>
                            </a:lnTo>
                            <a:lnTo>
                              <a:pt x="408" y="176"/>
                            </a:lnTo>
                            <a:lnTo>
                              <a:pt x="417" y="181"/>
                            </a:lnTo>
                            <a:lnTo>
                              <a:pt x="421" y="181"/>
                            </a:lnTo>
                            <a:lnTo>
                              <a:pt x="426" y="181"/>
                            </a:lnTo>
                            <a:lnTo>
                              <a:pt x="430" y="187"/>
                            </a:lnTo>
                            <a:lnTo>
                              <a:pt x="435" y="187"/>
                            </a:lnTo>
                            <a:lnTo>
                              <a:pt x="444" y="192"/>
                            </a:lnTo>
                            <a:lnTo>
                              <a:pt x="448" y="192"/>
                            </a:lnTo>
                            <a:lnTo>
                              <a:pt x="453" y="192"/>
                            </a:lnTo>
                            <a:lnTo>
                              <a:pt x="457" y="197"/>
                            </a:lnTo>
                            <a:lnTo>
                              <a:pt x="462" y="197"/>
                            </a:lnTo>
                            <a:lnTo>
                              <a:pt x="471" y="197"/>
                            </a:lnTo>
                            <a:lnTo>
                              <a:pt x="475" y="203"/>
                            </a:lnTo>
                            <a:lnTo>
                              <a:pt x="479" y="203"/>
                            </a:lnTo>
                            <a:lnTo>
                              <a:pt x="484" y="208"/>
                            </a:lnTo>
                            <a:lnTo>
                              <a:pt x="488" y="208"/>
                            </a:lnTo>
                            <a:lnTo>
                              <a:pt x="497" y="208"/>
                            </a:lnTo>
                            <a:lnTo>
                              <a:pt x="502" y="214"/>
                            </a:lnTo>
                            <a:lnTo>
                              <a:pt x="506" y="214"/>
                            </a:lnTo>
                            <a:lnTo>
                              <a:pt x="511" y="214"/>
                            </a:lnTo>
                            <a:lnTo>
                              <a:pt x="515" y="219"/>
                            </a:lnTo>
                            <a:lnTo>
                              <a:pt x="524" y="219"/>
                            </a:lnTo>
                            <a:lnTo>
                              <a:pt x="529" y="224"/>
                            </a:lnTo>
                            <a:lnTo>
                              <a:pt x="533" y="224"/>
                            </a:lnTo>
                            <a:lnTo>
                              <a:pt x="538" y="224"/>
                            </a:lnTo>
                            <a:lnTo>
                              <a:pt x="542" y="230"/>
                            </a:lnTo>
                            <a:lnTo>
                              <a:pt x="551" y="230"/>
                            </a:lnTo>
                            <a:lnTo>
                              <a:pt x="556" y="230"/>
                            </a:lnTo>
                            <a:lnTo>
                              <a:pt x="560" y="235"/>
                            </a:lnTo>
                            <a:lnTo>
                              <a:pt x="565" y="235"/>
                            </a:lnTo>
                            <a:lnTo>
                              <a:pt x="569" y="235"/>
                            </a:lnTo>
                            <a:lnTo>
                              <a:pt x="578" y="240"/>
                            </a:lnTo>
                            <a:lnTo>
                              <a:pt x="582" y="240"/>
                            </a:lnTo>
                            <a:lnTo>
                              <a:pt x="587" y="240"/>
                            </a:lnTo>
                            <a:lnTo>
                              <a:pt x="591" y="246"/>
                            </a:lnTo>
                            <a:lnTo>
                              <a:pt x="596" y="246"/>
                            </a:lnTo>
                            <a:lnTo>
                              <a:pt x="605" y="251"/>
                            </a:lnTo>
                            <a:lnTo>
                              <a:pt x="609" y="251"/>
                            </a:lnTo>
                            <a:lnTo>
                              <a:pt x="614" y="251"/>
                            </a:lnTo>
                            <a:lnTo>
                              <a:pt x="618" y="256"/>
                            </a:lnTo>
                            <a:lnTo>
                              <a:pt x="623" y="256"/>
                            </a:lnTo>
                            <a:lnTo>
                              <a:pt x="632" y="256"/>
                            </a:lnTo>
                            <a:lnTo>
                              <a:pt x="636" y="262"/>
                            </a:lnTo>
                            <a:lnTo>
                              <a:pt x="641" y="262"/>
                            </a:lnTo>
                            <a:lnTo>
                              <a:pt x="645" y="262"/>
                            </a:lnTo>
                            <a:lnTo>
                              <a:pt x="650" y="267"/>
                            </a:lnTo>
                            <a:lnTo>
                              <a:pt x="659" y="267"/>
                            </a:lnTo>
                            <a:lnTo>
                              <a:pt x="663" y="267"/>
                            </a:lnTo>
                            <a:lnTo>
                              <a:pt x="668" y="272"/>
                            </a:lnTo>
                            <a:lnTo>
                              <a:pt x="672" y="272"/>
                            </a:lnTo>
                            <a:lnTo>
                              <a:pt x="681" y="272"/>
                            </a:lnTo>
                            <a:lnTo>
                              <a:pt x="686" y="27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64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564688" y="5078413"/>
                        <a:ext cx="838200" cy="246063"/>
                      </a:xfrm>
                      <a:custGeom>
                        <a:avLst/>
                        <a:gdLst>
                          <a:gd name="T0" fmla="*/ 2147483646 w 528"/>
                          <a:gd name="T1" fmla="*/ 0 h 155"/>
                          <a:gd name="T2" fmla="*/ 2147483646 w 528"/>
                          <a:gd name="T3" fmla="*/ 2147483646 h 155"/>
                          <a:gd name="T4" fmla="*/ 2147483646 w 528"/>
                          <a:gd name="T5" fmla="*/ 2147483646 h 155"/>
                          <a:gd name="T6" fmla="*/ 2147483646 w 528"/>
                          <a:gd name="T7" fmla="*/ 2147483646 h 155"/>
                          <a:gd name="T8" fmla="*/ 2147483646 w 528"/>
                          <a:gd name="T9" fmla="*/ 2147483646 h 155"/>
                          <a:gd name="T10" fmla="*/ 2147483646 w 528"/>
                          <a:gd name="T11" fmla="*/ 2147483646 h 155"/>
                          <a:gd name="T12" fmla="*/ 2147483646 w 528"/>
                          <a:gd name="T13" fmla="*/ 2147483646 h 155"/>
                          <a:gd name="T14" fmla="*/ 2147483646 w 528"/>
                          <a:gd name="T15" fmla="*/ 2147483646 h 155"/>
                          <a:gd name="T16" fmla="*/ 2147483646 w 528"/>
                          <a:gd name="T17" fmla="*/ 2147483646 h 155"/>
                          <a:gd name="T18" fmla="*/ 2147483646 w 528"/>
                          <a:gd name="T19" fmla="*/ 2147483646 h 155"/>
                          <a:gd name="T20" fmla="*/ 2147483646 w 528"/>
                          <a:gd name="T21" fmla="*/ 2147483646 h 155"/>
                          <a:gd name="T22" fmla="*/ 2147483646 w 528"/>
                          <a:gd name="T23" fmla="*/ 2147483646 h 155"/>
                          <a:gd name="T24" fmla="*/ 2147483646 w 528"/>
                          <a:gd name="T25" fmla="*/ 2147483646 h 155"/>
                          <a:gd name="T26" fmla="*/ 2147483646 w 528"/>
                          <a:gd name="T27" fmla="*/ 2147483646 h 155"/>
                          <a:gd name="T28" fmla="*/ 2147483646 w 528"/>
                          <a:gd name="T29" fmla="*/ 2147483646 h 155"/>
                          <a:gd name="T30" fmla="*/ 2147483646 w 528"/>
                          <a:gd name="T31" fmla="*/ 2147483646 h 155"/>
                          <a:gd name="T32" fmla="*/ 2147483646 w 528"/>
                          <a:gd name="T33" fmla="*/ 2147483646 h 155"/>
                          <a:gd name="T34" fmla="*/ 2147483646 w 528"/>
                          <a:gd name="T35" fmla="*/ 2147483646 h 155"/>
                          <a:gd name="T36" fmla="*/ 2147483646 w 528"/>
                          <a:gd name="T37" fmla="*/ 2147483646 h 155"/>
                          <a:gd name="T38" fmla="*/ 2147483646 w 528"/>
                          <a:gd name="T39" fmla="*/ 2147483646 h 155"/>
                          <a:gd name="T40" fmla="*/ 2147483646 w 528"/>
                          <a:gd name="T41" fmla="*/ 2147483646 h 155"/>
                          <a:gd name="T42" fmla="*/ 2147483646 w 528"/>
                          <a:gd name="T43" fmla="*/ 2147483646 h 155"/>
                          <a:gd name="T44" fmla="*/ 2147483646 w 528"/>
                          <a:gd name="T45" fmla="*/ 2147483646 h 155"/>
                          <a:gd name="T46" fmla="*/ 2147483646 w 528"/>
                          <a:gd name="T47" fmla="*/ 2147483646 h 155"/>
                          <a:gd name="T48" fmla="*/ 2147483646 w 528"/>
                          <a:gd name="T49" fmla="*/ 2147483646 h 155"/>
                          <a:gd name="T50" fmla="*/ 2147483646 w 528"/>
                          <a:gd name="T51" fmla="*/ 2147483646 h 155"/>
                          <a:gd name="T52" fmla="*/ 2147483646 w 528"/>
                          <a:gd name="T53" fmla="*/ 2147483646 h 155"/>
                          <a:gd name="T54" fmla="*/ 2147483646 w 528"/>
                          <a:gd name="T55" fmla="*/ 2147483646 h 155"/>
                          <a:gd name="T56" fmla="*/ 2147483646 w 528"/>
                          <a:gd name="T57" fmla="*/ 2147483646 h 155"/>
                          <a:gd name="T58" fmla="*/ 2147483646 w 528"/>
                          <a:gd name="T59" fmla="*/ 2147483646 h 155"/>
                          <a:gd name="T60" fmla="*/ 2147483646 w 528"/>
                          <a:gd name="T61" fmla="*/ 2147483646 h 155"/>
                          <a:gd name="T62" fmla="*/ 2147483646 w 528"/>
                          <a:gd name="T63" fmla="*/ 2147483646 h 155"/>
                          <a:gd name="T64" fmla="*/ 2147483646 w 528"/>
                          <a:gd name="T65" fmla="*/ 2147483646 h 155"/>
                          <a:gd name="T66" fmla="*/ 2147483646 w 528"/>
                          <a:gd name="T67" fmla="*/ 2147483646 h 155"/>
                          <a:gd name="T68" fmla="*/ 2147483646 w 528"/>
                          <a:gd name="T69" fmla="*/ 2147483646 h 155"/>
                          <a:gd name="T70" fmla="*/ 2147483646 w 528"/>
                          <a:gd name="T71" fmla="*/ 2147483646 h 155"/>
                          <a:gd name="T72" fmla="*/ 2147483646 w 528"/>
                          <a:gd name="T73" fmla="*/ 2147483646 h 155"/>
                          <a:gd name="T74" fmla="*/ 2147483646 w 528"/>
                          <a:gd name="T75" fmla="*/ 2147483646 h 155"/>
                          <a:gd name="T76" fmla="*/ 2147483646 w 528"/>
                          <a:gd name="T77" fmla="*/ 2147483646 h 155"/>
                          <a:gd name="T78" fmla="*/ 2147483646 w 528"/>
                          <a:gd name="T79" fmla="*/ 2147483646 h 155"/>
                          <a:gd name="T80" fmla="*/ 2147483646 w 528"/>
                          <a:gd name="T81" fmla="*/ 2147483646 h 155"/>
                          <a:gd name="T82" fmla="*/ 2147483646 w 528"/>
                          <a:gd name="T83" fmla="*/ 2147483646 h 155"/>
                          <a:gd name="T84" fmla="*/ 2147483646 w 528"/>
                          <a:gd name="T85" fmla="*/ 2147483646 h 155"/>
                          <a:gd name="T86" fmla="*/ 2147483646 w 528"/>
                          <a:gd name="T87" fmla="*/ 2147483646 h 155"/>
                          <a:gd name="T88" fmla="*/ 2147483646 w 528"/>
                          <a:gd name="T89" fmla="*/ 2147483646 h 155"/>
                          <a:gd name="T90" fmla="*/ 2147483646 w 528"/>
                          <a:gd name="T91" fmla="*/ 2147483646 h 155"/>
                          <a:gd name="T92" fmla="*/ 2147483646 w 528"/>
                          <a:gd name="T93" fmla="*/ 2147483646 h 155"/>
                          <a:gd name="T94" fmla="*/ 2147483646 w 528"/>
                          <a:gd name="T95" fmla="*/ 2147483646 h 155"/>
                          <a:gd name="T96" fmla="*/ 2147483646 w 528"/>
                          <a:gd name="T97" fmla="*/ 2147483646 h 155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</a:gdLst>
                        <a:ahLst/>
                        <a:cxnLst>
                          <a:cxn ang="T98">
                            <a:pos x="T0" y="T1"/>
                          </a:cxn>
                          <a:cxn ang="T99">
                            <a:pos x="T2" y="T3"/>
                          </a:cxn>
                          <a:cxn ang="T100">
                            <a:pos x="T4" y="T5"/>
                          </a:cxn>
                          <a:cxn ang="T101">
                            <a:pos x="T6" y="T7"/>
                          </a:cxn>
                          <a:cxn ang="T102">
                            <a:pos x="T8" y="T9"/>
                          </a:cxn>
                          <a:cxn ang="T103">
                            <a:pos x="T10" y="T11"/>
                          </a:cxn>
                          <a:cxn ang="T104">
                            <a:pos x="T12" y="T13"/>
                          </a:cxn>
                          <a:cxn ang="T105">
                            <a:pos x="T14" y="T15"/>
                          </a:cxn>
                          <a:cxn ang="T106">
                            <a:pos x="T16" y="T17"/>
                          </a:cxn>
                          <a:cxn ang="T107">
                            <a:pos x="T18" y="T19"/>
                          </a:cxn>
                          <a:cxn ang="T108">
                            <a:pos x="T20" y="T21"/>
                          </a:cxn>
                          <a:cxn ang="T109">
                            <a:pos x="T22" y="T23"/>
                          </a:cxn>
                          <a:cxn ang="T110">
                            <a:pos x="T24" y="T25"/>
                          </a:cxn>
                          <a:cxn ang="T111">
                            <a:pos x="T26" y="T27"/>
                          </a:cxn>
                          <a:cxn ang="T112">
                            <a:pos x="T28" y="T29"/>
                          </a:cxn>
                          <a:cxn ang="T113">
                            <a:pos x="T30" y="T31"/>
                          </a:cxn>
                          <a:cxn ang="T114">
                            <a:pos x="T32" y="T33"/>
                          </a:cxn>
                          <a:cxn ang="T115">
                            <a:pos x="T34" y="T35"/>
                          </a:cxn>
                          <a:cxn ang="T116">
                            <a:pos x="T36" y="T37"/>
                          </a:cxn>
                          <a:cxn ang="T117">
                            <a:pos x="T38" y="T39"/>
                          </a:cxn>
                          <a:cxn ang="T118">
                            <a:pos x="T40" y="T41"/>
                          </a:cxn>
                          <a:cxn ang="T119">
                            <a:pos x="T42" y="T43"/>
                          </a:cxn>
                          <a:cxn ang="T120">
                            <a:pos x="T44" y="T45"/>
                          </a:cxn>
                          <a:cxn ang="T121">
                            <a:pos x="T46" y="T47"/>
                          </a:cxn>
                          <a:cxn ang="T122">
                            <a:pos x="T48" y="T49"/>
                          </a:cxn>
                          <a:cxn ang="T123">
                            <a:pos x="T50" y="T51"/>
                          </a:cxn>
                          <a:cxn ang="T124">
                            <a:pos x="T52" y="T53"/>
                          </a:cxn>
                          <a:cxn ang="T125">
                            <a:pos x="T54" y="T55"/>
                          </a:cxn>
                          <a:cxn ang="T126">
                            <a:pos x="T56" y="T57"/>
                          </a:cxn>
                          <a:cxn ang="T127">
                            <a:pos x="T58" y="T59"/>
                          </a:cxn>
                          <a:cxn ang="T128">
                            <a:pos x="T60" y="T61"/>
                          </a:cxn>
                          <a:cxn ang="T129">
                            <a:pos x="T62" y="T63"/>
                          </a:cxn>
                          <a:cxn ang="T130">
                            <a:pos x="T64" y="T65"/>
                          </a:cxn>
                          <a:cxn ang="T131">
                            <a:pos x="T66" y="T67"/>
                          </a:cxn>
                          <a:cxn ang="T132">
                            <a:pos x="T68" y="T69"/>
                          </a:cxn>
                          <a:cxn ang="T133">
                            <a:pos x="T70" y="T71"/>
                          </a:cxn>
                          <a:cxn ang="T134">
                            <a:pos x="T72" y="T73"/>
                          </a:cxn>
                          <a:cxn ang="T135">
                            <a:pos x="T74" y="T75"/>
                          </a:cxn>
                          <a:cxn ang="T136">
                            <a:pos x="T76" y="T77"/>
                          </a:cxn>
                          <a:cxn ang="T137">
                            <a:pos x="T78" y="T79"/>
                          </a:cxn>
                          <a:cxn ang="T138">
                            <a:pos x="T80" y="T81"/>
                          </a:cxn>
                          <a:cxn ang="T139">
                            <a:pos x="T82" y="T83"/>
                          </a:cxn>
                          <a:cxn ang="T140">
                            <a:pos x="T84" y="T85"/>
                          </a:cxn>
                          <a:cxn ang="T141">
                            <a:pos x="T86" y="T87"/>
                          </a:cxn>
                          <a:cxn ang="T142">
                            <a:pos x="T88" y="T89"/>
                          </a:cxn>
                          <a:cxn ang="T143">
                            <a:pos x="T90" y="T91"/>
                          </a:cxn>
                          <a:cxn ang="T144">
                            <a:pos x="T92" y="T93"/>
                          </a:cxn>
                          <a:cxn ang="T145">
                            <a:pos x="T94" y="T95"/>
                          </a:cxn>
                          <a:cxn ang="T146">
                            <a:pos x="T96" y="T97"/>
                          </a:cxn>
                        </a:cxnLst>
                        <a:rect l="0" t="0" r="r" b="b"/>
                        <a:pathLst>
                          <a:path w="528" h="155">
                            <a:moveTo>
                              <a:pt x="0" y="0"/>
                            </a:moveTo>
                            <a:lnTo>
                              <a:pt x="4" y="0"/>
                            </a:lnTo>
                            <a:lnTo>
                              <a:pt x="8" y="0"/>
                            </a:lnTo>
                            <a:lnTo>
                              <a:pt x="13" y="5"/>
                            </a:lnTo>
                            <a:lnTo>
                              <a:pt x="22" y="5"/>
                            </a:lnTo>
                            <a:lnTo>
                              <a:pt x="26" y="5"/>
                            </a:lnTo>
                            <a:lnTo>
                              <a:pt x="31" y="10"/>
                            </a:lnTo>
                            <a:lnTo>
                              <a:pt x="35" y="10"/>
                            </a:lnTo>
                            <a:lnTo>
                              <a:pt x="40" y="10"/>
                            </a:lnTo>
                            <a:lnTo>
                              <a:pt x="49" y="16"/>
                            </a:lnTo>
                            <a:lnTo>
                              <a:pt x="53" y="16"/>
                            </a:lnTo>
                            <a:lnTo>
                              <a:pt x="58" y="16"/>
                            </a:lnTo>
                            <a:lnTo>
                              <a:pt x="62" y="21"/>
                            </a:lnTo>
                            <a:lnTo>
                              <a:pt x="67" y="21"/>
                            </a:lnTo>
                            <a:lnTo>
                              <a:pt x="76" y="21"/>
                            </a:lnTo>
                            <a:lnTo>
                              <a:pt x="80" y="26"/>
                            </a:lnTo>
                            <a:lnTo>
                              <a:pt x="85" y="26"/>
                            </a:lnTo>
                            <a:lnTo>
                              <a:pt x="89" y="26"/>
                            </a:lnTo>
                            <a:lnTo>
                              <a:pt x="94" y="32"/>
                            </a:lnTo>
                            <a:lnTo>
                              <a:pt x="103" y="32"/>
                            </a:lnTo>
                            <a:lnTo>
                              <a:pt x="107" y="32"/>
                            </a:lnTo>
                            <a:lnTo>
                              <a:pt x="111" y="37"/>
                            </a:lnTo>
                            <a:lnTo>
                              <a:pt x="116" y="37"/>
                            </a:lnTo>
                            <a:lnTo>
                              <a:pt x="120" y="37"/>
                            </a:lnTo>
                            <a:lnTo>
                              <a:pt x="129" y="42"/>
                            </a:lnTo>
                            <a:lnTo>
                              <a:pt x="134" y="42"/>
                            </a:lnTo>
                            <a:lnTo>
                              <a:pt x="138" y="42"/>
                            </a:lnTo>
                            <a:lnTo>
                              <a:pt x="143" y="48"/>
                            </a:lnTo>
                            <a:lnTo>
                              <a:pt x="147" y="48"/>
                            </a:lnTo>
                            <a:lnTo>
                              <a:pt x="156" y="48"/>
                            </a:lnTo>
                            <a:lnTo>
                              <a:pt x="161" y="53"/>
                            </a:lnTo>
                            <a:lnTo>
                              <a:pt x="165" y="53"/>
                            </a:lnTo>
                            <a:lnTo>
                              <a:pt x="170" y="53"/>
                            </a:lnTo>
                            <a:lnTo>
                              <a:pt x="174" y="53"/>
                            </a:lnTo>
                            <a:lnTo>
                              <a:pt x="183" y="58"/>
                            </a:lnTo>
                            <a:lnTo>
                              <a:pt x="188" y="58"/>
                            </a:lnTo>
                            <a:lnTo>
                              <a:pt x="192" y="58"/>
                            </a:lnTo>
                            <a:lnTo>
                              <a:pt x="197" y="64"/>
                            </a:lnTo>
                            <a:lnTo>
                              <a:pt x="201" y="64"/>
                            </a:lnTo>
                            <a:lnTo>
                              <a:pt x="210" y="64"/>
                            </a:lnTo>
                            <a:lnTo>
                              <a:pt x="215" y="69"/>
                            </a:lnTo>
                            <a:lnTo>
                              <a:pt x="219" y="69"/>
                            </a:lnTo>
                            <a:lnTo>
                              <a:pt x="223" y="69"/>
                            </a:lnTo>
                            <a:lnTo>
                              <a:pt x="228" y="74"/>
                            </a:lnTo>
                            <a:lnTo>
                              <a:pt x="237" y="74"/>
                            </a:lnTo>
                            <a:lnTo>
                              <a:pt x="241" y="74"/>
                            </a:lnTo>
                            <a:lnTo>
                              <a:pt x="246" y="74"/>
                            </a:lnTo>
                            <a:lnTo>
                              <a:pt x="250" y="80"/>
                            </a:lnTo>
                            <a:lnTo>
                              <a:pt x="255" y="80"/>
                            </a:lnTo>
                            <a:lnTo>
                              <a:pt x="264" y="80"/>
                            </a:lnTo>
                            <a:lnTo>
                              <a:pt x="268" y="85"/>
                            </a:lnTo>
                            <a:lnTo>
                              <a:pt x="273" y="85"/>
                            </a:lnTo>
                            <a:lnTo>
                              <a:pt x="277" y="85"/>
                            </a:lnTo>
                            <a:lnTo>
                              <a:pt x="282" y="90"/>
                            </a:lnTo>
                            <a:lnTo>
                              <a:pt x="291" y="90"/>
                            </a:lnTo>
                            <a:lnTo>
                              <a:pt x="295" y="90"/>
                            </a:lnTo>
                            <a:lnTo>
                              <a:pt x="300" y="90"/>
                            </a:lnTo>
                            <a:lnTo>
                              <a:pt x="304" y="96"/>
                            </a:lnTo>
                            <a:lnTo>
                              <a:pt x="309" y="96"/>
                            </a:lnTo>
                            <a:lnTo>
                              <a:pt x="318" y="96"/>
                            </a:lnTo>
                            <a:lnTo>
                              <a:pt x="322" y="101"/>
                            </a:lnTo>
                            <a:lnTo>
                              <a:pt x="326" y="101"/>
                            </a:lnTo>
                            <a:lnTo>
                              <a:pt x="331" y="101"/>
                            </a:lnTo>
                            <a:lnTo>
                              <a:pt x="335" y="107"/>
                            </a:lnTo>
                            <a:lnTo>
                              <a:pt x="344" y="107"/>
                            </a:lnTo>
                            <a:lnTo>
                              <a:pt x="349" y="107"/>
                            </a:lnTo>
                            <a:lnTo>
                              <a:pt x="353" y="107"/>
                            </a:lnTo>
                            <a:lnTo>
                              <a:pt x="358" y="112"/>
                            </a:lnTo>
                            <a:lnTo>
                              <a:pt x="362" y="112"/>
                            </a:lnTo>
                            <a:lnTo>
                              <a:pt x="371" y="112"/>
                            </a:lnTo>
                            <a:lnTo>
                              <a:pt x="376" y="117"/>
                            </a:lnTo>
                            <a:lnTo>
                              <a:pt x="380" y="117"/>
                            </a:lnTo>
                            <a:lnTo>
                              <a:pt x="385" y="117"/>
                            </a:lnTo>
                            <a:lnTo>
                              <a:pt x="389" y="117"/>
                            </a:lnTo>
                            <a:lnTo>
                              <a:pt x="398" y="123"/>
                            </a:lnTo>
                            <a:lnTo>
                              <a:pt x="403" y="123"/>
                            </a:lnTo>
                            <a:lnTo>
                              <a:pt x="407" y="123"/>
                            </a:lnTo>
                            <a:lnTo>
                              <a:pt x="412" y="128"/>
                            </a:lnTo>
                            <a:lnTo>
                              <a:pt x="416" y="128"/>
                            </a:lnTo>
                            <a:lnTo>
                              <a:pt x="425" y="128"/>
                            </a:lnTo>
                            <a:lnTo>
                              <a:pt x="430" y="128"/>
                            </a:lnTo>
                            <a:lnTo>
                              <a:pt x="434" y="133"/>
                            </a:lnTo>
                            <a:lnTo>
                              <a:pt x="438" y="133"/>
                            </a:lnTo>
                            <a:lnTo>
                              <a:pt x="443" y="133"/>
                            </a:lnTo>
                            <a:lnTo>
                              <a:pt x="452" y="139"/>
                            </a:lnTo>
                            <a:lnTo>
                              <a:pt x="456" y="139"/>
                            </a:lnTo>
                            <a:lnTo>
                              <a:pt x="461" y="139"/>
                            </a:lnTo>
                            <a:lnTo>
                              <a:pt x="465" y="139"/>
                            </a:lnTo>
                            <a:lnTo>
                              <a:pt x="470" y="144"/>
                            </a:lnTo>
                            <a:lnTo>
                              <a:pt x="479" y="144"/>
                            </a:lnTo>
                            <a:lnTo>
                              <a:pt x="483" y="144"/>
                            </a:lnTo>
                            <a:lnTo>
                              <a:pt x="488" y="144"/>
                            </a:lnTo>
                            <a:lnTo>
                              <a:pt x="492" y="149"/>
                            </a:lnTo>
                            <a:lnTo>
                              <a:pt x="497" y="149"/>
                            </a:lnTo>
                            <a:lnTo>
                              <a:pt x="506" y="149"/>
                            </a:lnTo>
                            <a:lnTo>
                              <a:pt x="510" y="155"/>
                            </a:lnTo>
                            <a:lnTo>
                              <a:pt x="515" y="155"/>
                            </a:lnTo>
                            <a:lnTo>
                              <a:pt x="519" y="155"/>
                            </a:lnTo>
                            <a:lnTo>
                              <a:pt x="528" y="155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551" name="Group 4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05588" y="1701800"/>
                      <a:ext cx="3797300" cy="3359150"/>
                      <a:chOff x="6605588" y="1701800"/>
                      <a:chExt cx="3797300" cy="3359150"/>
                    </a:xfrm>
                  </p:grpSpPr>
                  <p:sp>
                    <p:nvSpPr>
                      <p:cNvPr id="7557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05588" y="1701800"/>
                        <a:ext cx="1081088" cy="1814513"/>
                      </a:xfrm>
                      <a:custGeom>
                        <a:avLst/>
                        <a:gdLst>
                          <a:gd name="T0" fmla="*/ 2147483646 w 681"/>
                          <a:gd name="T1" fmla="*/ 2147483646 h 1143"/>
                          <a:gd name="T2" fmla="*/ 2147483646 w 681"/>
                          <a:gd name="T3" fmla="*/ 2147483646 h 1143"/>
                          <a:gd name="T4" fmla="*/ 2147483646 w 681"/>
                          <a:gd name="T5" fmla="*/ 2147483646 h 1143"/>
                          <a:gd name="T6" fmla="*/ 2147483646 w 681"/>
                          <a:gd name="T7" fmla="*/ 2147483646 h 1143"/>
                          <a:gd name="T8" fmla="*/ 2147483646 w 681"/>
                          <a:gd name="T9" fmla="*/ 2147483646 h 1143"/>
                          <a:gd name="T10" fmla="*/ 2147483646 w 681"/>
                          <a:gd name="T11" fmla="*/ 2147483646 h 1143"/>
                          <a:gd name="T12" fmla="*/ 2147483646 w 681"/>
                          <a:gd name="T13" fmla="*/ 2147483646 h 1143"/>
                          <a:gd name="T14" fmla="*/ 2147483646 w 681"/>
                          <a:gd name="T15" fmla="*/ 2147483646 h 1143"/>
                          <a:gd name="T16" fmla="*/ 2147483646 w 681"/>
                          <a:gd name="T17" fmla="*/ 2147483646 h 1143"/>
                          <a:gd name="T18" fmla="*/ 2147483646 w 681"/>
                          <a:gd name="T19" fmla="*/ 2147483646 h 1143"/>
                          <a:gd name="T20" fmla="*/ 2147483646 w 681"/>
                          <a:gd name="T21" fmla="*/ 2147483646 h 1143"/>
                          <a:gd name="T22" fmla="*/ 2147483646 w 681"/>
                          <a:gd name="T23" fmla="*/ 2147483646 h 1143"/>
                          <a:gd name="T24" fmla="*/ 2147483646 w 681"/>
                          <a:gd name="T25" fmla="*/ 2147483646 h 1143"/>
                          <a:gd name="T26" fmla="*/ 2147483646 w 681"/>
                          <a:gd name="T27" fmla="*/ 2147483646 h 1143"/>
                          <a:gd name="T28" fmla="*/ 2147483646 w 681"/>
                          <a:gd name="T29" fmla="*/ 2147483646 h 1143"/>
                          <a:gd name="T30" fmla="*/ 2147483646 w 681"/>
                          <a:gd name="T31" fmla="*/ 2147483646 h 1143"/>
                          <a:gd name="T32" fmla="*/ 2147483646 w 681"/>
                          <a:gd name="T33" fmla="*/ 2147483646 h 1143"/>
                          <a:gd name="T34" fmla="*/ 2147483646 w 681"/>
                          <a:gd name="T35" fmla="*/ 2147483646 h 1143"/>
                          <a:gd name="T36" fmla="*/ 2147483646 w 681"/>
                          <a:gd name="T37" fmla="*/ 2147483646 h 1143"/>
                          <a:gd name="T38" fmla="*/ 2147483646 w 681"/>
                          <a:gd name="T39" fmla="*/ 2147483646 h 1143"/>
                          <a:gd name="T40" fmla="*/ 2147483646 w 681"/>
                          <a:gd name="T41" fmla="*/ 2147483646 h 1143"/>
                          <a:gd name="T42" fmla="*/ 2147483646 w 681"/>
                          <a:gd name="T43" fmla="*/ 2147483646 h 1143"/>
                          <a:gd name="T44" fmla="*/ 2147483646 w 681"/>
                          <a:gd name="T45" fmla="*/ 2147483646 h 1143"/>
                          <a:gd name="T46" fmla="*/ 2147483646 w 681"/>
                          <a:gd name="T47" fmla="*/ 2147483646 h 1143"/>
                          <a:gd name="T48" fmla="*/ 2147483646 w 681"/>
                          <a:gd name="T49" fmla="*/ 2147483646 h 1143"/>
                          <a:gd name="T50" fmla="*/ 2147483646 w 681"/>
                          <a:gd name="T51" fmla="*/ 2147483646 h 1143"/>
                          <a:gd name="T52" fmla="*/ 2147483646 w 681"/>
                          <a:gd name="T53" fmla="*/ 2147483646 h 1143"/>
                          <a:gd name="T54" fmla="*/ 2147483646 w 681"/>
                          <a:gd name="T55" fmla="*/ 2147483646 h 1143"/>
                          <a:gd name="T56" fmla="*/ 2147483646 w 681"/>
                          <a:gd name="T57" fmla="*/ 2147483646 h 1143"/>
                          <a:gd name="T58" fmla="*/ 2147483646 w 681"/>
                          <a:gd name="T59" fmla="*/ 2147483646 h 1143"/>
                          <a:gd name="T60" fmla="*/ 2147483646 w 681"/>
                          <a:gd name="T61" fmla="*/ 2147483646 h 1143"/>
                          <a:gd name="T62" fmla="*/ 2147483646 w 681"/>
                          <a:gd name="T63" fmla="*/ 2147483646 h 1143"/>
                          <a:gd name="T64" fmla="*/ 2147483646 w 681"/>
                          <a:gd name="T65" fmla="*/ 2147483646 h 1143"/>
                          <a:gd name="T66" fmla="*/ 2147483646 w 681"/>
                          <a:gd name="T67" fmla="*/ 2147483646 h 1143"/>
                          <a:gd name="T68" fmla="*/ 2147483646 w 681"/>
                          <a:gd name="T69" fmla="*/ 2147483646 h 1143"/>
                          <a:gd name="T70" fmla="*/ 2147483646 w 681"/>
                          <a:gd name="T71" fmla="*/ 2147483646 h 1143"/>
                          <a:gd name="T72" fmla="*/ 2147483646 w 681"/>
                          <a:gd name="T73" fmla="*/ 2147483646 h 1143"/>
                          <a:gd name="T74" fmla="*/ 2147483646 w 681"/>
                          <a:gd name="T75" fmla="*/ 2147483646 h 1143"/>
                          <a:gd name="T76" fmla="*/ 2147483646 w 681"/>
                          <a:gd name="T77" fmla="*/ 2147483646 h 1143"/>
                          <a:gd name="T78" fmla="*/ 2147483646 w 681"/>
                          <a:gd name="T79" fmla="*/ 2147483646 h 1143"/>
                          <a:gd name="T80" fmla="*/ 2147483646 w 681"/>
                          <a:gd name="T81" fmla="*/ 2147483646 h 1143"/>
                          <a:gd name="T82" fmla="*/ 2147483646 w 681"/>
                          <a:gd name="T83" fmla="*/ 2147483646 h 1143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1" h="1143">
                            <a:moveTo>
                              <a:pt x="0" y="0"/>
                            </a:moveTo>
                            <a:lnTo>
                              <a:pt x="5" y="11"/>
                            </a:lnTo>
                            <a:lnTo>
                              <a:pt x="9" y="27"/>
                            </a:lnTo>
                            <a:lnTo>
                              <a:pt x="14" y="43"/>
                            </a:lnTo>
                            <a:lnTo>
                              <a:pt x="23" y="59"/>
                            </a:lnTo>
                            <a:lnTo>
                              <a:pt x="27" y="75"/>
                            </a:lnTo>
                            <a:lnTo>
                              <a:pt x="32" y="91"/>
                            </a:lnTo>
                            <a:lnTo>
                              <a:pt x="36" y="107"/>
                            </a:lnTo>
                            <a:lnTo>
                              <a:pt x="40" y="123"/>
                            </a:lnTo>
                            <a:lnTo>
                              <a:pt x="49" y="139"/>
                            </a:lnTo>
                            <a:lnTo>
                              <a:pt x="54" y="155"/>
                            </a:lnTo>
                            <a:lnTo>
                              <a:pt x="58" y="165"/>
                            </a:lnTo>
                            <a:lnTo>
                              <a:pt x="63" y="182"/>
                            </a:lnTo>
                            <a:lnTo>
                              <a:pt x="67" y="198"/>
                            </a:lnTo>
                            <a:lnTo>
                              <a:pt x="76" y="208"/>
                            </a:lnTo>
                            <a:lnTo>
                              <a:pt x="81" y="224"/>
                            </a:lnTo>
                            <a:lnTo>
                              <a:pt x="85" y="235"/>
                            </a:lnTo>
                            <a:lnTo>
                              <a:pt x="90" y="251"/>
                            </a:lnTo>
                            <a:lnTo>
                              <a:pt x="94" y="262"/>
                            </a:lnTo>
                            <a:lnTo>
                              <a:pt x="103" y="278"/>
                            </a:lnTo>
                            <a:lnTo>
                              <a:pt x="108" y="288"/>
                            </a:lnTo>
                            <a:lnTo>
                              <a:pt x="112" y="304"/>
                            </a:lnTo>
                            <a:lnTo>
                              <a:pt x="117" y="315"/>
                            </a:lnTo>
                            <a:lnTo>
                              <a:pt x="121" y="326"/>
                            </a:lnTo>
                            <a:lnTo>
                              <a:pt x="130" y="336"/>
                            </a:lnTo>
                            <a:lnTo>
                              <a:pt x="135" y="353"/>
                            </a:lnTo>
                            <a:lnTo>
                              <a:pt x="139" y="363"/>
                            </a:lnTo>
                            <a:lnTo>
                              <a:pt x="144" y="374"/>
                            </a:lnTo>
                            <a:lnTo>
                              <a:pt x="148" y="385"/>
                            </a:lnTo>
                            <a:lnTo>
                              <a:pt x="157" y="395"/>
                            </a:lnTo>
                            <a:lnTo>
                              <a:pt x="161" y="411"/>
                            </a:lnTo>
                            <a:lnTo>
                              <a:pt x="166" y="422"/>
                            </a:lnTo>
                            <a:lnTo>
                              <a:pt x="170" y="433"/>
                            </a:lnTo>
                            <a:lnTo>
                              <a:pt x="175" y="443"/>
                            </a:lnTo>
                            <a:lnTo>
                              <a:pt x="184" y="454"/>
                            </a:lnTo>
                            <a:lnTo>
                              <a:pt x="188" y="465"/>
                            </a:lnTo>
                            <a:lnTo>
                              <a:pt x="193" y="475"/>
                            </a:lnTo>
                            <a:lnTo>
                              <a:pt x="197" y="486"/>
                            </a:lnTo>
                            <a:lnTo>
                              <a:pt x="202" y="497"/>
                            </a:lnTo>
                            <a:lnTo>
                              <a:pt x="211" y="507"/>
                            </a:lnTo>
                            <a:lnTo>
                              <a:pt x="215" y="518"/>
                            </a:lnTo>
                            <a:lnTo>
                              <a:pt x="220" y="524"/>
                            </a:lnTo>
                            <a:lnTo>
                              <a:pt x="224" y="534"/>
                            </a:lnTo>
                            <a:lnTo>
                              <a:pt x="229" y="545"/>
                            </a:lnTo>
                            <a:lnTo>
                              <a:pt x="238" y="556"/>
                            </a:lnTo>
                            <a:lnTo>
                              <a:pt x="242" y="566"/>
                            </a:lnTo>
                            <a:lnTo>
                              <a:pt x="247" y="577"/>
                            </a:lnTo>
                            <a:lnTo>
                              <a:pt x="251" y="582"/>
                            </a:lnTo>
                            <a:lnTo>
                              <a:pt x="260" y="593"/>
                            </a:lnTo>
                            <a:lnTo>
                              <a:pt x="264" y="604"/>
                            </a:lnTo>
                            <a:lnTo>
                              <a:pt x="269" y="614"/>
                            </a:lnTo>
                            <a:lnTo>
                              <a:pt x="273" y="620"/>
                            </a:lnTo>
                            <a:lnTo>
                              <a:pt x="278" y="630"/>
                            </a:lnTo>
                            <a:lnTo>
                              <a:pt x="287" y="641"/>
                            </a:lnTo>
                            <a:lnTo>
                              <a:pt x="291" y="646"/>
                            </a:lnTo>
                            <a:lnTo>
                              <a:pt x="296" y="657"/>
                            </a:lnTo>
                            <a:lnTo>
                              <a:pt x="300" y="668"/>
                            </a:lnTo>
                            <a:lnTo>
                              <a:pt x="305" y="673"/>
                            </a:lnTo>
                            <a:lnTo>
                              <a:pt x="314" y="684"/>
                            </a:lnTo>
                            <a:lnTo>
                              <a:pt x="318" y="689"/>
                            </a:lnTo>
                            <a:lnTo>
                              <a:pt x="323" y="700"/>
                            </a:lnTo>
                            <a:lnTo>
                              <a:pt x="327" y="705"/>
                            </a:lnTo>
                            <a:lnTo>
                              <a:pt x="332" y="716"/>
                            </a:lnTo>
                            <a:lnTo>
                              <a:pt x="341" y="727"/>
                            </a:lnTo>
                            <a:lnTo>
                              <a:pt x="345" y="732"/>
                            </a:lnTo>
                            <a:lnTo>
                              <a:pt x="350" y="743"/>
                            </a:lnTo>
                            <a:lnTo>
                              <a:pt x="354" y="748"/>
                            </a:lnTo>
                            <a:lnTo>
                              <a:pt x="359" y="759"/>
                            </a:lnTo>
                            <a:lnTo>
                              <a:pt x="367" y="764"/>
                            </a:lnTo>
                            <a:lnTo>
                              <a:pt x="372" y="769"/>
                            </a:lnTo>
                            <a:lnTo>
                              <a:pt x="376" y="780"/>
                            </a:lnTo>
                            <a:lnTo>
                              <a:pt x="381" y="785"/>
                            </a:lnTo>
                            <a:lnTo>
                              <a:pt x="385" y="796"/>
                            </a:lnTo>
                            <a:lnTo>
                              <a:pt x="394" y="801"/>
                            </a:lnTo>
                            <a:lnTo>
                              <a:pt x="399" y="812"/>
                            </a:lnTo>
                            <a:lnTo>
                              <a:pt x="403" y="817"/>
                            </a:lnTo>
                            <a:lnTo>
                              <a:pt x="408" y="823"/>
                            </a:lnTo>
                            <a:lnTo>
                              <a:pt x="412" y="833"/>
                            </a:lnTo>
                            <a:lnTo>
                              <a:pt x="421" y="839"/>
                            </a:lnTo>
                            <a:lnTo>
                              <a:pt x="426" y="844"/>
                            </a:lnTo>
                            <a:lnTo>
                              <a:pt x="430" y="855"/>
                            </a:lnTo>
                            <a:lnTo>
                              <a:pt x="435" y="860"/>
                            </a:lnTo>
                            <a:lnTo>
                              <a:pt x="439" y="866"/>
                            </a:lnTo>
                            <a:lnTo>
                              <a:pt x="448" y="876"/>
                            </a:lnTo>
                            <a:lnTo>
                              <a:pt x="453" y="882"/>
                            </a:lnTo>
                            <a:lnTo>
                              <a:pt x="457" y="887"/>
                            </a:lnTo>
                            <a:lnTo>
                              <a:pt x="462" y="898"/>
                            </a:lnTo>
                            <a:lnTo>
                              <a:pt x="466" y="903"/>
                            </a:lnTo>
                            <a:lnTo>
                              <a:pt x="475" y="908"/>
                            </a:lnTo>
                            <a:lnTo>
                              <a:pt x="479" y="914"/>
                            </a:lnTo>
                            <a:lnTo>
                              <a:pt x="484" y="924"/>
                            </a:lnTo>
                            <a:lnTo>
                              <a:pt x="488" y="930"/>
                            </a:lnTo>
                            <a:lnTo>
                              <a:pt x="493" y="935"/>
                            </a:lnTo>
                            <a:lnTo>
                              <a:pt x="502" y="940"/>
                            </a:lnTo>
                            <a:lnTo>
                              <a:pt x="506" y="951"/>
                            </a:lnTo>
                            <a:lnTo>
                              <a:pt x="511" y="956"/>
                            </a:lnTo>
                            <a:lnTo>
                              <a:pt x="515" y="962"/>
                            </a:lnTo>
                            <a:lnTo>
                              <a:pt x="520" y="967"/>
                            </a:lnTo>
                            <a:lnTo>
                              <a:pt x="529" y="972"/>
                            </a:lnTo>
                            <a:lnTo>
                              <a:pt x="533" y="978"/>
                            </a:lnTo>
                            <a:lnTo>
                              <a:pt x="538" y="988"/>
                            </a:lnTo>
                            <a:lnTo>
                              <a:pt x="542" y="994"/>
                            </a:lnTo>
                            <a:lnTo>
                              <a:pt x="547" y="999"/>
                            </a:lnTo>
                            <a:lnTo>
                              <a:pt x="556" y="1004"/>
                            </a:lnTo>
                            <a:lnTo>
                              <a:pt x="560" y="1010"/>
                            </a:lnTo>
                            <a:lnTo>
                              <a:pt x="565" y="1015"/>
                            </a:lnTo>
                            <a:lnTo>
                              <a:pt x="569" y="1020"/>
                            </a:lnTo>
                            <a:lnTo>
                              <a:pt x="574" y="1031"/>
                            </a:lnTo>
                            <a:lnTo>
                              <a:pt x="582" y="1037"/>
                            </a:lnTo>
                            <a:lnTo>
                              <a:pt x="587" y="1042"/>
                            </a:lnTo>
                            <a:lnTo>
                              <a:pt x="591" y="1047"/>
                            </a:lnTo>
                            <a:lnTo>
                              <a:pt x="596" y="1053"/>
                            </a:lnTo>
                            <a:lnTo>
                              <a:pt x="600" y="1058"/>
                            </a:lnTo>
                            <a:lnTo>
                              <a:pt x="609" y="1063"/>
                            </a:lnTo>
                            <a:lnTo>
                              <a:pt x="614" y="1069"/>
                            </a:lnTo>
                            <a:lnTo>
                              <a:pt x="618" y="1074"/>
                            </a:lnTo>
                            <a:lnTo>
                              <a:pt x="623" y="1079"/>
                            </a:lnTo>
                            <a:lnTo>
                              <a:pt x="627" y="1085"/>
                            </a:lnTo>
                            <a:lnTo>
                              <a:pt x="636" y="1090"/>
                            </a:lnTo>
                            <a:lnTo>
                              <a:pt x="641" y="1095"/>
                            </a:lnTo>
                            <a:lnTo>
                              <a:pt x="645" y="1106"/>
                            </a:lnTo>
                            <a:lnTo>
                              <a:pt x="650" y="1111"/>
                            </a:lnTo>
                            <a:lnTo>
                              <a:pt x="654" y="1117"/>
                            </a:lnTo>
                            <a:lnTo>
                              <a:pt x="663" y="1122"/>
                            </a:lnTo>
                            <a:lnTo>
                              <a:pt x="668" y="1127"/>
                            </a:lnTo>
                            <a:lnTo>
                              <a:pt x="672" y="1133"/>
                            </a:lnTo>
                            <a:lnTo>
                              <a:pt x="677" y="1138"/>
                            </a:lnTo>
                            <a:lnTo>
                              <a:pt x="681" y="1143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58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686675" y="3516313"/>
                        <a:ext cx="1087438" cy="806450"/>
                      </a:xfrm>
                      <a:custGeom>
                        <a:avLst/>
                        <a:gdLst>
                          <a:gd name="T0" fmla="*/ 2147483646 w 685"/>
                          <a:gd name="T1" fmla="*/ 2147483646 h 508"/>
                          <a:gd name="T2" fmla="*/ 2147483646 w 685"/>
                          <a:gd name="T3" fmla="*/ 2147483646 h 508"/>
                          <a:gd name="T4" fmla="*/ 2147483646 w 685"/>
                          <a:gd name="T5" fmla="*/ 2147483646 h 508"/>
                          <a:gd name="T6" fmla="*/ 2147483646 w 685"/>
                          <a:gd name="T7" fmla="*/ 2147483646 h 508"/>
                          <a:gd name="T8" fmla="*/ 2147483646 w 685"/>
                          <a:gd name="T9" fmla="*/ 2147483646 h 508"/>
                          <a:gd name="T10" fmla="*/ 2147483646 w 685"/>
                          <a:gd name="T11" fmla="*/ 2147483646 h 508"/>
                          <a:gd name="T12" fmla="*/ 2147483646 w 685"/>
                          <a:gd name="T13" fmla="*/ 2147483646 h 508"/>
                          <a:gd name="T14" fmla="*/ 2147483646 w 685"/>
                          <a:gd name="T15" fmla="*/ 2147483646 h 508"/>
                          <a:gd name="T16" fmla="*/ 2147483646 w 685"/>
                          <a:gd name="T17" fmla="*/ 2147483646 h 508"/>
                          <a:gd name="T18" fmla="*/ 2147483646 w 685"/>
                          <a:gd name="T19" fmla="*/ 2147483646 h 508"/>
                          <a:gd name="T20" fmla="*/ 2147483646 w 685"/>
                          <a:gd name="T21" fmla="*/ 2147483646 h 508"/>
                          <a:gd name="T22" fmla="*/ 2147483646 w 685"/>
                          <a:gd name="T23" fmla="*/ 2147483646 h 508"/>
                          <a:gd name="T24" fmla="*/ 2147483646 w 685"/>
                          <a:gd name="T25" fmla="*/ 2147483646 h 508"/>
                          <a:gd name="T26" fmla="*/ 2147483646 w 685"/>
                          <a:gd name="T27" fmla="*/ 2147483646 h 508"/>
                          <a:gd name="T28" fmla="*/ 2147483646 w 685"/>
                          <a:gd name="T29" fmla="*/ 2147483646 h 508"/>
                          <a:gd name="T30" fmla="*/ 2147483646 w 685"/>
                          <a:gd name="T31" fmla="*/ 2147483646 h 508"/>
                          <a:gd name="T32" fmla="*/ 2147483646 w 685"/>
                          <a:gd name="T33" fmla="*/ 2147483646 h 508"/>
                          <a:gd name="T34" fmla="*/ 2147483646 w 685"/>
                          <a:gd name="T35" fmla="*/ 2147483646 h 508"/>
                          <a:gd name="T36" fmla="*/ 2147483646 w 685"/>
                          <a:gd name="T37" fmla="*/ 2147483646 h 508"/>
                          <a:gd name="T38" fmla="*/ 2147483646 w 685"/>
                          <a:gd name="T39" fmla="*/ 2147483646 h 508"/>
                          <a:gd name="T40" fmla="*/ 2147483646 w 685"/>
                          <a:gd name="T41" fmla="*/ 2147483646 h 508"/>
                          <a:gd name="T42" fmla="*/ 2147483646 w 685"/>
                          <a:gd name="T43" fmla="*/ 2147483646 h 508"/>
                          <a:gd name="T44" fmla="*/ 2147483646 w 685"/>
                          <a:gd name="T45" fmla="*/ 2147483646 h 508"/>
                          <a:gd name="T46" fmla="*/ 2147483646 w 685"/>
                          <a:gd name="T47" fmla="*/ 2147483646 h 508"/>
                          <a:gd name="T48" fmla="*/ 2147483646 w 685"/>
                          <a:gd name="T49" fmla="*/ 2147483646 h 508"/>
                          <a:gd name="T50" fmla="*/ 2147483646 w 685"/>
                          <a:gd name="T51" fmla="*/ 2147483646 h 508"/>
                          <a:gd name="T52" fmla="*/ 2147483646 w 685"/>
                          <a:gd name="T53" fmla="*/ 2147483646 h 508"/>
                          <a:gd name="T54" fmla="*/ 2147483646 w 685"/>
                          <a:gd name="T55" fmla="*/ 2147483646 h 508"/>
                          <a:gd name="T56" fmla="*/ 2147483646 w 685"/>
                          <a:gd name="T57" fmla="*/ 2147483646 h 508"/>
                          <a:gd name="T58" fmla="*/ 2147483646 w 685"/>
                          <a:gd name="T59" fmla="*/ 2147483646 h 508"/>
                          <a:gd name="T60" fmla="*/ 2147483646 w 685"/>
                          <a:gd name="T61" fmla="*/ 2147483646 h 508"/>
                          <a:gd name="T62" fmla="*/ 2147483646 w 685"/>
                          <a:gd name="T63" fmla="*/ 2147483646 h 508"/>
                          <a:gd name="T64" fmla="*/ 2147483646 w 685"/>
                          <a:gd name="T65" fmla="*/ 2147483646 h 508"/>
                          <a:gd name="T66" fmla="*/ 2147483646 w 685"/>
                          <a:gd name="T67" fmla="*/ 2147483646 h 508"/>
                          <a:gd name="T68" fmla="*/ 2147483646 w 685"/>
                          <a:gd name="T69" fmla="*/ 2147483646 h 508"/>
                          <a:gd name="T70" fmla="*/ 2147483646 w 685"/>
                          <a:gd name="T71" fmla="*/ 2147483646 h 508"/>
                          <a:gd name="T72" fmla="*/ 2147483646 w 685"/>
                          <a:gd name="T73" fmla="*/ 2147483646 h 508"/>
                          <a:gd name="T74" fmla="*/ 2147483646 w 685"/>
                          <a:gd name="T75" fmla="*/ 2147483646 h 508"/>
                          <a:gd name="T76" fmla="*/ 2147483646 w 685"/>
                          <a:gd name="T77" fmla="*/ 2147483646 h 508"/>
                          <a:gd name="T78" fmla="*/ 2147483646 w 685"/>
                          <a:gd name="T79" fmla="*/ 2147483646 h 508"/>
                          <a:gd name="T80" fmla="*/ 2147483646 w 685"/>
                          <a:gd name="T81" fmla="*/ 2147483646 h 508"/>
                          <a:gd name="T82" fmla="*/ 2147483646 w 685"/>
                          <a:gd name="T83" fmla="*/ 2147483646 h 508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508">
                            <a:moveTo>
                              <a:pt x="0" y="0"/>
                            </a:moveTo>
                            <a:lnTo>
                              <a:pt x="9" y="6"/>
                            </a:lnTo>
                            <a:lnTo>
                              <a:pt x="13" y="11"/>
                            </a:lnTo>
                            <a:lnTo>
                              <a:pt x="18" y="16"/>
                            </a:lnTo>
                            <a:lnTo>
                              <a:pt x="22" y="22"/>
                            </a:lnTo>
                            <a:lnTo>
                              <a:pt x="27" y="22"/>
                            </a:lnTo>
                            <a:lnTo>
                              <a:pt x="36" y="27"/>
                            </a:lnTo>
                            <a:lnTo>
                              <a:pt x="40" y="32"/>
                            </a:lnTo>
                            <a:lnTo>
                              <a:pt x="45" y="38"/>
                            </a:lnTo>
                            <a:lnTo>
                              <a:pt x="49" y="43"/>
                            </a:lnTo>
                            <a:lnTo>
                              <a:pt x="54" y="48"/>
                            </a:lnTo>
                            <a:lnTo>
                              <a:pt x="63" y="54"/>
                            </a:lnTo>
                            <a:lnTo>
                              <a:pt x="67" y="59"/>
                            </a:lnTo>
                            <a:lnTo>
                              <a:pt x="72" y="65"/>
                            </a:lnTo>
                            <a:lnTo>
                              <a:pt x="76" y="70"/>
                            </a:lnTo>
                            <a:lnTo>
                              <a:pt x="81" y="75"/>
                            </a:lnTo>
                            <a:lnTo>
                              <a:pt x="90" y="81"/>
                            </a:lnTo>
                            <a:lnTo>
                              <a:pt x="94" y="86"/>
                            </a:lnTo>
                            <a:lnTo>
                              <a:pt x="99" y="91"/>
                            </a:lnTo>
                            <a:lnTo>
                              <a:pt x="103" y="97"/>
                            </a:lnTo>
                            <a:lnTo>
                              <a:pt x="112" y="97"/>
                            </a:lnTo>
                            <a:lnTo>
                              <a:pt x="116" y="102"/>
                            </a:lnTo>
                            <a:lnTo>
                              <a:pt x="121" y="107"/>
                            </a:lnTo>
                            <a:lnTo>
                              <a:pt x="125" y="113"/>
                            </a:lnTo>
                            <a:lnTo>
                              <a:pt x="130" y="118"/>
                            </a:lnTo>
                            <a:lnTo>
                              <a:pt x="139" y="123"/>
                            </a:lnTo>
                            <a:lnTo>
                              <a:pt x="143" y="129"/>
                            </a:lnTo>
                            <a:lnTo>
                              <a:pt x="148" y="134"/>
                            </a:lnTo>
                            <a:lnTo>
                              <a:pt x="152" y="134"/>
                            </a:lnTo>
                            <a:lnTo>
                              <a:pt x="157" y="139"/>
                            </a:lnTo>
                            <a:lnTo>
                              <a:pt x="166" y="145"/>
                            </a:lnTo>
                            <a:lnTo>
                              <a:pt x="170" y="150"/>
                            </a:lnTo>
                            <a:lnTo>
                              <a:pt x="175" y="155"/>
                            </a:lnTo>
                            <a:lnTo>
                              <a:pt x="179" y="161"/>
                            </a:lnTo>
                            <a:lnTo>
                              <a:pt x="184" y="166"/>
                            </a:lnTo>
                            <a:lnTo>
                              <a:pt x="193" y="166"/>
                            </a:lnTo>
                            <a:lnTo>
                              <a:pt x="197" y="171"/>
                            </a:lnTo>
                            <a:lnTo>
                              <a:pt x="202" y="177"/>
                            </a:lnTo>
                            <a:lnTo>
                              <a:pt x="206" y="182"/>
                            </a:lnTo>
                            <a:lnTo>
                              <a:pt x="211" y="187"/>
                            </a:lnTo>
                            <a:lnTo>
                              <a:pt x="219" y="187"/>
                            </a:lnTo>
                            <a:lnTo>
                              <a:pt x="224" y="193"/>
                            </a:lnTo>
                            <a:lnTo>
                              <a:pt x="228" y="198"/>
                            </a:lnTo>
                            <a:lnTo>
                              <a:pt x="233" y="203"/>
                            </a:lnTo>
                            <a:lnTo>
                              <a:pt x="237" y="209"/>
                            </a:lnTo>
                            <a:lnTo>
                              <a:pt x="246" y="209"/>
                            </a:lnTo>
                            <a:lnTo>
                              <a:pt x="251" y="214"/>
                            </a:lnTo>
                            <a:lnTo>
                              <a:pt x="255" y="219"/>
                            </a:lnTo>
                            <a:lnTo>
                              <a:pt x="260" y="225"/>
                            </a:lnTo>
                            <a:lnTo>
                              <a:pt x="264" y="230"/>
                            </a:lnTo>
                            <a:lnTo>
                              <a:pt x="273" y="230"/>
                            </a:lnTo>
                            <a:lnTo>
                              <a:pt x="278" y="236"/>
                            </a:lnTo>
                            <a:lnTo>
                              <a:pt x="282" y="241"/>
                            </a:lnTo>
                            <a:lnTo>
                              <a:pt x="287" y="246"/>
                            </a:lnTo>
                            <a:lnTo>
                              <a:pt x="291" y="252"/>
                            </a:lnTo>
                            <a:lnTo>
                              <a:pt x="300" y="252"/>
                            </a:lnTo>
                            <a:lnTo>
                              <a:pt x="305" y="257"/>
                            </a:lnTo>
                            <a:lnTo>
                              <a:pt x="309" y="262"/>
                            </a:lnTo>
                            <a:lnTo>
                              <a:pt x="314" y="268"/>
                            </a:lnTo>
                            <a:lnTo>
                              <a:pt x="318" y="268"/>
                            </a:lnTo>
                            <a:lnTo>
                              <a:pt x="327" y="273"/>
                            </a:lnTo>
                            <a:lnTo>
                              <a:pt x="331" y="278"/>
                            </a:lnTo>
                            <a:lnTo>
                              <a:pt x="336" y="284"/>
                            </a:lnTo>
                            <a:lnTo>
                              <a:pt x="340" y="284"/>
                            </a:lnTo>
                            <a:lnTo>
                              <a:pt x="345" y="289"/>
                            </a:lnTo>
                            <a:lnTo>
                              <a:pt x="354" y="294"/>
                            </a:lnTo>
                            <a:lnTo>
                              <a:pt x="358" y="294"/>
                            </a:lnTo>
                            <a:lnTo>
                              <a:pt x="363" y="300"/>
                            </a:lnTo>
                            <a:lnTo>
                              <a:pt x="367" y="305"/>
                            </a:lnTo>
                            <a:lnTo>
                              <a:pt x="372" y="310"/>
                            </a:lnTo>
                            <a:lnTo>
                              <a:pt x="381" y="310"/>
                            </a:lnTo>
                            <a:lnTo>
                              <a:pt x="385" y="316"/>
                            </a:lnTo>
                            <a:lnTo>
                              <a:pt x="390" y="321"/>
                            </a:lnTo>
                            <a:lnTo>
                              <a:pt x="394" y="321"/>
                            </a:lnTo>
                            <a:lnTo>
                              <a:pt x="399" y="326"/>
                            </a:lnTo>
                            <a:lnTo>
                              <a:pt x="408" y="332"/>
                            </a:lnTo>
                            <a:lnTo>
                              <a:pt x="412" y="337"/>
                            </a:lnTo>
                            <a:lnTo>
                              <a:pt x="417" y="337"/>
                            </a:lnTo>
                            <a:lnTo>
                              <a:pt x="421" y="342"/>
                            </a:lnTo>
                            <a:lnTo>
                              <a:pt x="426" y="348"/>
                            </a:lnTo>
                            <a:lnTo>
                              <a:pt x="434" y="348"/>
                            </a:lnTo>
                            <a:lnTo>
                              <a:pt x="439" y="353"/>
                            </a:lnTo>
                            <a:lnTo>
                              <a:pt x="443" y="358"/>
                            </a:lnTo>
                            <a:lnTo>
                              <a:pt x="448" y="358"/>
                            </a:lnTo>
                            <a:lnTo>
                              <a:pt x="452" y="364"/>
                            </a:lnTo>
                            <a:lnTo>
                              <a:pt x="461" y="369"/>
                            </a:lnTo>
                            <a:lnTo>
                              <a:pt x="466" y="369"/>
                            </a:lnTo>
                            <a:lnTo>
                              <a:pt x="470" y="374"/>
                            </a:lnTo>
                            <a:lnTo>
                              <a:pt x="475" y="380"/>
                            </a:lnTo>
                            <a:lnTo>
                              <a:pt x="479" y="380"/>
                            </a:lnTo>
                            <a:lnTo>
                              <a:pt x="488" y="385"/>
                            </a:lnTo>
                            <a:lnTo>
                              <a:pt x="493" y="390"/>
                            </a:lnTo>
                            <a:lnTo>
                              <a:pt x="497" y="390"/>
                            </a:lnTo>
                            <a:lnTo>
                              <a:pt x="502" y="396"/>
                            </a:lnTo>
                            <a:lnTo>
                              <a:pt x="506" y="401"/>
                            </a:lnTo>
                            <a:lnTo>
                              <a:pt x="515" y="401"/>
                            </a:lnTo>
                            <a:lnTo>
                              <a:pt x="520" y="407"/>
                            </a:lnTo>
                            <a:lnTo>
                              <a:pt x="524" y="412"/>
                            </a:lnTo>
                            <a:lnTo>
                              <a:pt x="529" y="412"/>
                            </a:lnTo>
                            <a:lnTo>
                              <a:pt x="533" y="417"/>
                            </a:lnTo>
                            <a:lnTo>
                              <a:pt x="542" y="423"/>
                            </a:lnTo>
                            <a:lnTo>
                              <a:pt x="546" y="423"/>
                            </a:lnTo>
                            <a:lnTo>
                              <a:pt x="551" y="428"/>
                            </a:lnTo>
                            <a:lnTo>
                              <a:pt x="555" y="433"/>
                            </a:lnTo>
                            <a:lnTo>
                              <a:pt x="560" y="433"/>
                            </a:lnTo>
                            <a:lnTo>
                              <a:pt x="569" y="439"/>
                            </a:lnTo>
                            <a:lnTo>
                              <a:pt x="573" y="439"/>
                            </a:lnTo>
                            <a:lnTo>
                              <a:pt x="578" y="444"/>
                            </a:lnTo>
                            <a:lnTo>
                              <a:pt x="582" y="449"/>
                            </a:lnTo>
                            <a:lnTo>
                              <a:pt x="587" y="449"/>
                            </a:lnTo>
                            <a:lnTo>
                              <a:pt x="596" y="455"/>
                            </a:lnTo>
                            <a:lnTo>
                              <a:pt x="600" y="460"/>
                            </a:lnTo>
                            <a:lnTo>
                              <a:pt x="605" y="460"/>
                            </a:lnTo>
                            <a:lnTo>
                              <a:pt x="609" y="465"/>
                            </a:lnTo>
                            <a:lnTo>
                              <a:pt x="614" y="465"/>
                            </a:lnTo>
                            <a:lnTo>
                              <a:pt x="623" y="471"/>
                            </a:lnTo>
                            <a:lnTo>
                              <a:pt x="627" y="476"/>
                            </a:lnTo>
                            <a:lnTo>
                              <a:pt x="632" y="476"/>
                            </a:lnTo>
                            <a:lnTo>
                              <a:pt x="636" y="481"/>
                            </a:lnTo>
                            <a:lnTo>
                              <a:pt x="645" y="481"/>
                            </a:lnTo>
                            <a:lnTo>
                              <a:pt x="649" y="487"/>
                            </a:lnTo>
                            <a:lnTo>
                              <a:pt x="654" y="492"/>
                            </a:lnTo>
                            <a:lnTo>
                              <a:pt x="658" y="492"/>
                            </a:lnTo>
                            <a:lnTo>
                              <a:pt x="663" y="497"/>
                            </a:lnTo>
                            <a:lnTo>
                              <a:pt x="672" y="497"/>
                            </a:lnTo>
                            <a:lnTo>
                              <a:pt x="676" y="503"/>
                            </a:lnTo>
                            <a:lnTo>
                              <a:pt x="681" y="508"/>
                            </a:lnTo>
                            <a:lnTo>
                              <a:pt x="685" y="50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59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774113" y="4322763"/>
                        <a:ext cx="1089025" cy="534988"/>
                      </a:xfrm>
                      <a:custGeom>
                        <a:avLst/>
                        <a:gdLst>
                          <a:gd name="T0" fmla="*/ 2147483646 w 686"/>
                          <a:gd name="T1" fmla="*/ 2147483646 h 337"/>
                          <a:gd name="T2" fmla="*/ 2147483646 w 686"/>
                          <a:gd name="T3" fmla="*/ 2147483646 h 337"/>
                          <a:gd name="T4" fmla="*/ 2147483646 w 686"/>
                          <a:gd name="T5" fmla="*/ 2147483646 h 337"/>
                          <a:gd name="T6" fmla="*/ 2147483646 w 686"/>
                          <a:gd name="T7" fmla="*/ 2147483646 h 337"/>
                          <a:gd name="T8" fmla="*/ 2147483646 w 686"/>
                          <a:gd name="T9" fmla="*/ 2147483646 h 337"/>
                          <a:gd name="T10" fmla="*/ 2147483646 w 686"/>
                          <a:gd name="T11" fmla="*/ 2147483646 h 337"/>
                          <a:gd name="T12" fmla="*/ 2147483646 w 686"/>
                          <a:gd name="T13" fmla="*/ 2147483646 h 337"/>
                          <a:gd name="T14" fmla="*/ 2147483646 w 686"/>
                          <a:gd name="T15" fmla="*/ 2147483646 h 337"/>
                          <a:gd name="T16" fmla="*/ 2147483646 w 686"/>
                          <a:gd name="T17" fmla="*/ 2147483646 h 337"/>
                          <a:gd name="T18" fmla="*/ 2147483646 w 686"/>
                          <a:gd name="T19" fmla="*/ 2147483646 h 337"/>
                          <a:gd name="T20" fmla="*/ 2147483646 w 686"/>
                          <a:gd name="T21" fmla="*/ 2147483646 h 337"/>
                          <a:gd name="T22" fmla="*/ 2147483646 w 686"/>
                          <a:gd name="T23" fmla="*/ 2147483646 h 337"/>
                          <a:gd name="T24" fmla="*/ 2147483646 w 686"/>
                          <a:gd name="T25" fmla="*/ 2147483646 h 337"/>
                          <a:gd name="T26" fmla="*/ 2147483646 w 686"/>
                          <a:gd name="T27" fmla="*/ 2147483646 h 337"/>
                          <a:gd name="T28" fmla="*/ 2147483646 w 686"/>
                          <a:gd name="T29" fmla="*/ 2147483646 h 337"/>
                          <a:gd name="T30" fmla="*/ 2147483646 w 686"/>
                          <a:gd name="T31" fmla="*/ 2147483646 h 337"/>
                          <a:gd name="T32" fmla="*/ 2147483646 w 686"/>
                          <a:gd name="T33" fmla="*/ 2147483646 h 337"/>
                          <a:gd name="T34" fmla="*/ 2147483646 w 686"/>
                          <a:gd name="T35" fmla="*/ 2147483646 h 337"/>
                          <a:gd name="T36" fmla="*/ 2147483646 w 686"/>
                          <a:gd name="T37" fmla="*/ 2147483646 h 337"/>
                          <a:gd name="T38" fmla="*/ 2147483646 w 686"/>
                          <a:gd name="T39" fmla="*/ 2147483646 h 337"/>
                          <a:gd name="T40" fmla="*/ 2147483646 w 686"/>
                          <a:gd name="T41" fmla="*/ 2147483646 h 337"/>
                          <a:gd name="T42" fmla="*/ 2147483646 w 686"/>
                          <a:gd name="T43" fmla="*/ 2147483646 h 337"/>
                          <a:gd name="T44" fmla="*/ 2147483646 w 686"/>
                          <a:gd name="T45" fmla="*/ 2147483646 h 337"/>
                          <a:gd name="T46" fmla="*/ 2147483646 w 686"/>
                          <a:gd name="T47" fmla="*/ 2147483646 h 337"/>
                          <a:gd name="T48" fmla="*/ 2147483646 w 686"/>
                          <a:gd name="T49" fmla="*/ 2147483646 h 337"/>
                          <a:gd name="T50" fmla="*/ 2147483646 w 686"/>
                          <a:gd name="T51" fmla="*/ 2147483646 h 337"/>
                          <a:gd name="T52" fmla="*/ 2147483646 w 686"/>
                          <a:gd name="T53" fmla="*/ 2147483646 h 337"/>
                          <a:gd name="T54" fmla="*/ 2147483646 w 686"/>
                          <a:gd name="T55" fmla="*/ 2147483646 h 337"/>
                          <a:gd name="T56" fmla="*/ 2147483646 w 686"/>
                          <a:gd name="T57" fmla="*/ 2147483646 h 337"/>
                          <a:gd name="T58" fmla="*/ 2147483646 w 686"/>
                          <a:gd name="T59" fmla="*/ 2147483646 h 337"/>
                          <a:gd name="T60" fmla="*/ 2147483646 w 686"/>
                          <a:gd name="T61" fmla="*/ 2147483646 h 337"/>
                          <a:gd name="T62" fmla="*/ 2147483646 w 686"/>
                          <a:gd name="T63" fmla="*/ 2147483646 h 337"/>
                          <a:gd name="T64" fmla="*/ 2147483646 w 686"/>
                          <a:gd name="T65" fmla="*/ 2147483646 h 337"/>
                          <a:gd name="T66" fmla="*/ 2147483646 w 686"/>
                          <a:gd name="T67" fmla="*/ 2147483646 h 337"/>
                          <a:gd name="T68" fmla="*/ 2147483646 w 686"/>
                          <a:gd name="T69" fmla="*/ 2147483646 h 337"/>
                          <a:gd name="T70" fmla="*/ 2147483646 w 686"/>
                          <a:gd name="T71" fmla="*/ 2147483646 h 337"/>
                          <a:gd name="T72" fmla="*/ 2147483646 w 686"/>
                          <a:gd name="T73" fmla="*/ 2147483646 h 337"/>
                          <a:gd name="T74" fmla="*/ 2147483646 w 686"/>
                          <a:gd name="T75" fmla="*/ 2147483646 h 337"/>
                          <a:gd name="T76" fmla="*/ 2147483646 w 686"/>
                          <a:gd name="T77" fmla="*/ 2147483646 h 337"/>
                          <a:gd name="T78" fmla="*/ 2147483646 w 686"/>
                          <a:gd name="T79" fmla="*/ 2147483646 h 337"/>
                          <a:gd name="T80" fmla="*/ 2147483646 w 686"/>
                          <a:gd name="T81" fmla="*/ 2147483646 h 337"/>
                          <a:gd name="T82" fmla="*/ 2147483646 w 686"/>
                          <a:gd name="T83" fmla="*/ 2147483646 h 337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6" h="337">
                            <a:moveTo>
                              <a:pt x="0" y="0"/>
                            </a:moveTo>
                            <a:lnTo>
                              <a:pt x="5" y="5"/>
                            </a:lnTo>
                            <a:lnTo>
                              <a:pt x="14" y="5"/>
                            </a:lnTo>
                            <a:lnTo>
                              <a:pt x="18" y="11"/>
                            </a:lnTo>
                            <a:lnTo>
                              <a:pt x="23" y="16"/>
                            </a:lnTo>
                            <a:lnTo>
                              <a:pt x="27" y="16"/>
                            </a:lnTo>
                            <a:lnTo>
                              <a:pt x="32" y="21"/>
                            </a:lnTo>
                            <a:lnTo>
                              <a:pt x="41" y="21"/>
                            </a:lnTo>
                            <a:lnTo>
                              <a:pt x="45" y="27"/>
                            </a:lnTo>
                            <a:lnTo>
                              <a:pt x="50" y="27"/>
                            </a:lnTo>
                            <a:lnTo>
                              <a:pt x="54" y="32"/>
                            </a:lnTo>
                            <a:lnTo>
                              <a:pt x="59" y="37"/>
                            </a:lnTo>
                            <a:lnTo>
                              <a:pt x="68" y="37"/>
                            </a:lnTo>
                            <a:lnTo>
                              <a:pt x="72" y="43"/>
                            </a:lnTo>
                            <a:lnTo>
                              <a:pt x="76" y="43"/>
                            </a:lnTo>
                            <a:lnTo>
                              <a:pt x="81" y="48"/>
                            </a:lnTo>
                            <a:lnTo>
                              <a:pt x="85" y="48"/>
                            </a:lnTo>
                            <a:lnTo>
                              <a:pt x="94" y="53"/>
                            </a:lnTo>
                            <a:lnTo>
                              <a:pt x="99" y="53"/>
                            </a:lnTo>
                            <a:lnTo>
                              <a:pt x="103" y="59"/>
                            </a:lnTo>
                            <a:lnTo>
                              <a:pt x="108" y="64"/>
                            </a:lnTo>
                            <a:lnTo>
                              <a:pt x="112" y="64"/>
                            </a:lnTo>
                            <a:lnTo>
                              <a:pt x="121" y="70"/>
                            </a:lnTo>
                            <a:lnTo>
                              <a:pt x="126" y="70"/>
                            </a:lnTo>
                            <a:lnTo>
                              <a:pt x="130" y="75"/>
                            </a:lnTo>
                            <a:lnTo>
                              <a:pt x="135" y="75"/>
                            </a:lnTo>
                            <a:lnTo>
                              <a:pt x="139" y="80"/>
                            </a:lnTo>
                            <a:lnTo>
                              <a:pt x="148" y="80"/>
                            </a:lnTo>
                            <a:lnTo>
                              <a:pt x="153" y="86"/>
                            </a:lnTo>
                            <a:lnTo>
                              <a:pt x="157" y="86"/>
                            </a:lnTo>
                            <a:lnTo>
                              <a:pt x="162" y="91"/>
                            </a:lnTo>
                            <a:lnTo>
                              <a:pt x="166" y="96"/>
                            </a:lnTo>
                            <a:lnTo>
                              <a:pt x="175" y="96"/>
                            </a:lnTo>
                            <a:lnTo>
                              <a:pt x="179" y="102"/>
                            </a:lnTo>
                            <a:lnTo>
                              <a:pt x="184" y="102"/>
                            </a:lnTo>
                            <a:lnTo>
                              <a:pt x="188" y="107"/>
                            </a:lnTo>
                            <a:lnTo>
                              <a:pt x="193" y="107"/>
                            </a:lnTo>
                            <a:lnTo>
                              <a:pt x="202" y="112"/>
                            </a:lnTo>
                            <a:lnTo>
                              <a:pt x="206" y="112"/>
                            </a:lnTo>
                            <a:lnTo>
                              <a:pt x="211" y="118"/>
                            </a:lnTo>
                            <a:lnTo>
                              <a:pt x="215" y="118"/>
                            </a:lnTo>
                            <a:lnTo>
                              <a:pt x="220" y="123"/>
                            </a:lnTo>
                            <a:lnTo>
                              <a:pt x="229" y="123"/>
                            </a:lnTo>
                            <a:lnTo>
                              <a:pt x="233" y="128"/>
                            </a:lnTo>
                            <a:lnTo>
                              <a:pt x="238" y="128"/>
                            </a:lnTo>
                            <a:lnTo>
                              <a:pt x="242" y="134"/>
                            </a:lnTo>
                            <a:lnTo>
                              <a:pt x="247" y="134"/>
                            </a:lnTo>
                            <a:lnTo>
                              <a:pt x="256" y="139"/>
                            </a:lnTo>
                            <a:lnTo>
                              <a:pt x="260" y="139"/>
                            </a:lnTo>
                            <a:lnTo>
                              <a:pt x="265" y="144"/>
                            </a:lnTo>
                            <a:lnTo>
                              <a:pt x="269" y="144"/>
                            </a:lnTo>
                            <a:lnTo>
                              <a:pt x="274" y="150"/>
                            </a:lnTo>
                            <a:lnTo>
                              <a:pt x="283" y="150"/>
                            </a:lnTo>
                            <a:lnTo>
                              <a:pt x="287" y="155"/>
                            </a:lnTo>
                            <a:lnTo>
                              <a:pt x="291" y="155"/>
                            </a:lnTo>
                            <a:lnTo>
                              <a:pt x="296" y="160"/>
                            </a:lnTo>
                            <a:lnTo>
                              <a:pt x="300" y="160"/>
                            </a:lnTo>
                            <a:lnTo>
                              <a:pt x="309" y="166"/>
                            </a:lnTo>
                            <a:lnTo>
                              <a:pt x="314" y="166"/>
                            </a:lnTo>
                            <a:lnTo>
                              <a:pt x="318" y="171"/>
                            </a:lnTo>
                            <a:lnTo>
                              <a:pt x="323" y="171"/>
                            </a:lnTo>
                            <a:lnTo>
                              <a:pt x="327" y="176"/>
                            </a:lnTo>
                            <a:lnTo>
                              <a:pt x="336" y="176"/>
                            </a:lnTo>
                            <a:lnTo>
                              <a:pt x="341" y="182"/>
                            </a:lnTo>
                            <a:lnTo>
                              <a:pt x="345" y="182"/>
                            </a:lnTo>
                            <a:lnTo>
                              <a:pt x="350" y="187"/>
                            </a:lnTo>
                            <a:lnTo>
                              <a:pt x="354" y="187"/>
                            </a:lnTo>
                            <a:lnTo>
                              <a:pt x="363" y="192"/>
                            </a:lnTo>
                            <a:lnTo>
                              <a:pt x="368" y="192"/>
                            </a:lnTo>
                            <a:lnTo>
                              <a:pt x="372" y="198"/>
                            </a:lnTo>
                            <a:lnTo>
                              <a:pt x="377" y="198"/>
                            </a:lnTo>
                            <a:lnTo>
                              <a:pt x="381" y="203"/>
                            </a:lnTo>
                            <a:lnTo>
                              <a:pt x="390" y="203"/>
                            </a:lnTo>
                            <a:lnTo>
                              <a:pt x="394" y="208"/>
                            </a:lnTo>
                            <a:lnTo>
                              <a:pt x="399" y="208"/>
                            </a:lnTo>
                            <a:lnTo>
                              <a:pt x="403" y="214"/>
                            </a:lnTo>
                            <a:lnTo>
                              <a:pt x="408" y="214"/>
                            </a:lnTo>
                            <a:lnTo>
                              <a:pt x="417" y="214"/>
                            </a:lnTo>
                            <a:lnTo>
                              <a:pt x="421" y="219"/>
                            </a:lnTo>
                            <a:lnTo>
                              <a:pt x="426" y="219"/>
                            </a:lnTo>
                            <a:lnTo>
                              <a:pt x="430" y="224"/>
                            </a:lnTo>
                            <a:lnTo>
                              <a:pt x="435" y="224"/>
                            </a:lnTo>
                            <a:lnTo>
                              <a:pt x="444" y="230"/>
                            </a:lnTo>
                            <a:lnTo>
                              <a:pt x="448" y="230"/>
                            </a:lnTo>
                            <a:lnTo>
                              <a:pt x="453" y="235"/>
                            </a:lnTo>
                            <a:lnTo>
                              <a:pt x="457" y="235"/>
                            </a:lnTo>
                            <a:lnTo>
                              <a:pt x="462" y="241"/>
                            </a:lnTo>
                            <a:lnTo>
                              <a:pt x="471" y="241"/>
                            </a:lnTo>
                            <a:lnTo>
                              <a:pt x="475" y="246"/>
                            </a:lnTo>
                            <a:lnTo>
                              <a:pt x="480" y="246"/>
                            </a:lnTo>
                            <a:lnTo>
                              <a:pt x="484" y="246"/>
                            </a:lnTo>
                            <a:lnTo>
                              <a:pt x="493" y="251"/>
                            </a:lnTo>
                            <a:lnTo>
                              <a:pt x="498" y="251"/>
                            </a:lnTo>
                            <a:lnTo>
                              <a:pt x="502" y="257"/>
                            </a:lnTo>
                            <a:lnTo>
                              <a:pt x="506" y="257"/>
                            </a:lnTo>
                            <a:lnTo>
                              <a:pt x="511" y="262"/>
                            </a:lnTo>
                            <a:lnTo>
                              <a:pt x="520" y="262"/>
                            </a:lnTo>
                            <a:lnTo>
                              <a:pt x="524" y="267"/>
                            </a:lnTo>
                            <a:lnTo>
                              <a:pt x="529" y="267"/>
                            </a:lnTo>
                            <a:lnTo>
                              <a:pt x="533" y="273"/>
                            </a:lnTo>
                            <a:lnTo>
                              <a:pt x="538" y="273"/>
                            </a:lnTo>
                            <a:lnTo>
                              <a:pt x="547" y="273"/>
                            </a:lnTo>
                            <a:lnTo>
                              <a:pt x="551" y="278"/>
                            </a:lnTo>
                            <a:lnTo>
                              <a:pt x="556" y="278"/>
                            </a:lnTo>
                            <a:lnTo>
                              <a:pt x="560" y="283"/>
                            </a:lnTo>
                            <a:lnTo>
                              <a:pt x="565" y="283"/>
                            </a:lnTo>
                            <a:lnTo>
                              <a:pt x="574" y="289"/>
                            </a:lnTo>
                            <a:lnTo>
                              <a:pt x="578" y="289"/>
                            </a:lnTo>
                            <a:lnTo>
                              <a:pt x="583" y="289"/>
                            </a:lnTo>
                            <a:lnTo>
                              <a:pt x="587" y="294"/>
                            </a:lnTo>
                            <a:lnTo>
                              <a:pt x="592" y="294"/>
                            </a:lnTo>
                            <a:lnTo>
                              <a:pt x="601" y="299"/>
                            </a:lnTo>
                            <a:lnTo>
                              <a:pt x="605" y="299"/>
                            </a:lnTo>
                            <a:lnTo>
                              <a:pt x="609" y="305"/>
                            </a:lnTo>
                            <a:lnTo>
                              <a:pt x="614" y="305"/>
                            </a:lnTo>
                            <a:lnTo>
                              <a:pt x="618" y="305"/>
                            </a:lnTo>
                            <a:lnTo>
                              <a:pt x="627" y="310"/>
                            </a:lnTo>
                            <a:lnTo>
                              <a:pt x="632" y="310"/>
                            </a:lnTo>
                            <a:lnTo>
                              <a:pt x="636" y="315"/>
                            </a:lnTo>
                            <a:lnTo>
                              <a:pt x="641" y="315"/>
                            </a:lnTo>
                            <a:lnTo>
                              <a:pt x="645" y="321"/>
                            </a:lnTo>
                            <a:lnTo>
                              <a:pt x="654" y="321"/>
                            </a:lnTo>
                            <a:lnTo>
                              <a:pt x="659" y="321"/>
                            </a:lnTo>
                            <a:lnTo>
                              <a:pt x="663" y="326"/>
                            </a:lnTo>
                            <a:lnTo>
                              <a:pt x="668" y="326"/>
                            </a:lnTo>
                            <a:lnTo>
                              <a:pt x="672" y="331"/>
                            </a:lnTo>
                            <a:lnTo>
                              <a:pt x="681" y="331"/>
                            </a:lnTo>
                            <a:lnTo>
                              <a:pt x="686" y="33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60" name="Freeform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63138" y="4857750"/>
                        <a:ext cx="539750" cy="203200"/>
                      </a:xfrm>
                      <a:custGeom>
                        <a:avLst/>
                        <a:gdLst>
                          <a:gd name="T0" fmla="*/ 2147483646 w 340"/>
                          <a:gd name="T1" fmla="*/ 0 h 128"/>
                          <a:gd name="T2" fmla="*/ 2147483646 w 340"/>
                          <a:gd name="T3" fmla="*/ 2147483646 h 128"/>
                          <a:gd name="T4" fmla="*/ 2147483646 w 340"/>
                          <a:gd name="T5" fmla="*/ 2147483646 h 128"/>
                          <a:gd name="T6" fmla="*/ 2147483646 w 340"/>
                          <a:gd name="T7" fmla="*/ 2147483646 h 128"/>
                          <a:gd name="T8" fmla="*/ 2147483646 w 340"/>
                          <a:gd name="T9" fmla="*/ 2147483646 h 128"/>
                          <a:gd name="T10" fmla="*/ 2147483646 w 340"/>
                          <a:gd name="T11" fmla="*/ 2147483646 h 128"/>
                          <a:gd name="T12" fmla="*/ 2147483646 w 340"/>
                          <a:gd name="T13" fmla="*/ 2147483646 h 128"/>
                          <a:gd name="T14" fmla="*/ 2147483646 w 340"/>
                          <a:gd name="T15" fmla="*/ 2147483646 h 128"/>
                          <a:gd name="T16" fmla="*/ 2147483646 w 340"/>
                          <a:gd name="T17" fmla="*/ 2147483646 h 128"/>
                          <a:gd name="T18" fmla="*/ 2147483646 w 340"/>
                          <a:gd name="T19" fmla="*/ 2147483646 h 128"/>
                          <a:gd name="T20" fmla="*/ 2147483646 w 340"/>
                          <a:gd name="T21" fmla="*/ 2147483646 h 128"/>
                          <a:gd name="T22" fmla="*/ 2147483646 w 340"/>
                          <a:gd name="T23" fmla="*/ 2147483646 h 128"/>
                          <a:gd name="T24" fmla="*/ 2147483646 w 340"/>
                          <a:gd name="T25" fmla="*/ 2147483646 h 128"/>
                          <a:gd name="T26" fmla="*/ 2147483646 w 340"/>
                          <a:gd name="T27" fmla="*/ 2147483646 h 128"/>
                          <a:gd name="T28" fmla="*/ 2147483646 w 340"/>
                          <a:gd name="T29" fmla="*/ 2147483646 h 128"/>
                          <a:gd name="T30" fmla="*/ 2147483646 w 340"/>
                          <a:gd name="T31" fmla="*/ 2147483646 h 128"/>
                          <a:gd name="T32" fmla="*/ 2147483646 w 340"/>
                          <a:gd name="T33" fmla="*/ 2147483646 h 128"/>
                          <a:gd name="T34" fmla="*/ 2147483646 w 340"/>
                          <a:gd name="T35" fmla="*/ 2147483646 h 128"/>
                          <a:gd name="T36" fmla="*/ 2147483646 w 340"/>
                          <a:gd name="T37" fmla="*/ 2147483646 h 128"/>
                          <a:gd name="T38" fmla="*/ 2147483646 w 340"/>
                          <a:gd name="T39" fmla="*/ 2147483646 h 128"/>
                          <a:gd name="T40" fmla="*/ 2147483646 w 340"/>
                          <a:gd name="T41" fmla="*/ 2147483646 h 128"/>
                          <a:gd name="T42" fmla="*/ 2147483646 w 340"/>
                          <a:gd name="T43" fmla="*/ 2147483646 h 128"/>
                          <a:gd name="T44" fmla="*/ 2147483646 w 340"/>
                          <a:gd name="T45" fmla="*/ 2147483646 h 128"/>
                          <a:gd name="T46" fmla="*/ 2147483646 w 340"/>
                          <a:gd name="T47" fmla="*/ 2147483646 h 128"/>
                          <a:gd name="T48" fmla="*/ 2147483646 w 340"/>
                          <a:gd name="T49" fmla="*/ 2147483646 h 128"/>
                          <a:gd name="T50" fmla="*/ 2147483646 w 340"/>
                          <a:gd name="T51" fmla="*/ 2147483646 h 128"/>
                          <a:gd name="T52" fmla="*/ 2147483646 w 340"/>
                          <a:gd name="T53" fmla="*/ 2147483646 h 128"/>
                          <a:gd name="T54" fmla="*/ 2147483646 w 340"/>
                          <a:gd name="T55" fmla="*/ 2147483646 h 128"/>
                          <a:gd name="T56" fmla="*/ 2147483646 w 340"/>
                          <a:gd name="T57" fmla="*/ 2147483646 h 128"/>
                          <a:gd name="T58" fmla="*/ 2147483646 w 340"/>
                          <a:gd name="T59" fmla="*/ 2147483646 h 128"/>
                          <a:gd name="T60" fmla="*/ 2147483646 w 340"/>
                          <a:gd name="T61" fmla="*/ 2147483646 h 128"/>
                          <a:gd name="T62" fmla="*/ 2147483646 w 340"/>
                          <a:gd name="T63" fmla="*/ 2147483646 h 128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340" h="128">
                            <a:moveTo>
                              <a:pt x="0" y="0"/>
                            </a:moveTo>
                            <a:lnTo>
                              <a:pt x="4" y="0"/>
                            </a:lnTo>
                            <a:lnTo>
                              <a:pt x="9" y="0"/>
                            </a:lnTo>
                            <a:lnTo>
                              <a:pt x="13" y="5"/>
                            </a:lnTo>
                            <a:lnTo>
                              <a:pt x="22" y="5"/>
                            </a:lnTo>
                            <a:lnTo>
                              <a:pt x="27" y="10"/>
                            </a:lnTo>
                            <a:lnTo>
                              <a:pt x="31" y="10"/>
                            </a:lnTo>
                            <a:lnTo>
                              <a:pt x="35" y="10"/>
                            </a:lnTo>
                            <a:lnTo>
                              <a:pt x="40" y="16"/>
                            </a:lnTo>
                            <a:lnTo>
                              <a:pt x="49" y="16"/>
                            </a:lnTo>
                            <a:lnTo>
                              <a:pt x="53" y="21"/>
                            </a:lnTo>
                            <a:lnTo>
                              <a:pt x="58" y="21"/>
                            </a:lnTo>
                            <a:lnTo>
                              <a:pt x="62" y="21"/>
                            </a:lnTo>
                            <a:lnTo>
                              <a:pt x="67" y="26"/>
                            </a:lnTo>
                            <a:lnTo>
                              <a:pt x="76" y="26"/>
                            </a:lnTo>
                            <a:lnTo>
                              <a:pt x="80" y="32"/>
                            </a:lnTo>
                            <a:lnTo>
                              <a:pt x="85" y="32"/>
                            </a:lnTo>
                            <a:lnTo>
                              <a:pt x="89" y="32"/>
                            </a:lnTo>
                            <a:lnTo>
                              <a:pt x="94" y="37"/>
                            </a:lnTo>
                            <a:lnTo>
                              <a:pt x="103" y="37"/>
                            </a:lnTo>
                            <a:lnTo>
                              <a:pt x="107" y="42"/>
                            </a:lnTo>
                            <a:lnTo>
                              <a:pt x="112" y="42"/>
                            </a:lnTo>
                            <a:lnTo>
                              <a:pt x="116" y="42"/>
                            </a:lnTo>
                            <a:lnTo>
                              <a:pt x="121" y="48"/>
                            </a:lnTo>
                            <a:lnTo>
                              <a:pt x="130" y="48"/>
                            </a:lnTo>
                            <a:lnTo>
                              <a:pt x="134" y="53"/>
                            </a:lnTo>
                            <a:lnTo>
                              <a:pt x="138" y="53"/>
                            </a:lnTo>
                            <a:lnTo>
                              <a:pt x="143" y="53"/>
                            </a:lnTo>
                            <a:lnTo>
                              <a:pt x="147" y="58"/>
                            </a:lnTo>
                            <a:lnTo>
                              <a:pt x="156" y="58"/>
                            </a:lnTo>
                            <a:lnTo>
                              <a:pt x="161" y="64"/>
                            </a:lnTo>
                            <a:lnTo>
                              <a:pt x="165" y="64"/>
                            </a:lnTo>
                            <a:lnTo>
                              <a:pt x="170" y="64"/>
                            </a:lnTo>
                            <a:lnTo>
                              <a:pt x="174" y="69"/>
                            </a:lnTo>
                            <a:lnTo>
                              <a:pt x="183" y="69"/>
                            </a:lnTo>
                            <a:lnTo>
                              <a:pt x="188" y="75"/>
                            </a:lnTo>
                            <a:lnTo>
                              <a:pt x="192" y="75"/>
                            </a:lnTo>
                            <a:lnTo>
                              <a:pt x="197" y="75"/>
                            </a:lnTo>
                            <a:lnTo>
                              <a:pt x="201" y="80"/>
                            </a:lnTo>
                            <a:lnTo>
                              <a:pt x="210" y="80"/>
                            </a:lnTo>
                            <a:lnTo>
                              <a:pt x="215" y="80"/>
                            </a:lnTo>
                            <a:lnTo>
                              <a:pt x="219" y="85"/>
                            </a:lnTo>
                            <a:lnTo>
                              <a:pt x="224" y="85"/>
                            </a:lnTo>
                            <a:lnTo>
                              <a:pt x="228" y="91"/>
                            </a:lnTo>
                            <a:lnTo>
                              <a:pt x="237" y="91"/>
                            </a:lnTo>
                            <a:lnTo>
                              <a:pt x="242" y="91"/>
                            </a:lnTo>
                            <a:lnTo>
                              <a:pt x="246" y="96"/>
                            </a:lnTo>
                            <a:lnTo>
                              <a:pt x="250" y="96"/>
                            </a:lnTo>
                            <a:lnTo>
                              <a:pt x="255" y="96"/>
                            </a:lnTo>
                            <a:lnTo>
                              <a:pt x="264" y="101"/>
                            </a:lnTo>
                            <a:lnTo>
                              <a:pt x="268" y="101"/>
                            </a:lnTo>
                            <a:lnTo>
                              <a:pt x="273" y="107"/>
                            </a:lnTo>
                            <a:lnTo>
                              <a:pt x="277" y="107"/>
                            </a:lnTo>
                            <a:lnTo>
                              <a:pt x="282" y="107"/>
                            </a:lnTo>
                            <a:lnTo>
                              <a:pt x="291" y="112"/>
                            </a:lnTo>
                            <a:lnTo>
                              <a:pt x="295" y="112"/>
                            </a:lnTo>
                            <a:lnTo>
                              <a:pt x="300" y="112"/>
                            </a:lnTo>
                            <a:lnTo>
                              <a:pt x="304" y="117"/>
                            </a:lnTo>
                            <a:lnTo>
                              <a:pt x="309" y="117"/>
                            </a:lnTo>
                            <a:lnTo>
                              <a:pt x="318" y="123"/>
                            </a:lnTo>
                            <a:lnTo>
                              <a:pt x="322" y="123"/>
                            </a:lnTo>
                            <a:lnTo>
                              <a:pt x="327" y="123"/>
                            </a:lnTo>
                            <a:lnTo>
                              <a:pt x="331" y="128"/>
                            </a:lnTo>
                            <a:lnTo>
                              <a:pt x="340" y="12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552" name="Group 4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83413" y="1701800"/>
                      <a:ext cx="3419475" cy="3095625"/>
                      <a:chOff x="6983413" y="1701800"/>
                      <a:chExt cx="3419475" cy="3095625"/>
                    </a:xfrm>
                  </p:grpSpPr>
                  <p:sp>
                    <p:nvSpPr>
                      <p:cNvPr id="7553" name="Freeform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3413" y="1701800"/>
                        <a:ext cx="1079500" cy="1568450"/>
                      </a:xfrm>
                      <a:custGeom>
                        <a:avLst/>
                        <a:gdLst>
                          <a:gd name="T0" fmla="*/ 2147483646 w 680"/>
                          <a:gd name="T1" fmla="*/ 2147483646 h 988"/>
                          <a:gd name="T2" fmla="*/ 2147483646 w 680"/>
                          <a:gd name="T3" fmla="*/ 2147483646 h 988"/>
                          <a:gd name="T4" fmla="*/ 2147483646 w 680"/>
                          <a:gd name="T5" fmla="*/ 2147483646 h 988"/>
                          <a:gd name="T6" fmla="*/ 2147483646 w 680"/>
                          <a:gd name="T7" fmla="*/ 2147483646 h 988"/>
                          <a:gd name="T8" fmla="*/ 2147483646 w 680"/>
                          <a:gd name="T9" fmla="*/ 2147483646 h 988"/>
                          <a:gd name="T10" fmla="*/ 2147483646 w 680"/>
                          <a:gd name="T11" fmla="*/ 2147483646 h 988"/>
                          <a:gd name="T12" fmla="*/ 2147483646 w 680"/>
                          <a:gd name="T13" fmla="*/ 2147483646 h 988"/>
                          <a:gd name="T14" fmla="*/ 2147483646 w 680"/>
                          <a:gd name="T15" fmla="*/ 2147483646 h 988"/>
                          <a:gd name="T16" fmla="*/ 2147483646 w 680"/>
                          <a:gd name="T17" fmla="*/ 2147483646 h 988"/>
                          <a:gd name="T18" fmla="*/ 2147483646 w 680"/>
                          <a:gd name="T19" fmla="*/ 2147483646 h 988"/>
                          <a:gd name="T20" fmla="*/ 2147483646 w 680"/>
                          <a:gd name="T21" fmla="*/ 2147483646 h 988"/>
                          <a:gd name="T22" fmla="*/ 2147483646 w 680"/>
                          <a:gd name="T23" fmla="*/ 2147483646 h 988"/>
                          <a:gd name="T24" fmla="*/ 2147483646 w 680"/>
                          <a:gd name="T25" fmla="*/ 2147483646 h 988"/>
                          <a:gd name="T26" fmla="*/ 2147483646 w 680"/>
                          <a:gd name="T27" fmla="*/ 2147483646 h 988"/>
                          <a:gd name="T28" fmla="*/ 2147483646 w 680"/>
                          <a:gd name="T29" fmla="*/ 2147483646 h 988"/>
                          <a:gd name="T30" fmla="*/ 2147483646 w 680"/>
                          <a:gd name="T31" fmla="*/ 2147483646 h 988"/>
                          <a:gd name="T32" fmla="*/ 2147483646 w 680"/>
                          <a:gd name="T33" fmla="*/ 2147483646 h 988"/>
                          <a:gd name="T34" fmla="*/ 2147483646 w 680"/>
                          <a:gd name="T35" fmla="*/ 2147483646 h 988"/>
                          <a:gd name="T36" fmla="*/ 2147483646 w 680"/>
                          <a:gd name="T37" fmla="*/ 2147483646 h 988"/>
                          <a:gd name="T38" fmla="*/ 2147483646 w 680"/>
                          <a:gd name="T39" fmla="*/ 2147483646 h 988"/>
                          <a:gd name="T40" fmla="*/ 2147483646 w 680"/>
                          <a:gd name="T41" fmla="*/ 2147483646 h 988"/>
                          <a:gd name="T42" fmla="*/ 2147483646 w 680"/>
                          <a:gd name="T43" fmla="*/ 2147483646 h 988"/>
                          <a:gd name="T44" fmla="*/ 2147483646 w 680"/>
                          <a:gd name="T45" fmla="*/ 2147483646 h 988"/>
                          <a:gd name="T46" fmla="*/ 2147483646 w 680"/>
                          <a:gd name="T47" fmla="*/ 2147483646 h 988"/>
                          <a:gd name="T48" fmla="*/ 2147483646 w 680"/>
                          <a:gd name="T49" fmla="*/ 2147483646 h 988"/>
                          <a:gd name="T50" fmla="*/ 2147483646 w 680"/>
                          <a:gd name="T51" fmla="*/ 2147483646 h 988"/>
                          <a:gd name="T52" fmla="*/ 2147483646 w 680"/>
                          <a:gd name="T53" fmla="*/ 2147483646 h 988"/>
                          <a:gd name="T54" fmla="*/ 2147483646 w 680"/>
                          <a:gd name="T55" fmla="*/ 2147483646 h 988"/>
                          <a:gd name="T56" fmla="*/ 2147483646 w 680"/>
                          <a:gd name="T57" fmla="*/ 2147483646 h 988"/>
                          <a:gd name="T58" fmla="*/ 2147483646 w 680"/>
                          <a:gd name="T59" fmla="*/ 2147483646 h 988"/>
                          <a:gd name="T60" fmla="*/ 2147483646 w 680"/>
                          <a:gd name="T61" fmla="*/ 2147483646 h 988"/>
                          <a:gd name="T62" fmla="*/ 2147483646 w 680"/>
                          <a:gd name="T63" fmla="*/ 2147483646 h 988"/>
                          <a:gd name="T64" fmla="*/ 2147483646 w 680"/>
                          <a:gd name="T65" fmla="*/ 2147483646 h 988"/>
                          <a:gd name="T66" fmla="*/ 2147483646 w 680"/>
                          <a:gd name="T67" fmla="*/ 2147483646 h 988"/>
                          <a:gd name="T68" fmla="*/ 2147483646 w 680"/>
                          <a:gd name="T69" fmla="*/ 2147483646 h 988"/>
                          <a:gd name="T70" fmla="*/ 2147483646 w 680"/>
                          <a:gd name="T71" fmla="*/ 2147483646 h 988"/>
                          <a:gd name="T72" fmla="*/ 2147483646 w 680"/>
                          <a:gd name="T73" fmla="*/ 2147483646 h 988"/>
                          <a:gd name="T74" fmla="*/ 2147483646 w 680"/>
                          <a:gd name="T75" fmla="*/ 2147483646 h 988"/>
                          <a:gd name="T76" fmla="*/ 2147483646 w 680"/>
                          <a:gd name="T77" fmla="*/ 2147483646 h 988"/>
                          <a:gd name="T78" fmla="*/ 2147483646 w 680"/>
                          <a:gd name="T79" fmla="*/ 2147483646 h 988"/>
                          <a:gd name="T80" fmla="*/ 2147483646 w 680"/>
                          <a:gd name="T81" fmla="*/ 2147483646 h 988"/>
                          <a:gd name="T82" fmla="*/ 2147483646 w 680"/>
                          <a:gd name="T83" fmla="*/ 2147483646 h 988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0" h="988">
                            <a:moveTo>
                              <a:pt x="0" y="0"/>
                            </a:moveTo>
                            <a:lnTo>
                              <a:pt x="4" y="11"/>
                            </a:lnTo>
                            <a:lnTo>
                              <a:pt x="9" y="21"/>
                            </a:lnTo>
                            <a:lnTo>
                              <a:pt x="13" y="32"/>
                            </a:lnTo>
                            <a:lnTo>
                              <a:pt x="22" y="43"/>
                            </a:lnTo>
                            <a:lnTo>
                              <a:pt x="26" y="59"/>
                            </a:lnTo>
                            <a:lnTo>
                              <a:pt x="31" y="69"/>
                            </a:lnTo>
                            <a:lnTo>
                              <a:pt x="35" y="80"/>
                            </a:lnTo>
                            <a:lnTo>
                              <a:pt x="40" y="91"/>
                            </a:lnTo>
                            <a:lnTo>
                              <a:pt x="49" y="101"/>
                            </a:lnTo>
                            <a:lnTo>
                              <a:pt x="53" y="112"/>
                            </a:lnTo>
                            <a:lnTo>
                              <a:pt x="58" y="123"/>
                            </a:lnTo>
                            <a:lnTo>
                              <a:pt x="62" y="133"/>
                            </a:lnTo>
                            <a:lnTo>
                              <a:pt x="67" y="144"/>
                            </a:lnTo>
                            <a:lnTo>
                              <a:pt x="76" y="155"/>
                            </a:lnTo>
                            <a:lnTo>
                              <a:pt x="80" y="165"/>
                            </a:lnTo>
                            <a:lnTo>
                              <a:pt x="85" y="176"/>
                            </a:lnTo>
                            <a:lnTo>
                              <a:pt x="89" y="187"/>
                            </a:lnTo>
                            <a:lnTo>
                              <a:pt x="94" y="198"/>
                            </a:lnTo>
                            <a:lnTo>
                              <a:pt x="103" y="208"/>
                            </a:lnTo>
                            <a:lnTo>
                              <a:pt x="107" y="219"/>
                            </a:lnTo>
                            <a:lnTo>
                              <a:pt x="112" y="230"/>
                            </a:lnTo>
                            <a:lnTo>
                              <a:pt x="116" y="240"/>
                            </a:lnTo>
                            <a:lnTo>
                              <a:pt x="121" y="246"/>
                            </a:lnTo>
                            <a:lnTo>
                              <a:pt x="129" y="256"/>
                            </a:lnTo>
                            <a:lnTo>
                              <a:pt x="134" y="267"/>
                            </a:lnTo>
                            <a:lnTo>
                              <a:pt x="138" y="278"/>
                            </a:lnTo>
                            <a:lnTo>
                              <a:pt x="143" y="288"/>
                            </a:lnTo>
                            <a:lnTo>
                              <a:pt x="147" y="294"/>
                            </a:lnTo>
                            <a:lnTo>
                              <a:pt x="156" y="304"/>
                            </a:lnTo>
                            <a:lnTo>
                              <a:pt x="161" y="315"/>
                            </a:lnTo>
                            <a:lnTo>
                              <a:pt x="165" y="326"/>
                            </a:lnTo>
                            <a:lnTo>
                              <a:pt x="170" y="331"/>
                            </a:lnTo>
                            <a:lnTo>
                              <a:pt x="174" y="342"/>
                            </a:lnTo>
                            <a:lnTo>
                              <a:pt x="183" y="353"/>
                            </a:lnTo>
                            <a:lnTo>
                              <a:pt x="188" y="363"/>
                            </a:lnTo>
                            <a:lnTo>
                              <a:pt x="192" y="369"/>
                            </a:lnTo>
                            <a:lnTo>
                              <a:pt x="197" y="379"/>
                            </a:lnTo>
                            <a:lnTo>
                              <a:pt x="201" y="390"/>
                            </a:lnTo>
                            <a:lnTo>
                              <a:pt x="210" y="395"/>
                            </a:lnTo>
                            <a:lnTo>
                              <a:pt x="215" y="406"/>
                            </a:lnTo>
                            <a:lnTo>
                              <a:pt x="219" y="411"/>
                            </a:lnTo>
                            <a:lnTo>
                              <a:pt x="224" y="422"/>
                            </a:lnTo>
                            <a:lnTo>
                              <a:pt x="228" y="433"/>
                            </a:lnTo>
                            <a:lnTo>
                              <a:pt x="237" y="438"/>
                            </a:lnTo>
                            <a:lnTo>
                              <a:pt x="241" y="449"/>
                            </a:lnTo>
                            <a:lnTo>
                              <a:pt x="246" y="454"/>
                            </a:lnTo>
                            <a:lnTo>
                              <a:pt x="250" y="465"/>
                            </a:lnTo>
                            <a:lnTo>
                              <a:pt x="255" y="470"/>
                            </a:lnTo>
                            <a:lnTo>
                              <a:pt x="264" y="481"/>
                            </a:lnTo>
                            <a:lnTo>
                              <a:pt x="268" y="486"/>
                            </a:lnTo>
                            <a:lnTo>
                              <a:pt x="273" y="497"/>
                            </a:lnTo>
                            <a:lnTo>
                              <a:pt x="277" y="502"/>
                            </a:lnTo>
                            <a:lnTo>
                              <a:pt x="282" y="513"/>
                            </a:lnTo>
                            <a:lnTo>
                              <a:pt x="291" y="518"/>
                            </a:lnTo>
                            <a:lnTo>
                              <a:pt x="295" y="529"/>
                            </a:lnTo>
                            <a:lnTo>
                              <a:pt x="300" y="534"/>
                            </a:lnTo>
                            <a:lnTo>
                              <a:pt x="304" y="545"/>
                            </a:lnTo>
                            <a:lnTo>
                              <a:pt x="309" y="550"/>
                            </a:lnTo>
                            <a:lnTo>
                              <a:pt x="318" y="561"/>
                            </a:lnTo>
                            <a:lnTo>
                              <a:pt x="322" y="566"/>
                            </a:lnTo>
                            <a:lnTo>
                              <a:pt x="327" y="577"/>
                            </a:lnTo>
                            <a:lnTo>
                              <a:pt x="331" y="582"/>
                            </a:lnTo>
                            <a:lnTo>
                              <a:pt x="336" y="588"/>
                            </a:lnTo>
                            <a:lnTo>
                              <a:pt x="344" y="598"/>
                            </a:lnTo>
                            <a:lnTo>
                              <a:pt x="349" y="604"/>
                            </a:lnTo>
                            <a:lnTo>
                              <a:pt x="353" y="609"/>
                            </a:lnTo>
                            <a:lnTo>
                              <a:pt x="358" y="620"/>
                            </a:lnTo>
                            <a:lnTo>
                              <a:pt x="362" y="625"/>
                            </a:lnTo>
                            <a:lnTo>
                              <a:pt x="371" y="636"/>
                            </a:lnTo>
                            <a:lnTo>
                              <a:pt x="376" y="641"/>
                            </a:lnTo>
                            <a:lnTo>
                              <a:pt x="380" y="646"/>
                            </a:lnTo>
                            <a:lnTo>
                              <a:pt x="385" y="652"/>
                            </a:lnTo>
                            <a:lnTo>
                              <a:pt x="389" y="662"/>
                            </a:lnTo>
                            <a:lnTo>
                              <a:pt x="398" y="668"/>
                            </a:lnTo>
                            <a:lnTo>
                              <a:pt x="403" y="673"/>
                            </a:lnTo>
                            <a:lnTo>
                              <a:pt x="407" y="684"/>
                            </a:lnTo>
                            <a:lnTo>
                              <a:pt x="412" y="689"/>
                            </a:lnTo>
                            <a:lnTo>
                              <a:pt x="416" y="695"/>
                            </a:lnTo>
                            <a:lnTo>
                              <a:pt x="425" y="705"/>
                            </a:lnTo>
                            <a:lnTo>
                              <a:pt x="430" y="711"/>
                            </a:lnTo>
                            <a:lnTo>
                              <a:pt x="434" y="716"/>
                            </a:lnTo>
                            <a:lnTo>
                              <a:pt x="439" y="721"/>
                            </a:lnTo>
                            <a:lnTo>
                              <a:pt x="443" y="732"/>
                            </a:lnTo>
                            <a:lnTo>
                              <a:pt x="452" y="737"/>
                            </a:lnTo>
                            <a:lnTo>
                              <a:pt x="456" y="743"/>
                            </a:lnTo>
                            <a:lnTo>
                              <a:pt x="461" y="748"/>
                            </a:lnTo>
                            <a:lnTo>
                              <a:pt x="465" y="753"/>
                            </a:lnTo>
                            <a:lnTo>
                              <a:pt x="470" y="764"/>
                            </a:lnTo>
                            <a:lnTo>
                              <a:pt x="479" y="769"/>
                            </a:lnTo>
                            <a:lnTo>
                              <a:pt x="483" y="775"/>
                            </a:lnTo>
                            <a:lnTo>
                              <a:pt x="488" y="780"/>
                            </a:lnTo>
                            <a:lnTo>
                              <a:pt x="492" y="785"/>
                            </a:lnTo>
                            <a:lnTo>
                              <a:pt x="497" y="796"/>
                            </a:lnTo>
                            <a:lnTo>
                              <a:pt x="506" y="801"/>
                            </a:lnTo>
                            <a:lnTo>
                              <a:pt x="510" y="807"/>
                            </a:lnTo>
                            <a:lnTo>
                              <a:pt x="515" y="812"/>
                            </a:lnTo>
                            <a:lnTo>
                              <a:pt x="519" y="817"/>
                            </a:lnTo>
                            <a:lnTo>
                              <a:pt x="524" y="823"/>
                            </a:lnTo>
                            <a:lnTo>
                              <a:pt x="533" y="833"/>
                            </a:lnTo>
                            <a:lnTo>
                              <a:pt x="537" y="839"/>
                            </a:lnTo>
                            <a:lnTo>
                              <a:pt x="542" y="844"/>
                            </a:lnTo>
                            <a:lnTo>
                              <a:pt x="546" y="849"/>
                            </a:lnTo>
                            <a:lnTo>
                              <a:pt x="555" y="855"/>
                            </a:lnTo>
                            <a:lnTo>
                              <a:pt x="559" y="860"/>
                            </a:lnTo>
                            <a:lnTo>
                              <a:pt x="564" y="866"/>
                            </a:lnTo>
                            <a:lnTo>
                              <a:pt x="568" y="871"/>
                            </a:lnTo>
                            <a:lnTo>
                              <a:pt x="573" y="882"/>
                            </a:lnTo>
                            <a:lnTo>
                              <a:pt x="582" y="887"/>
                            </a:lnTo>
                            <a:lnTo>
                              <a:pt x="586" y="892"/>
                            </a:lnTo>
                            <a:lnTo>
                              <a:pt x="591" y="898"/>
                            </a:lnTo>
                            <a:lnTo>
                              <a:pt x="595" y="903"/>
                            </a:lnTo>
                            <a:lnTo>
                              <a:pt x="600" y="908"/>
                            </a:lnTo>
                            <a:lnTo>
                              <a:pt x="609" y="914"/>
                            </a:lnTo>
                            <a:lnTo>
                              <a:pt x="613" y="919"/>
                            </a:lnTo>
                            <a:lnTo>
                              <a:pt x="618" y="924"/>
                            </a:lnTo>
                            <a:lnTo>
                              <a:pt x="622" y="930"/>
                            </a:lnTo>
                            <a:lnTo>
                              <a:pt x="627" y="935"/>
                            </a:lnTo>
                            <a:lnTo>
                              <a:pt x="636" y="940"/>
                            </a:lnTo>
                            <a:lnTo>
                              <a:pt x="640" y="946"/>
                            </a:lnTo>
                            <a:lnTo>
                              <a:pt x="645" y="951"/>
                            </a:lnTo>
                            <a:lnTo>
                              <a:pt x="649" y="956"/>
                            </a:lnTo>
                            <a:lnTo>
                              <a:pt x="654" y="962"/>
                            </a:lnTo>
                            <a:lnTo>
                              <a:pt x="662" y="967"/>
                            </a:lnTo>
                            <a:lnTo>
                              <a:pt x="667" y="972"/>
                            </a:lnTo>
                            <a:lnTo>
                              <a:pt x="671" y="978"/>
                            </a:lnTo>
                            <a:lnTo>
                              <a:pt x="676" y="983"/>
                            </a:lnTo>
                            <a:lnTo>
                              <a:pt x="680" y="98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54" name="Freeform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062913" y="3270250"/>
                        <a:ext cx="1089025" cy="857250"/>
                      </a:xfrm>
                      <a:custGeom>
                        <a:avLst/>
                        <a:gdLst>
                          <a:gd name="T0" fmla="*/ 2147483646 w 686"/>
                          <a:gd name="T1" fmla="*/ 2147483646 h 540"/>
                          <a:gd name="T2" fmla="*/ 2147483646 w 686"/>
                          <a:gd name="T3" fmla="*/ 2147483646 h 540"/>
                          <a:gd name="T4" fmla="*/ 2147483646 w 686"/>
                          <a:gd name="T5" fmla="*/ 2147483646 h 540"/>
                          <a:gd name="T6" fmla="*/ 2147483646 w 686"/>
                          <a:gd name="T7" fmla="*/ 2147483646 h 540"/>
                          <a:gd name="T8" fmla="*/ 2147483646 w 686"/>
                          <a:gd name="T9" fmla="*/ 2147483646 h 540"/>
                          <a:gd name="T10" fmla="*/ 2147483646 w 686"/>
                          <a:gd name="T11" fmla="*/ 2147483646 h 540"/>
                          <a:gd name="T12" fmla="*/ 2147483646 w 686"/>
                          <a:gd name="T13" fmla="*/ 2147483646 h 540"/>
                          <a:gd name="T14" fmla="*/ 2147483646 w 686"/>
                          <a:gd name="T15" fmla="*/ 2147483646 h 540"/>
                          <a:gd name="T16" fmla="*/ 2147483646 w 686"/>
                          <a:gd name="T17" fmla="*/ 2147483646 h 540"/>
                          <a:gd name="T18" fmla="*/ 2147483646 w 686"/>
                          <a:gd name="T19" fmla="*/ 2147483646 h 540"/>
                          <a:gd name="T20" fmla="*/ 2147483646 w 686"/>
                          <a:gd name="T21" fmla="*/ 2147483646 h 540"/>
                          <a:gd name="T22" fmla="*/ 2147483646 w 686"/>
                          <a:gd name="T23" fmla="*/ 2147483646 h 540"/>
                          <a:gd name="T24" fmla="*/ 2147483646 w 686"/>
                          <a:gd name="T25" fmla="*/ 2147483646 h 540"/>
                          <a:gd name="T26" fmla="*/ 2147483646 w 686"/>
                          <a:gd name="T27" fmla="*/ 2147483646 h 540"/>
                          <a:gd name="T28" fmla="*/ 2147483646 w 686"/>
                          <a:gd name="T29" fmla="*/ 2147483646 h 540"/>
                          <a:gd name="T30" fmla="*/ 2147483646 w 686"/>
                          <a:gd name="T31" fmla="*/ 2147483646 h 540"/>
                          <a:gd name="T32" fmla="*/ 2147483646 w 686"/>
                          <a:gd name="T33" fmla="*/ 2147483646 h 540"/>
                          <a:gd name="T34" fmla="*/ 2147483646 w 686"/>
                          <a:gd name="T35" fmla="*/ 2147483646 h 540"/>
                          <a:gd name="T36" fmla="*/ 2147483646 w 686"/>
                          <a:gd name="T37" fmla="*/ 2147483646 h 540"/>
                          <a:gd name="T38" fmla="*/ 2147483646 w 686"/>
                          <a:gd name="T39" fmla="*/ 2147483646 h 540"/>
                          <a:gd name="T40" fmla="*/ 2147483646 w 686"/>
                          <a:gd name="T41" fmla="*/ 2147483646 h 540"/>
                          <a:gd name="T42" fmla="*/ 2147483646 w 686"/>
                          <a:gd name="T43" fmla="*/ 2147483646 h 540"/>
                          <a:gd name="T44" fmla="*/ 2147483646 w 686"/>
                          <a:gd name="T45" fmla="*/ 2147483646 h 540"/>
                          <a:gd name="T46" fmla="*/ 2147483646 w 686"/>
                          <a:gd name="T47" fmla="*/ 2147483646 h 540"/>
                          <a:gd name="T48" fmla="*/ 2147483646 w 686"/>
                          <a:gd name="T49" fmla="*/ 2147483646 h 540"/>
                          <a:gd name="T50" fmla="*/ 2147483646 w 686"/>
                          <a:gd name="T51" fmla="*/ 2147483646 h 540"/>
                          <a:gd name="T52" fmla="*/ 2147483646 w 686"/>
                          <a:gd name="T53" fmla="*/ 2147483646 h 540"/>
                          <a:gd name="T54" fmla="*/ 2147483646 w 686"/>
                          <a:gd name="T55" fmla="*/ 2147483646 h 540"/>
                          <a:gd name="T56" fmla="*/ 2147483646 w 686"/>
                          <a:gd name="T57" fmla="*/ 2147483646 h 540"/>
                          <a:gd name="T58" fmla="*/ 2147483646 w 686"/>
                          <a:gd name="T59" fmla="*/ 2147483646 h 540"/>
                          <a:gd name="T60" fmla="*/ 2147483646 w 686"/>
                          <a:gd name="T61" fmla="*/ 2147483646 h 540"/>
                          <a:gd name="T62" fmla="*/ 2147483646 w 686"/>
                          <a:gd name="T63" fmla="*/ 2147483646 h 540"/>
                          <a:gd name="T64" fmla="*/ 2147483646 w 686"/>
                          <a:gd name="T65" fmla="*/ 2147483646 h 540"/>
                          <a:gd name="T66" fmla="*/ 2147483646 w 686"/>
                          <a:gd name="T67" fmla="*/ 2147483646 h 540"/>
                          <a:gd name="T68" fmla="*/ 2147483646 w 686"/>
                          <a:gd name="T69" fmla="*/ 2147483646 h 540"/>
                          <a:gd name="T70" fmla="*/ 2147483646 w 686"/>
                          <a:gd name="T71" fmla="*/ 2147483646 h 540"/>
                          <a:gd name="T72" fmla="*/ 2147483646 w 686"/>
                          <a:gd name="T73" fmla="*/ 2147483646 h 540"/>
                          <a:gd name="T74" fmla="*/ 2147483646 w 686"/>
                          <a:gd name="T75" fmla="*/ 2147483646 h 540"/>
                          <a:gd name="T76" fmla="*/ 2147483646 w 686"/>
                          <a:gd name="T77" fmla="*/ 2147483646 h 540"/>
                          <a:gd name="T78" fmla="*/ 2147483646 w 686"/>
                          <a:gd name="T79" fmla="*/ 2147483646 h 540"/>
                          <a:gd name="T80" fmla="*/ 2147483646 w 686"/>
                          <a:gd name="T81" fmla="*/ 2147483646 h 540"/>
                          <a:gd name="T82" fmla="*/ 2147483646 w 686"/>
                          <a:gd name="T83" fmla="*/ 2147483646 h 54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6" h="540">
                            <a:moveTo>
                              <a:pt x="0" y="0"/>
                            </a:moveTo>
                            <a:lnTo>
                              <a:pt x="9" y="6"/>
                            </a:lnTo>
                            <a:lnTo>
                              <a:pt x="14" y="11"/>
                            </a:lnTo>
                            <a:lnTo>
                              <a:pt x="18" y="16"/>
                            </a:lnTo>
                            <a:lnTo>
                              <a:pt x="23" y="22"/>
                            </a:lnTo>
                            <a:lnTo>
                              <a:pt x="27" y="27"/>
                            </a:lnTo>
                            <a:lnTo>
                              <a:pt x="36" y="32"/>
                            </a:lnTo>
                            <a:lnTo>
                              <a:pt x="41" y="38"/>
                            </a:lnTo>
                            <a:lnTo>
                              <a:pt x="45" y="43"/>
                            </a:lnTo>
                            <a:lnTo>
                              <a:pt x="50" y="49"/>
                            </a:lnTo>
                            <a:lnTo>
                              <a:pt x="54" y="54"/>
                            </a:lnTo>
                            <a:lnTo>
                              <a:pt x="63" y="59"/>
                            </a:lnTo>
                            <a:lnTo>
                              <a:pt x="68" y="65"/>
                            </a:lnTo>
                            <a:lnTo>
                              <a:pt x="72" y="70"/>
                            </a:lnTo>
                            <a:lnTo>
                              <a:pt x="77" y="75"/>
                            </a:lnTo>
                            <a:lnTo>
                              <a:pt x="81" y="81"/>
                            </a:lnTo>
                            <a:lnTo>
                              <a:pt x="90" y="86"/>
                            </a:lnTo>
                            <a:lnTo>
                              <a:pt x="94" y="91"/>
                            </a:lnTo>
                            <a:lnTo>
                              <a:pt x="99" y="97"/>
                            </a:lnTo>
                            <a:lnTo>
                              <a:pt x="103" y="102"/>
                            </a:lnTo>
                            <a:lnTo>
                              <a:pt x="108" y="107"/>
                            </a:lnTo>
                            <a:lnTo>
                              <a:pt x="117" y="107"/>
                            </a:lnTo>
                            <a:lnTo>
                              <a:pt x="121" y="113"/>
                            </a:lnTo>
                            <a:lnTo>
                              <a:pt x="126" y="118"/>
                            </a:lnTo>
                            <a:lnTo>
                              <a:pt x="130" y="123"/>
                            </a:lnTo>
                            <a:lnTo>
                              <a:pt x="135" y="129"/>
                            </a:lnTo>
                            <a:lnTo>
                              <a:pt x="144" y="134"/>
                            </a:lnTo>
                            <a:lnTo>
                              <a:pt x="148" y="139"/>
                            </a:lnTo>
                            <a:lnTo>
                              <a:pt x="153" y="145"/>
                            </a:lnTo>
                            <a:lnTo>
                              <a:pt x="157" y="150"/>
                            </a:lnTo>
                            <a:lnTo>
                              <a:pt x="162" y="155"/>
                            </a:lnTo>
                            <a:lnTo>
                              <a:pt x="171" y="155"/>
                            </a:lnTo>
                            <a:lnTo>
                              <a:pt x="175" y="161"/>
                            </a:lnTo>
                            <a:lnTo>
                              <a:pt x="180" y="166"/>
                            </a:lnTo>
                            <a:lnTo>
                              <a:pt x="184" y="171"/>
                            </a:lnTo>
                            <a:lnTo>
                              <a:pt x="189" y="177"/>
                            </a:lnTo>
                            <a:lnTo>
                              <a:pt x="197" y="182"/>
                            </a:lnTo>
                            <a:lnTo>
                              <a:pt x="202" y="187"/>
                            </a:lnTo>
                            <a:lnTo>
                              <a:pt x="206" y="193"/>
                            </a:lnTo>
                            <a:lnTo>
                              <a:pt x="211" y="193"/>
                            </a:lnTo>
                            <a:lnTo>
                              <a:pt x="215" y="198"/>
                            </a:lnTo>
                            <a:lnTo>
                              <a:pt x="224" y="203"/>
                            </a:lnTo>
                            <a:lnTo>
                              <a:pt x="229" y="209"/>
                            </a:lnTo>
                            <a:lnTo>
                              <a:pt x="233" y="214"/>
                            </a:lnTo>
                            <a:lnTo>
                              <a:pt x="238" y="220"/>
                            </a:lnTo>
                            <a:lnTo>
                              <a:pt x="242" y="220"/>
                            </a:lnTo>
                            <a:lnTo>
                              <a:pt x="251" y="225"/>
                            </a:lnTo>
                            <a:lnTo>
                              <a:pt x="256" y="230"/>
                            </a:lnTo>
                            <a:lnTo>
                              <a:pt x="260" y="236"/>
                            </a:lnTo>
                            <a:lnTo>
                              <a:pt x="265" y="241"/>
                            </a:lnTo>
                            <a:lnTo>
                              <a:pt x="269" y="246"/>
                            </a:lnTo>
                            <a:lnTo>
                              <a:pt x="278" y="246"/>
                            </a:lnTo>
                            <a:lnTo>
                              <a:pt x="283" y="252"/>
                            </a:lnTo>
                            <a:lnTo>
                              <a:pt x="287" y="257"/>
                            </a:lnTo>
                            <a:lnTo>
                              <a:pt x="292" y="262"/>
                            </a:lnTo>
                            <a:lnTo>
                              <a:pt x="296" y="268"/>
                            </a:lnTo>
                            <a:lnTo>
                              <a:pt x="305" y="268"/>
                            </a:lnTo>
                            <a:lnTo>
                              <a:pt x="309" y="273"/>
                            </a:lnTo>
                            <a:lnTo>
                              <a:pt x="314" y="278"/>
                            </a:lnTo>
                            <a:lnTo>
                              <a:pt x="318" y="284"/>
                            </a:lnTo>
                            <a:lnTo>
                              <a:pt x="323" y="289"/>
                            </a:lnTo>
                            <a:lnTo>
                              <a:pt x="332" y="289"/>
                            </a:lnTo>
                            <a:lnTo>
                              <a:pt x="336" y="294"/>
                            </a:lnTo>
                            <a:lnTo>
                              <a:pt x="341" y="300"/>
                            </a:lnTo>
                            <a:lnTo>
                              <a:pt x="345" y="305"/>
                            </a:lnTo>
                            <a:lnTo>
                              <a:pt x="350" y="310"/>
                            </a:lnTo>
                            <a:lnTo>
                              <a:pt x="359" y="310"/>
                            </a:lnTo>
                            <a:lnTo>
                              <a:pt x="363" y="316"/>
                            </a:lnTo>
                            <a:lnTo>
                              <a:pt x="368" y="321"/>
                            </a:lnTo>
                            <a:lnTo>
                              <a:pt x="372" y="326"/>
                            </a:lnTo>
                            <a:lnTo>
                              <a:pt x="377" y="326"/>
                            </a:lnTo>
                            <a:lnTo>
                              <a:pt x="386" y="332"/>
                            </a:lnTo>
                            <a:lnTo>
                              <a:pt x="390" y="337"/>
                            </a:lnTo>
                            <a:lnTo>
                              <a:pt x="395" y="342"/>
                            </a:lnTo>
                            <a:lnTo>
                              <a:pt x="399" y="342"/>
                            </a:lnTo>
                            <a:lnTo>
                              <a:pt x="408" y="348"/>
                            </a:lnTo>
                            <a:lnTo>
                              <a:pt x="412" y="353"/>
                            </a:lnTo>
                            <a:lnTo>
                              <a:pt x="417" y="358"/>
                            </a:lnTo>
                            <a:lnTo>
                              <a:pt x="421" y="358"/>
                            </a:lnTo>
                            <a:lnTo>
                              <a:pt x="426" y="364"/>
                            </a:lnTo>
                            <a:lnTo>
                              <a:pt x="435" y="369"/>
                            </a:lnTo>
                            <a:lnTo>
                              <a:pt x="439" y="374"/>
                            </a:lnTo>
                            <a:lnTo>
                              <a:pt x="444" y="374"/>
                            </a:lnTo>
                            <a:lnTo>
                              <a:pt x="448" y="380"/>
                            </a:lnTo>
                            <a:lnTo>
                              <a:pt x="453" y="385"/>
                            </a:lnTo>
                            <a:lnTo>
                              <a:pt x="462" y="391"/>
                            </a:lnTo>
                            <a:lnTo>
                              <a:pt x="466" y="391"/>
                            </a:lnTo>
                            <a:lnTo>
                              <a:pt x="471" y="396"/>
                            </a:lnTo>
                            <a:lnTo>
                              <a:pt x="475" y="401"/>
                            </a:lnTo>
                            <a:lnTo>
                              <a:pt x="480" y="401"/>
                            </a:lnTo>
                            <a:lnTo>
                              <a:pt x="489" y="407"/>
                            </a:lnTo>
                            <a:lnTo>
                              <a:pt x="493" y="412"/>
                            </a:lnTo>
                            <a:lnTo>
                              <a:pt x="498" y="417"/>
                            </a:lnTo>
                            <a:lnTo>
                              <a:pt x="502" y="417"/>
                            </a:lnTo>
                            <a:lnTo>
                              <a:pt x="507" y="423"/>
                            </a:lnTo>
                            <a:lnTo>
                              <a:pt x="516" y="428"/>
                            </a:lnTo>
                            <a:lnTo>
                              <a:pt x="520" y="428"/>
                            </a:lnTo>
                            <a:lnTo>
                              <a:pt x="524" y="433"/>
                            </a:lnTo>
                            <a:lnTo>
                              <a:pt x="529" y="439"/>
                            </a:lnTo>
                            <a:lnTo>
                              <a:pt x="533" y="444"/>
                            </a:lnTo>
                            <a:lnTo>
                              <a:pt x="542" y="444"/>
                            </a:lnTo>
                            <a:lnTo>
                              <a:pt x="547" y="449"/>
                            </a:lnTo>
                            <a:lnTo>
                              <a:pt x="551" y="455"/>
                            </a:lnTo>
                            <a:lnTo>
                              <a:pt x="556" y="455"/>
                            </a:lnTo>
                            <a:lnTo>
                              <a:pt x="560" y="460"/>
                            </a:lnTo>
                            <a:lnTo>
                              <a:pt x="569" y="465"/>
                            </a:lnTo>
                            <a:lnTo>
                              <a:pt x="574" y="465"/>
                            </a:lnTo>
                            <a:lnTo>
                              <a:pt x="578" y="471"/>
                            </a:lnTo>
                            <a:lnTo>
                              <a:pt x="583" y="476"/>
                            </a:lnTo>
                            <a:lnTo>
                              <a:pt x="587" y="476"/>
                            </a:lnTo>
                            <a:lnTo>
                              <a:pt x="596" y="481"/>
                            </a:lnTo>
                            <a:lnTo>
                              <a:pt x="601" y="487"/>
                            </a:lnTo>
                            <a:lnTo>
                              <a:pt x="605" y="487"/>
                            </a:lnTo>
                            <a:lnTo>
                              <a:pt x="610" y="492"/>
                            </a:lnTo>
                            <a:lnTo>
                              <a:pt x="614" y="497"/>
                            </a:lnTo>
                            <a:lnTo>
                              <a:pt x="623" y="497"/>
                            </a:lnTo>
                            <a:lnTo>
                              <a:pt x="627" y="503"/>
                            </a:lnTo>
                            <a:lnTo>
                              <a:pt x="632" y="508"/>
                            </a:lnTo>
                            <a:lnTo>
                              <a:pt x="636" y="508"/>
                            </a:lnTo>
                            <a:lnTo>
                              <a:pt x="641" y="513"/>
                            </a:lnTo>
                            <a:lnTo>
                              <a:pt x="650" y="519"/>
                            </a:lnTo>
                            <a:lnTo>
                              <a:pt x="654" y="519"/>
                            </a:lnTo>
                            <a:lnTo>
                              <a:pt x="659" y="524"/>
                            </a:lnTo>
                            <a:lnTo>
                              <a:pt x="663" y="529"/>
                            </a:lnTo>
                            <a:lnTo>
                              <a:pt x="668" y="529"/>
                            </a:lnTo>
                            <a:lnTo>
                              <a:pt x="677" y="535"/>
                            </a:lnTo>
                            <a:lnTo>
                              <a:pt x="681" y="540"/>
                            </a:lnTo>
                            <a:lnTo>
                              <a:pt x="686" y="54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55" name="Freeform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151938" y="4127500"/>
                        <a:ext cx="1087438" cy="593725"/>
                      </a:xfrm>
                      <a:custGeom>
                        <a:avLst/>
                        <a:gdLst>
                          <a:gd name="T0" fmla="*/ 2147483646 w 685"/>
                          <a:gd name="T1" fmla="*/ 2147483646 h 374"/>
                          <a:gd name="T2" fmla="*/ 2147483646 w 685"/>
                          <a:gd name="T3" fmla="*/ 2147483646 h 374"/>
                          <a:gd name="T4" fmla="*/ 2147483646 w 685"/>
                          <a:gd name="T5" fmla="*/ 2147483646 h 374"/>
                          <a:gd name="T6" fmla="*/ 2147483646 w 685"/>
                          <a:gd name="T7" fmla="*/ 2147483646 h 374"/>
                          <a:gd name="T8" fmla="*/ 2147483646 w 685"/>
                          <a:gd name="T9" fmla="*/ 2147483646 h 374"/>
                          <a:gd name="T10" fmla="*/ 2147483646 w 685"/>
                          <a:gd name="T11" fmla="*/ 2147483646 h 374"/>
                          <a:gd name="T12" fmla="*/ 2147483646 w 685"/>
                          <a:gd name="T13" fmla="*/ 2147483646 h 374"/>
                          <a:gd name="T14" fmla="*/ 2147483646 w 685"/>
                          <a:gd name="T15" fmla="*/ 2147483646 h 374"/>
                          <a:gd name="T16" fmla="*/ 2147483646 w 685"/>
                          <a:gd name="T17" fmla="*/ 2147483646 h 374"/>
                          <a:gd name="T18" fmla="*/ 2147483646 w 685"/>
                          <a:gd name="T19" fmla="*/ 2147483646 h 374"/>
                          <a:gd name="T20" fmla="*/ 2147483646 w 685"/>
                          <a:gd name="T21" fmla="*/ 2147483646 h 374"/>
                          <a:gd name="T22" fmla="*/ 2147483646 w 685"/>
                          <a:gd name="T23" fmla="*/ 2147483646 h 374"/>
                          <a:gd name="T24" fmla="*/ 2147483646 w 685"/>
                          <a:gd name="T25" fmla="*/ 2147483646 h 374"/>
                          <a:gd name="T26" fmla="*/ 2147483646 w 685"/>
                          <a:gd name="T27" fmla="*/ 2147483646 h 374"/>
                          <a:gd name="T28" fmla="*/ 2147483646 w 685"/>
                          <a:gd name="T29" fmla="*/ 2147483646 h 374"/>
                          <a:gd name="T30" fmla="*/ 2147483646 w 685"/>
                          <a:gd name="T31" fmla="*/ 2147483646 h 374"/>
                          <a:gd name="T32" fmla="*/ 2147483646 w 685"/>
                          <a:gd name="T33" fmla="*/ 2147483646 h 374"/>
                          <a:gd name="T34" fmla="*/ 2147483646 w 685"/>
                          <a:gd name="T35" fmla="*/ 2147483646 h 374"/>
                          <a:gd name="T36" fmla="*/ 2147483646 w 685"/>
                          <a:gd name="T37" fmla="*/ 2147483646 h 374"/>
                          <a:gd name="T38" fmla="*/ 2147483646 w 685"/>
                          <a:gd name="T39" fmla="*/ 2147483646 h 374"/>
                          <a:gd name="T40" fmla="*/ 2147483646 w 685"/>
                          <a:gd name="T41" fmla="*/ 2147483646 h 374"/>
                          <a:gd name="T42" fmla="*/ 2147483646 w 685"/>
                          <a:gd name="T43" fmla="*/ 2147483646 h 374"/>
                          <a:gd name="T44" fmla="*/ 2147483646 w 685"/>
                          <a:gd name="T45" fmla="*/ 2147483646 h 374"/>
                          <a:gd name="T46" fmla="*/ 2147483646 w 685"/>
                          <a:gd name="T47" fmla="*/ 2147483646 h 374"/>
                          <a:gd name="T48" fmla="*/ 2147483646 w 685"/>
                          <a:gd name="T49" fmla="*/ 2147483646 h 374"/>
                          <a:gd name="T50" fmla="*/ 2147483646 w 685"/>
                          <a:gd name="T51" fmla="*/ 2147483646 h 374"/>
                          <a:gd name="T52" fmla="*/ 2147483646 w 685"/>
                          <a:gd name="T53" fmla="*/ 2147483646 h 374"/>
                          <a:gd name="T54" fmla="*/ 2147483646 w 685"/>
                          <a:gd name="T55" fmla="*/ 2147483646 h 374"/>
                          <a:gd name="T56" fmla="*/ 2147483646 w 685"/>
                          <a:gd name="T57" fmla="*/ 2147483646 h 374"/>
                          <a:gd name="T58" fmla="*/ 2147483646 w 685"/>
                          <a:gd name="T59" fmla="*/ 2147483646 h 374"/>
                          <a:gd name="T60" fmla="*/ 2147483646 w 685"/>
                          <a:gd name="T61" fmla="*/ 2147483646 h 374"/>
                          <a:gd name="T62" fmla="*/ 2147483646 w 685"/>
                          <a:gd name="T63" fmla="*/ 2147483646 h 374"/>
                          <a:gd name="T64" fmla="*/ 2147483646 w 685"/>
                          <a:gd name="T65" fmla="*/ 2147483646 h 374"/>
                          <a:gd name="T66" fmla="*/ 2147483646 w 685"/>
                          <a:gd name="T67" fmla="*/ 2147483646 h 374"/>
                          <a:gd name="T68" fmla="*/ 2147483646 w 685"/>
                          <a:gd name="T69" fmla="*/ 2147483646 h 374"/>
                          <a:gd name="T70" fmla="*/ 2147483646 w 685"/>
                          <a:gd name="T71" fmla="*/ 2147483646 h 374"/>
                          <a:gd name="T72" fmla="*/ 2147483646 w 685"/>
                          <a:gd name="T73" fmla="*/ 2147483646 h 374"/>
                          <a:gd name="T74" fmla="*/ 2147483646 w 685"/>
                          <a:gd name="T75" fmla="*/ 2147483646 h 374"/>
                          <a:gd name="T76" fmla="*/ 2147483646 w 685"/>
                          <a:gd name="T77" fmla="*/ 2147483646 h 374"/>
                          <a:gd name="T78" fmla="*/ 2147483646 w 685"/>
                          <a:gd name="T79" fmla="*/ 2147483646 h 374"/>
                          <a:gd name="T80" fmla="*/ 2147483646 w 685"/>
                          <a:gd name="T81" fmla="*/ 2147483646 h 374"/>
                          <a:gd name="T82" fmla="*/ 2147483646 w 685"/>
                          <a:gd name="T83" fmla="*/ 2147483646 h 374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685" h="374">
                            <a:moveTo>
                              <a:pt x="0" y="0"/>
                            </a:moveTo>
                            <a:lnTo>
                              <a:pt x="4" y="5"/>
                            </a:lnTo>
                            <a:lnTo>
                              <a:pt x="9" y="5"/>
                            </a:lnTo>
                            <a:lnTo>
                              <a:pt x="18" y="11"/>
                            </a:lnTo>
                            <a:lnTo>
                              <a:pt x="22" y="16"/>
                            </a:lnTo>
                            <a:lnTo>
                              <a:pt x="27" y="16"/>
                            </a:lnTo>
                            <a:lnTo>
                              <a:pt x="31" y="22"/>
                            </a:lnTo>
                            <a:lnTo>
                              <a:pt x="36" y="27"/>
                            </a:lnTo>
                            <a:lnTo>
                              <a:pt x="45" y="27"/>
                            </a:lnTo>
                            <a:lnTo>
                              <a:pt x="49" y="32"/>
                            </a:lnTo>
                            <a:lnTo>
                              <a:pt x="53" y="38"/>
                            </a:lnTo>
                            <a:lnTo>
                              <a:pt x="58" y="38"/>
                            </a:lnTo>
                            <a:lnTo>
                              <a:pt x="62" y="43"/>
                            </a:lnTo>
                            <a:lnTo>
                              <a:pt x="71" y="43"/>
                            </a:lnTo>
                            <a:lnTo>
                              <a:pt x="76" y="48"/>
                            </a:lnTo>
                            <a:lnTo>
                              <a:pt x="80" y="54"/>
                            </a:lnTo>
                            <a:lnTo>
                              <a:pt x="85" y="54"/>
                            </a:lnTo>
                            <a:lnTo>
                              <a:pt x="89" y="59"/>
                            </a:lnTo>
                            <a:lnTo>
                              <a:pt x="98" y="59"/>
                            </a:lnTo>
                            <a:lnTo>
                              <a:pt x="103" y="64"/>
                            </a:lnTo>
                            <a:lnTo>
                              <a:pt x="107" y="70"/>
                            </a:lnTo>
                            <a:lnTo>
                              <a:pt x="112" y="70"/>
                            </a:lnTo>
                            <a:lnTo>
                              <a:pt x="116" y="75"/>
                            </a:lnTo>
                            <a:lnTo>
                              <a:pt x="125" y="75"/>
                            </a:lnTo>
                            <a:lnTo>
                              <a:pt x="130" y="80"/>
                            </a:lnTo>
                            <a:lnTo>
                              <a:pt x="134" y="86"/>
                            </a:lnTo>
                            <a:lnTo>
                              <a:pt x="139" y="86"/>
                            </a:lnTo>
                            <a:lnTo>
                              <a:pt x="143" y="91"/>
                            </a:lnTo>
                            <a:lnTo>
                              <a:pt x="152" y="91"/>
                            </a:lnTo>
                            <a:lnTo>
                              <a:pt x="156" y="96"/>
                            </a:lnTo>
                            <a:lnTo>
                              <a:pt x="161" y="102"/>
                            </a:lnTo>
                            <a:lnTo>
                              <a:pt x="165" y="102"/>
                            </a:lnTo>
                            <a:lnTo>
                              <a:pt x="170" y="107"/>
                            </a:lnTo>
                            <a:lnTo>
                              <a:pt x="179" y="107"/>
                            </a:lnTo>
                            <a:lnTo>
                              <a:pt x="183" y="112"/>
                            </a:lnTo>
                            <a:lnTo>
                              <a:pt x="188" y="118"/>
                            </a:lnTo>
                            <a:lnTo>
                              <a:pt x="192" y="118"/>
                            </a:lnTo>
                            <a:lnTo>
                              <a:pt x="197" y="123"/>
                            </a:lnTo>
                            <a:lnTo>
                              <a:pt x="206" y="123"/>
                            </a:lnTo>
                            <a:lnTo>
                              <a:pt x="210" y="128"/>
                            </a:lnTo>
                            <a:lnTo>
                              <a:pt x="215" y="128"/>
                            </a:lnTo>
                            <a:lnTo>
                              <a:pt x="219" y="134"/>
                            </a:lnTo>
                            <a:lnTo>
                              <a:pt x="224" y="139"/>
                            </a:lnTo>
                            <a:lnTo>
                              <a:pt x="233" y="139"/>
                            </a:lnTo>
                            <a:lnTo>
                              <a:pt x="237" y="144"/>
                            </a:lnTo>
                            <a:lnTo>
                              <a:pt x="242" y="144"/>
                            </a:lnTo>
                            <a:lnTo>
                              <a:pt x="246" y="150"/>
                            </a:lnTo>
                            <a:lnTo>
                              <a:pt x="255" y="150"/>
                            </a:lnTo>
                            <a:lnTo>
                              <a:pt x="260" y="155"/>
                            </a:lnTo>
                            <a:lnTo>
                              <a:pt x="264" y="160"/>
                            </a:lnTo>
                            <a:lnTo>
                              <a:pt x="268" y="160"/>
                            </a:lnTo>
                            <a:lnTo>
                              <a:pt x="273" y="166"/>
                            </a:lnTo>
                            <a:lnTo>
                              <a:pt x="282" y="166"/>
                            </a:lnTo>
                            <a:lnTo>
                              <a:pt x="286" y="171"/>
                            </a:lnTo>
                            <a:lnTo>
                              <a:pt x="291" y="171"/>
                            </a:lnTo>
                            <a:lnTo>
                              <a:pt x="295" y="176"/>
                            </a:lnTo>
                            <a:lnTo>
                              <a:pt x="300" y="182"/>
                            </a:lnTo>
                            <a:lnTo>
                              <a:pt x="309" y="182"/>
                            </a:lnTo>
                            <a:lnTo>
                              <a:pt x="313" y="187"/>
                            </a:lnTo>
                            <a:lnTo>
                              <a:pt x="318" y="187"/>
                            </a:lnTo>
                            <a:lnTo>
                              <a:pt x="322" y="193"/>
                            </a:lnTo>
                            <a:lnTo>
                              <a:pt x="327" y="193"/>
                            </a:lnTo>
                            <a:lnTo>
                              <a:pt x="336" y="198"/>
                            </a:lnTo>
                            <a:lnTo>
                              <a:pt x="340" y="198"/>
                            </a:lnTo>
                            <a:lnTo>
                              <a:pt x="345" y="203"/>
                            </a:lnTo>
                            <a:lnTo>
                              <a:pt x="349" y="203"/>
                            </a:lnTo>
                            <a:lnTo>
                              <a:pt x="354" y="209"/>
                            </a:lnTo>
                            <a:lnTo>
                              <a:pt x="363" y="214"/>
                            </a:lnTo>
                            <a:lnTo>
                              <a:pt x="367" y="214"/>
                            </a:lnTo>
                            <a:lnTo>
                              <a:pt x="371" y="219"/>
                            </a:lnTo>
                            <a:lnTo>
                              <a:pt x="376" y="219"/>
                            </a:lnTo>
                            <a:lnTo>
                              <a:pt x="380" y="225"/>
                            </a:lnTo>
                            <a:lnTo>
                              <a:pt x="389" y="225"/>
                            </a:lnTo>
                            <a:lnTo>
                              <a:pt x="394" y="230"/>
                            </a:lnTo>
                            <a:lnTo>
                              <a:pt x="398" y="230"/>
                            </a:lnTo>
                            <a:lnTo>
                              <a:pt x="403" y="235"/>
                            </a:lnTo>
                            <a:lnTo>
                              <a:pt x="407" y="235"/>
                            </a:lnTo>
                            <a:lnTo>
                              <a:pt x="416" y="241"/>
                            </a:lnTo>
                            <a:lnTo>
                              <a:pt x="421" y="241"/>
                            </a:lnTo>
                            <a:lnTo>
                              <a:pt x="425" y="246"/>
                            </a:lnTo>
                            <a:lnTo>
                              <a:pt x="430" y="246"/>
                            </a:lnTo>
                            <a:lnTo>
                              <a:pt x="434" y="251"/>
                            </a:lnTo>
                            <a:lnTo>
                              <a:pt x="443" y="251"/>
                            </a:lnTo>
                            <a:lnTo>
                              <a:pt x="448" y="257"/>
                            </a:lnTo>
                            <a:lnTo>
                              <a:pt x="452" y="257"/>
                            </a:lnTo>
                            <a:lnTo>
                              <a:pt x="457" y="262"/>
                            </a:lnTo>
                            <a:lnTo>
                              <a:pt x="461" y="267"/>
                            </a:lnTo>
                            <a:lnTo>
                              <a:pt x="470" y="267"/>
                            </a:lnTo>
                            <a:lnTo>
                              <a:pt x="475" y="273"/>
                            </a:lnTo>
                            <a:lnTo>
                              <a:pt x="479" y="273"/>
                            </a:lnTo>
                            <a:lnTo>
                              <a:pt x="483" y="278"/>
                            </a:lnTo>
                            <a:lnTo>
                              <a:pt x="488" y="278"/>
                            </a:lnTo>
                            <a:lnTo>
                              <a:pt x="497" y="283"/>
                            </a:lnTo>
                            <a:lnTo>
                              <a:pt x="501" y="283"/>
                            </a:lnTo>
                            <a:lnTo>
                              <a:pt x="506" y="289"/>
                            </a:lnTo>
                            <a:lnTo>
                              <a:pt x="510" y="289"/>
                            </a:lnTo>
                            <a:lnTo>
                              <a:pt x="515" y="294"/>
                            </a:lnTo>
                            <a:lnTo>
                              <a:pt x="524" y="294"/>
                            </a:lnTo>
                            <a:lnTo>
                              <a:pt x="528" y="299"/>
                            </a:lnTo>
                            <a:lnTo>
                              <a:pt x="533" y="299"/>
                            </a:lnTo>
                            <a:lnTo>
                              <a:pt x="537" y="305"/>
                            </a:lnTo>
                            <a:lnTo>
                              <a:pt x="542" y="305"/>
                            </a:lnTo>
                            <a:lnTo>
                              <a:pt x="551" y="310"/>
                            </a:lnTo>
                            <a:lnTo>
                              <a:pt x="555" y="310"/>
                            </a:lnTo>
                            <a:lnTo>
                              <a:pt x="560" y="315"/>
                            </a:lnTo>
                            <a:lnTo>
                              <a:pt x="564" y="315"/>
                            </a:lnTo>
                            <a:lnTo>
                              <a:pt x="569" y="321"/>
                            </a:lnTo>
                            <a:lnTo>
                              <a:pt x="578" y="321"/>
                            </a:lnTo>
                            <a:lnTo>
                              <a:pt x="582" y="326"/>
                            </a:lnTo>
                            <a:lnTo>
                              <a:pt x="586" y="326"/>
                            </a:lnTo>
                            <a:lnTo>
                              <a:pt x="591" y="331"/>
                            </a:lnTo>
                            <a:lnTo>
                              <a:pt x="595" y="331"/>
                            </a:lnTo>
                            <a:lnTo>
                              <a:pt x="604" y="337"/>
                            </a:lnTo>
                            <a:lnTo>
                              <a:pt x="609" y="337"/>
                            </a:lnTo>
                            <a:lnTo>
                              <a:pt x="613" y="342"/>
                            </a:lnTo>
                            <a:lnTo>
                              <a:pt x="618" y="342"/>
                            </a:lnTo>
                            <a:lnTo>
                              <a:pt x="622" y="342"/>
                            </a:lnTo>
                            <a:lnTo>
                              <a:pt x="631" y="347"/>
                            </a:lnTo>
                            <a:lnTo>
                              <a:pt x="636" y="347"/>
                            </a:lnTo>
                            <a:lnTo>
                              <a:pt x="640" y="353"/>
                            </a:lnTo>
                            <a:lnTo>
                              <a:pt x="645" y="353"/>
                            </a:lnTo>
                            <a:lnTo>
                              <a:pt x="649" y="358"/>
                            </a:lnTo>
                            <a:lnTo>
                              <a:pt x="658" y="358"/>
                            </a:lnTo>
                            <a:lnTo>
                              <a:pt x="663" y="364"/>
                            </a:lnTo>
                            <a:lnTo>
                              <a:pt x="667" y="364"/>
                            </a:lnTo>
                            <a:lnTo>
                              <a:pt x="672" y="369"/>
                            </a:lnTo>
                            <a:lnTo>
                              <a:pt x="676" y="369"/>
                            </a:lnTo>
                            <a:lnTo>
                              <a:pt x="685" y="374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556" name="Freeform 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239375" y="4721225"/>
                        <a:ext cx="163513" cy="76200"/>
                      </a:xfrm>
                      <a:custGeom>
                        <a:avLst/>
                        <a:gdLst>
                          <a:gd name="T0" fmla="*/ 0 w 103"/>
                          <a:gd name="T1" fmla="*/ 0 h 48"/>
                          <a:gd name="T2" fmla="*/ 2147483646 w 103"/>
                          <a:gd name="T3" fmla="*/ 0 h 48"/>
                          <a:gd name="T4" fmla="*/ 2147483646 w 103"/>
                          <a:gd name="T5" fmla="*/ 2147483646 h 48"/>
                          <a:gd name="T6" fmla="*/ 2147483646 w 103"/>
                          <a:gd name="T7" fmla="*/ 2147483646 h 48"/>
                          <a:gd name="T8" fmla="*/ 2147483646 w 103"/>
                          <a:gd name="T9" fmla="*/ 2147483646 h 48"/>
                          <a:gd name="T10" fmla="*/ 2147483646 w 103"/>
                          <a:gd name="T11" fmla="*/ 2147483646 h 48"/>
                          <a:gd name="T12" fmla="*/ 2147483646 w 103"/>
                          <a:gd name="T13" fmla="*/ 2147483646 h 48"/>
                          <a:gd name="T14" fmla="*/ 2147483646 w 103"/>
                          <a:gd name="T15" fmla="*/ 2147483646 h 48"/>
                          <a:gd name="T16" fmla="*/ 2147483646 w 103"/>
                          <a:gd name="T17" fmla="*/ 2147483646 h 48"/>
                          <a:gd name="T18" fmla="*/ 2147483646 w 103"/>
                          <a:gd name="T19" fmla="*/ 2147483646 h 48"/>
                          <a:gd name="T20" fmla="*/ 2147483646 w 103"/>
                          <a:gd name="T21" fmla="*/ 2147483646 h 48"/>
                          <a:gd name="T22" fmla="*/ 2147483646 w 103"/>
                          <a:gd name="T23" fmla="*/ 2147483646 h 48"/>
                          <a:gd name="T24" fmla="*/ 2147483646 w 103"/>
                          <a:gd name="T25" fmla="*/ 2147483646 h 48"/>
                          <a:gd name="T26" fmla="*/ 2147483646 w 103"/>
                          <a:gd name="T27" fmla="*/ 2147483646 h 48"/>
                          <a:gd name="T28" fmla="*/ 2147483646 w 103"/>
                          <a:gd name="T29" fmla="*/ 2147483646 h 48"/>
                          <a:gd name="T30" fmla="*/ 2147483646 w 103"/>
                          <a:gd name="T31" fmla="*/ 2147483646 h 48"/>
                          <a:gd name="T32" fmla="*/ 2147483646 w 103"/>
                          <a:gd name="T33" fmla="*/ 2147483646 h 48"/>
                          <a:gd name="T34" fmla="*/ 2147483646 w 103"/>
                          <a:gd name="T35" fmla="*/ 2147483646 h 48"/>
                          <a:gd name="T36" fmla="*/ 2147483646 w 103"/>
                          <a:gd name="T37" fmla="*/ 2147483646 h 48"/>
                          <a:gd name="T38" fmla="*/ 2147483646 w 103"/>
                          <a:gd name="T39" fmla="*/ 2147483646 h 48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103" h="48">
                            <a:moveTo>
                              <a:pt x="0" y="0"/>
                            </a:moveTo>
                            <a:lnTo>
                              <a:pt x="5" y="0"/>
                            </a:lnTo>
                            <a:lnTo>
                              <a:pt x="9" y="6"/>
                            </a:lnTo>
                            <a:lnTo>
                              <a:pt x="13" y="6"/>
                            </a:lnTo>
                            <a:lnTo>
                              <a:pt x="18" y="11"/>
                            </a:lnTo>
                            <a:lnTo>
                              <a:pt x="27" y="11"/>
                            </a:lnTo>
                            <a:lnTo>
                              <a:pt x="31" y="16"/>
                            </a:lnTo>
                            <a:lnTo>
                              <a:pt x="36" y="16"/>
                            </a:lnTo>
                            <a:lnTo>
                              <a:pt x="40" y="16"/>
                            </a:lnTo>
                            <a:lnTo>
                              <a:pt x="45" y="22"/>
                            </a:lnTo>
                            <a:lnTo>
                              <a:pt x="54" y="22"/>
                            </a:lnTo>
                            <a:lnTo>
                              <a:pt x="58" y="27"/>
                            </a:lnTo>
                            <a:lnTo>
                              <a:pt x="63" y="27"/>
                            </a:lnTo>
                            <a:lnTo>
                              <a:pt x="67" y="32"/>
                            </a:lnTo>
                            <a:lnTo>
                              <a:pt x="72" y="32"/>
                            </a:lnTo>
                            <a:lnTo>
                              <a:pt x="81" y="38"/>
                            </a:lnTo>
                            <a:lnTo>
                              <a:pt x="85" y="38"/>
                            </a:lnTo>
                            <a:lnTo>
                              <a:pt x="90" y="43"/>
                            </a:lnTo>
                            <a:lnTo>
                              <a:pt x="94" y="43"/>
                            </a:lnTo>
                            <a:lnTo>
                              <a:pt x="103" y="48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1500"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507" name="Group 433"/>
                <p:cNvGrpSpPr>
                  <a:grpSpLocks/>
                </p:cNvGrpSpPr>
                <p:nvPr/>
              </p:nvGrpSpPr>
              <p:grpSpPr bwMode="auto">
                <a:xfrm>
                  <a:off x="6172200" y="1701800"/>
                  <a:ext cx="4230688" cy="3986213"/>
                  <a:chOff x="6172200" y="1701800"/>
                  <a:chExt cx="4230688" cy="3986213"/>
                </a:xfrm>
              </p:grpSpPr>
              <p:grpSp>
                <p:nvGrpSpPr>
                  <p:cNvPr id="7508" name="Group 434"/>
                  <p:cNvGrpSpPr>
                    <a:grpSpLocks/>
                  </p:cNvGrpSpPr>
                  <p:nvPr/>
                </p:nvGrpSpPr>
                <p:grpSpPr bwMode="auto">
                  <a:xfrm>
                    <a:off x="6556375" y="5637213"/>
                    <a:ext cx="3413125" cy="50800"/>
                    <a:chOff x="6556375" y="5637213"/>
                    <a:chExt cx="3413125" cy="50800"/>
                  </a:xfrm>
                </p:grpSpPr>
                <p:sp>
                  <p:nvSpPr>
                    <p:cNvPr id="7537" name="Line 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556375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8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983413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9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408863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40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835900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41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262938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42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689975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4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115425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44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542463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45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969500" y="5637213"/>
                      <a:ext cx="0" cy="508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7509" name="Group 435"/>
                  <p:cNvGrpSpPr>
                    <a:grpSpLocks/>
                  </p:cNvGrpSpPr>
                  <p:nvPr/>
                </p:nvGrpSpPr>
                <p:grpSpPr bwMode="auto">
                  <a:xfrm>
                    <a:off x="6556375" y="1701800"/>
                    <a:ext cx="3413125" cy="42863"/>
                    <a:chOff x="6556375" y="1701800"/>
                    <a:chExt cx="3413125" cy="42863"/>
                  </a:xfrm>
                </p:grpSpPr>
                <p:sp>
                  <p:nvSpPr>
                    <p:cNvPr id="7528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56375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9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983413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0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08863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1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835900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2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62938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3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689975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4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5425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5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542463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36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69500" y="1701800"/>
                      <a:ext cx="0" cy="42863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7510" name="Group 436"/>
                  <p:cNvGrpSpPr>
                    <a:grpSpLocks/>
                  </p:cNvGrpSpPr>
                  <p:nvPr/>
                </p:nvGrpSpPr>
                <p:grpSpPr bwMode="auto">
                  <a:xfrm>
                    <a:off x="6172200" y="2143125"/>
                    <a:ext cx="34925" cy="3095625"/>
                    <a:chOff x="6172200" y="2143125"/>
                    <a:chExt cx="34925" cy="3095625"/>
                  </a:xfrm>
                </p:grpSpPr>
                <p:sp>
                  <p:nvSpPr>
                    <p:cNvPr id="7520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5238750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1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4797425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2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4356100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3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3916363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4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3465513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3024188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6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2584450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27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2200" y="2143125"/>
                      <a:ext cx="349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7511" name="Group 437"/>
                  <p:cNvGrpSpPr>
                    <a:grpSpLocks/>
                  </p:cNvGrpSpPr>
                  <p:nvPr/>
                </p:nvGrpSpPr>
                <p:grpSpPr bwMode="auto">
                  <a:xfrm>
                    <a:off x="10360025" y="2143125"/>
                    <a:ext cx="42863" cy="3095625"/>
                    <a:chOff x="10360025" y="2143125"/>
                    <a:chExt cx="42863" cy="3095625"/>
                  </a:xfrm>
                </p:grpSpPr>
                <p:sp>
                  <p:nvSpPr>
                    <p:cNvPr id="7512" name="Line 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5238750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13" name="Line 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4797425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14" name="Line 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4356100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15" name="Line 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3916363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16" name="Line 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3465513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17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3024188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18" name="Line 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2584450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19" name="Line 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60025" y="2143125"/>
                      <a:ext cx="42863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1500" b="1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" name="TextBox 1"/>
              <p:cNvSpPr txBox="1"/>
              <p:nvPr/>
            </p:nvSpPr>
            <p:spPr>
              <a:xfrm rot="16200000">
                <a:off x="4752018" y="3673646"/>
                <a:ext cx="1941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Formation Factor (-)</a:t>
                </a:r>
              </a:p>
            </p:txBody>
          </p:sp>
          <p:sp>
            <p:nvSpPr>
              <p:cNvPr id="435" name="Rectangle 79"/>
              <p:cNvSpPr>
                <a:spLocks noChangeArrowheads="1"/>
              </p:cNvSpPr>
              <p:nvPr/>
            </p:nvSpPr>
            <p:spPr bwMode="auto">
              <a:xfrm>
                <a:off x="7654054" y="5966033"/>
                <a:ext cx="230909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Porosity (fraction)</a:t>
                </a:r>
                <a:endParaRPr lang="en-US" altLang="en-US" sz="30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36" name="Rectangle 43"/>
              <p:cNvSpPr>
                <a:spLocks noChangeArrowheads="1"/>
              </p:cNvSpPr>
              <p:nvPr/>
            </p:nvSpPr>
            <p:spPr bwMode="auto">
              <a:xfrm>
                <a:off x="5869722" y="5111448"/>
                <a:ext cx="27785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1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37" name="Rectangle 49"/>
              <p:cNvSpPr>
                <a:spLocks noChangeArrowheads="1"/>
              </p:cNvSpPr>
              <p:nvPr/>
            </p:nvSpPr>
            <p:spPr bwMode="auto">
              <a:xfrm>
                <a:off x="5869722" y="4228713"/>
                <a:ext cx="27785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2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38" name="Rectangle 55"/>
              <p:cNvSpPr>
                <a:spLocks noChangeArrowheads="1"/>
              </p:cNvSpPr>
              <p:nvPr/>
            </p:nvSpPr>
            <p:spPr bwMode="auto">
              <a:xfrm>
                <a:off x="5869722" y="3345978"/>
                <a:ext cx="27785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3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39" name="Rectangle 55"/>
              <p:cNvSpPr>
                <a:spLocks noChangeArrowheads="1"/>
              </p:cNvSpPr>
              <p:nvPr/>
            </p:nvSpPr>
            <p:spPr bwMode="auto">
              <a:xfrm>
                <a:off x="5869722" y="2463240"/>
                <a:ext cx="27785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1200" b="1" dirty="0">
                    <a:solidFill>
                      <a:schemeClr val="bg1"/>
                    </a:solidFill>
                    <a:latin typeface="+mn-lt"/>
                  </a:rPr>
                  <a:t>10</a:t>
                </a:r>
                <a:r>
                  <a:rPr lang="en-US" altLang="en-US" sz="1200" b="1" baseline="30000" dirty="0">
                    <a:solidFill>
                      <a:schemeClr val="bg1"/>
                    </a:solidFill>
                    <a:latin typeface="+mn-lt"/>
                  </a:rPr>
                  <a:t>4</a:t>
                </a:r>
                <a:endParaRPr lang="en-US" altLang="en-US" sz="3000" b="1" baseline="300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127750" y="1944688"/>
              <a:ext cx="1552449" cy="2466396"/>
              <a:chOff x="6127750" y="1944688"/>
              <a:chExt cx="1552449" cy="2466396"/>
            </a:xfrm>
          </p:grpSpPr>
          <p:sp>
            <p:nvSpPr>
              <p:cNvPr id="1348" name="TextBox 1"/>
              <p:cNvSpPr txBox="1">
                <a:spLocks noChangeArrowheads="1"/>
              </p:cNvSpPr>
              <p:nvPr/>
            </p:nvSpPr>
            <p:spPr bwMode="auto">
              <a:xfrm>
                <a:off x="6127750" y="4103308"/>
                <a:ext cx="526213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1" dirty="0"/>
                  <a:t>m=1</a:t>
                </a:r>
              </a:p>
            </p:txBody>
          </p:sp>
          <p:sp>
            <p:nvSpPr>
              <p:cNvPr id="1349" name="TextBox 572"/>
              <p:cNvSpPr txBox="1">
                <a:spLocks noChangeArrowheads="1"/>
              </p:cNvSpPr>
              <p:nvPr/>
            </p:nvSpPr>
            <p:spPr bwMode="auto">
              <a:xfrm>
                <a:off x="6150909" y="2494166"/>
                <a:ext cx="526213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1"/>
                  <a:t>m=2</a:t>
                </a:r>
              </a:p>
            </p:txBody>
          </p:sp>
          <p:sp>
            <p:nvSpPr>
              <p:cNvPr id="1350" name="TextBox 573"/>
              <p:cNvSpPr txBox="1">
                <a:spLocks noChangeArrowheads="1"/>
              </p:cNvSpPr>
              <p:nvPr/>
            </p:nvSpPr>
            <p:spPr bwMode="auto">
              <a:xfrm>
                <a:off x="6332618" y="1944688"/>
                <a:ext cx="526213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1"/>
                  <a:t>m=3</a:t>
                </a:r>
              </a:p>
            </p:txBody>
          </p:sp>
          <p:sp>
            <p:nvSpPr>
              <p:cNvPr id="1351" name="TextBox 574"/>
              <p:cNvSpPr txBox="1">
                <a:spLocks noChangeArrowheads="1"/>
              </p:cNvSpPr>
              <p:nvPr/>
            </p:nvSpPr>
            <p:spPr bwMode="auto">
              <a:xfrm>
                <a:off x="6707942" y="1944688"/>
                <a:ext cx="526213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1"/>
                  <a:t>m=4</a:t>
                </a:r>
              </a:p>
            </p:txBody>
          </p:sp>
          <p:sp>
            <p:nvSpPr>
              <p:cNvPr id="1352" name="TextBox 575"/>
              <p:cNvSpPr txBox="1">
                <a:spLocks noChangeArrowheads="1"/>
              </p:cNvSpPr>
              <p:nvPr/>
            </p:nvSpPr>
            <p:spPr bwMode="auto">
              <a:xfrm>
                <a:off x="7153986" y="1944688"/>
                <a:ext cx="526213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1"/>
                  <a:t>m=5</a:t>
                </a:r>
              </a:p>
            </p:txBody>
          </p:sp>
        </p:grpSp>
      </p:grp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815936" y="78553"/>
            <a:ext cx="6255328" cy="584775"/>
          </a:xfrm>
        </p:spPr>
        <p:txBody>
          <a:bodyPr>
            <a:spAutoFit/>
          </a:bodyPr>
          <a:lstStyle/>
          <a:p>
            <a:r>
              <a:rPr lang="en-US" altLang="en-US" b="0" dirty="0"/>
              <a:t>Comparison of Data Sets</a:t>
            </a:r>
          </a:p>
        </p:txBody>
      </p:sp>
      <p:sp>
        <p:nvSpPr>
          <p:cNvPr id="532" name="Rectangle 7"/>
          <p:cNvSpPr>
            <a:spLocks noChangeArrowheads="1"/>
          </p:cNvSpPr>
          <p:nvPr/>
        </p:nvSpPr>
        <p:spPr bwMode="auto">
          <a:xfrm>
            <a:off x="5077203" y="1258101"/>
            <a:ext cx="3173016" cy="2989660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533" name="Group 532"/>
          <p:cNvGrpSpPr/>
          <p:nvPr/>
        </p:nvGrpSpPr>
        <p:grpSpPr>
          <a:xfrm>
            <a:off x="5077203" y="1258101"/>
            <a:ext cx="3173016" cy="2989660"/>
            <a:chOff x="6169025" y="1682750"/>
            <a:chExt cx="4230688" cy="3986213"/>
          </a:xfrm>
        </p:grpSpPr>
        <p:grpSp>
          <p:nvGrpSpPr>
            <p:cNvPr id="534" name="Group 533"/>
            <p:cNvGrpSpPr/>
            <p:nvPr/>
          </p:nvGrpSpPr>
          <p:grpSpPr>
            <a:xfrm>
              <a:off x="6169025" y="1682750"/>
              <a:ext cx="4230688" cy="3986213"/>
              <a:chOff x="6172200" y="1692275"/>
              <a:chExt cx="4230688" cy="3986213"/>
            </a:xfrm>
          </p:grpSpPr>
          <p:grpSp>
            <p:nvGrpSpPr>
              <p:cNvPr id="538" name="Group 537"/>
              <p:cNvGrpSpPr/>
              <p:nvPr/>
            </p:nvGrpSpPr>
            <p:grpSpPr>
              <a:xfrm>
                <a:off x="9276691" y="1779093"/>
                <a:ext cx="1085672" cy="169277"/>
                <a:chOff x="9275866" y="1836738"/>
                <a:chExt cx="1622473" cy="228019"/>
              </a:xfrm>
            </p:grpSpPr>
            <p:sp>
              <p:nvSpPr>
                <p:cNvPr id="674" name="Rectangle 670"/>
                <p:cNvSpPr>
                  <a:spLocks noChangeArrowheads="1"/>
                </p:cNvSpPr>
                <p:nvPr/>
              </p:nvSpPr>
              <p:spPr bwMode="auto">
                <a:xfrm>
                  <a:off x="9547224" y="1836738"/>
                  <a:ext cx="1351115" cy="2280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 dirty="0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Reefal Limest.</a:t>
                  </a:r>
                  <a:endParaRPr lang="en-US" altLang="en-US" sz="1200" dirty="0"/>
                </a:p>
              </p:txBody>
            </p:sp>
            <p:sp>
              <p:nvSpPr>
                <p:cNvPr id="675" name="Oval 671"/>
                <p:cNvSpPr>
                  <a:spLocks noChangeArrowheads="1"/>
                </p:cNvSpPr>
                <p:nvPr/>
              </p:nvSpPr>
              <p:spPr bwMode="auto">
                <a:xfrm>
                  <a:off x="9275866" y="1854776"/>
                  <a:ext cx="152099" cy="14859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539" name="Group 7318"/>
              <p:cNvGrpSpPr>
                <a:grpSpLocks/>
              </p:cNvGrpSpPr>
              <p:nvPr/>
            </p:nvGrpSpPr>
            <p:grpSpPr bwMode="auto">
              <a:xfrm>
                <a:off x="6172200" y="1692275"/>
                <a:ext cx="4230688" cy="3986213"/>
                <a:chOff x="6172200" y="1692275"/>
                <a:chExt cx="4230688" cy="3986213"/>
              </a:xfrm>
            </p:grpSpPr>
            <p:sp>
              <p:nvSpPr>
                <p:cNvPr id="540" name="Rectangle 6"/>
                <p:cNvSpPr>
                  <a:spLocks noChangeArrowheads="1"/>
                </p:cNvSpPr>
                <p:nvPr/>
              </p:nvSpPr>
              <p:spPr bwMode="auto">
                <a:xfrm>
                  <a:off x="6172200" y="1692275"/>
                  <a:ext cx="4230688" cy="398621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grpSp>
              <p:nvGrpSpPr>
                <p:cNvPr id="541" name="Group 7317"/>
                <p:cNvGrpSpPr>
                  <a:grpSpLocks/>
                </p:cNvGrpSpPr>
                <p:nvPr/>
              </p:nvGrpSpPr>
              <p:grpSpPr bwMode="auto">
                <a:xfrm>
                  <a:off x="7351713" y="3898900"/>
                  <a:ext cx="3008313" cy="1450975"/>
                  <a:chOff x="7351713" y="3898900"/>
                  <a:chExt cx="3008313" cy="1450975"/>
                </a:xfrm>
              </p:grpSpPr>
              <p:sp>
                <p:nvSpPr>
                  <p:cNvPr id="542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7764463" y="4162425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4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7764463" y="4162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4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8447088" y="4746625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45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7715250" y="4152900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4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8447088" y="47466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47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7715250" y="415290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48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7586663" y="4152900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49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7586663" y="415290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8226425" y="4187825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8226425" y="41878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9528175" y="510381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3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9528175" y="510381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4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8170863" y="429736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8170863" y="4297363"/>
                    <a:ext cx="41275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7437438" y="4459288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7437438" y="4459288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9129713" y="4916488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5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129713" y="4916488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8348663" y="391636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7921625" y="4645025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2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8191500" y="4416425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3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8348663" y="3916363"/>
                    <a:ext cx="41275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4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7921625" y="46450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5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8191500" y="4416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6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8007350" y="4305300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007350" y="4305300"/>
                    <a:ext cx="41275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8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8937625" y="5086350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69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142288" y="4627563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8369300" y="4433888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8937625" y="508635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2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8142288" y="46275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3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8369300" y="4433888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4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7893050" y="422116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5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8320088" y="4365625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6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7893050" y="42211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8320088" y="43656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8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8412163" y="4832350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79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8412163" y="483235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0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9301163" y="4730750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1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9301163" y="473075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2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9421813" y="4687888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3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9421813" y="4687888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4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9250363" y="4356100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5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8212138" y="4289425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6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9250363" y="435610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7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8212138" y="4289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8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9456738" y="5078413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89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9456738" y="507841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0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9115425" y="4602163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1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9115425" y="46021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2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10133013" y="5289550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3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8170863" y="4441825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4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7843838" y="4264025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5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0133013" y="528955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6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8170863" y="4441825"/>
                    <a:ext cx="41275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7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7843838" y="4264025"/>
                    <a:ext cx="41275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8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7772400" y="3898900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599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8113713" y="4924425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0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7772400" y="389890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1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8113713" y="4924425"/>
                    <a:ext cx="42863" cy="5238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2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8128000" y="4406900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3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8675688" y="4840288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4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8128000" y="4406900"/>
                    <a:ext cx="42863" cy="5238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5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8675688" y="4840288"/>
                    <a:ext cx="41275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6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9264650" y="4678363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7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8277225" y="432276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8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9961563" y="4891088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09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9264650" y="4678363"/>
                    <a:ext cx="42863" cy="5238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8277225" y="43227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1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9961563" y="4891088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2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8048625" y="4152900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3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8048625" y="415290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4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9037638" y="4645025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5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8759825" y="4406900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9037638" y="46450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8759825" y="4406900"/>
                    <a:ext cx="42863" cy="5238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8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9166225" y="4543425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19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9166225" y="4543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0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8397875" y="4543425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1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8397875" y="4543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2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7970838" y="4398963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3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7970838" y="43989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4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8696325" y="4670425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5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8696325" y="4670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6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9272588" y="4865688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7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9272588" y="4865688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8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9891713" y="5195888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29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9891713" y="5195888"/>
                    <a:ext cx="41275" cy="5238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0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0310813" y="5213350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9493250" y="500221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2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9129713" y="4848225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3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8034338" y="4127500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4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10310813" y="521335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5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9493250" y="500221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6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9129713" y="48482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7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8034338" y="412750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8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9783763" y="5154613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39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9783763" y="515461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0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8240713" y="4424363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1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8240713" y="44243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2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9863138" y="4433888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3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9863138" y="4433888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4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9413875" y="4543425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5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9413875" y="4543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6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7351713" y="3967163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7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7935913" y="434816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8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8013700" y="424656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49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7351713" y="39671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0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7935913" y="43481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1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8013700" y="42465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2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7907338" y="429736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3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7907338" y="42973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4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9393238" y="5137150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5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9393238" y="513715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6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8859838" y="4924425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7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9550400" y="5018088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8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8647113" y="4883150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59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9620250" y="5002213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0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8859838" y="4924425"/>
                    <a:ext cx="42863" cy="52388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1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9550400" y="5018088"/>
                    <a:ext cx="41275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8647113" y="4883150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3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9620250" y="500221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4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8240713" y="4264025"/>
                    <a:ext cx="50800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5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8240713" y="42640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6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9955213" y="5129213"/>
                    <a:ext cx="49213" cy="5873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7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8710613" y="4721225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8340725" y="4576763"/>
                    <a:ext cx="49213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69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9955213" y="512921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70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8710613" y="47212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71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8340725" y="4576763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72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9826625" y="4797425"/>
                    <a:ext cx="50800" cy="60325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673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9826625" y="4797425"/>
                    <a:ext cx="42863" cy="50800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</p:grpSp>
          </p:grpSp>
        </p:grpSp>
        <p:grpSp>
          <p:nvGrpSpPr>
            <p:cNvPr id="535" name="Group 534"/>
            <p:cNvGrpSpPr/>
            <p:nvPr/>
          </p:nvGrpSpPr>
          <p:grpSpPr>
            <a:xfrm>
              <a:off x="7822680" y="4179367"/>
              <a:ext cx="1778000" cy="831851"/>
              <a:chOff x="2360613" y="4203700"/>
              <a:chExt cx="1778000" cy="831851"/>
            </a:xfrm>
          </p:grpSpPr>
          <p:sp>
            <p:nvSpPr>
              <p:cNvPr id="536" name="Freeform 78"/>
              <p:cNvSpPr>
                <a:spLocks/>
              </p:cNvSpPr>
              <p:nvPr/>
            </p:nvSpPr>
            <p:spPr bwMode="auto">
              <a:xfrm>
                <a:off x="2360613" y="4203700"/>
                <a:ext cx="1778000" cy="773113"/>
              </a:xfrm>
              <a:custGeom>
                <a:avLst/>
                <a:gdLst>
                  <a:gd name="T0" fmla="*/ 197 w 1120"/>
                  <a:gd name="T1" fmla="*/ 251 h 487"/>
                  <a:gd name="T2" fmla="*/ 157 w 1120"/>
                  <a:gd name="T3" fmla="*/ 225 h 487"/>
                  <a:gd name="T4" fmla="*/ 126 w 1120"/>
                  <a:gd name="T5" fmla="*/ 203 h 487"/>
                  <a:gd name="T6" fmla="*/ 94 w 1120"/>
                  <a:gd name="T7" fmla="*/ 182 h 487"/>
                  <a:gd name="T8" fmla="*/ 67 w 1120"/>
                  <a:gd name="T9" fmla="*/ 155 h 487"/>
                  <a:gd name="T10" fmla="*/ 45 w 1120"/>
                  <a:gd name="T11" fmla="*/ 134 h 487"/>
                  <a:gd name="T12" fmla="*/ 27 w 1120"/>
                  <a:gd name="T13" fmla="*/ 112 h 487"/>
                  <a:gd name="T14" fmla="*/ 14 w 1120"/>
                  <a:gd name="T15" fmla="*/ 96 h 487"/>
                  <a:gd name="T16" fmla="*/ 5 w 1120"/>
                  <a:gd name="T17" fmla="*/ 75 h 487"/>
                  <a:gd name="T18" fmla="*/ 0 w 1120"/>
                  <a:gd name="T19" fmla="*/ 54 h 487"/>
                  <a:gd name="T20" fmla="*/ 9 w 1120"/>
                  <a:gd name="T21" fmla="*/ 32 h 487"/>
                  <a:gd name="T22" fmla="*/ 23 w 1120"/>
                  <a:gd name="T23" fmla="*/ 22 h 487"/>
                  <a:gd name="T24" fmla="*/ 40 w 1120"/>
                  <a:gd name="T25" fmla="*/ 11 h 487"/>
                  <a:gd name="T26" fmla="*/ 58 w 1120"/>
                  <a:gd name="T27" fmla="*/ 6 h 487"/>
                  <a:gd name="T28" fmla="*/ 85 w 1120"/>
                  <a:gd name="T29" fmla="*/ 0 h 487"/>
                  <a:gd name="T30" fmla="*/ 117 w 1120"/>
                  <a:gd name="T31" fmla="*/ 0 h 487"/>
                  <a:gd name="T32" fmla="*/ 148 w 1120"/>
                  <a:gd name="T33" fmla="*/ 0 h 487"/>
                  <a:gd name="T34" fmla="*/ 184 w 1120"/>
                  <a:gd name="T35" fmla="*/ 6 h 487"/>
                  <a:gd name="T36" fmla="*/ 224 w 1120"/>
                  <a:gd name="T37" fmla="*/ 11 h 487"/>
                  <a:gd name="T38" fmla="*/ 269 w 1120"/>
                  <a:gd name="T39" fmla="*/ 16 h 487"/>
                  <a:gd name="T40" fmla="*/ 314 w 1120"/>
                  <a:gd name="T41" fmla="*/ 27 h 487"/>
                  <a:gd name="T42" fmla="*/ 363 w 1120"/>
                  <a:gd name="T43" fmla="*/ 38 h 487"/>
                  <a:gd name="T44" fmla="*/ 412 w 1120"/>
                  <a:gd name="T45" fmla="*/ 54 h 487"/>
                  <a:gd name="T46" fmla="*/ 466 w 1120"/>
                  <a:gd name="T47" fmla="*/ 70 h 487"/>
                  <a:gd name="T48" fmla="*/ 520 w 1120"/>
                  <a:gd name="T49" fmla="*/ 86 h 487"/>
                  <a:gd name="T50" fmla="*/ 569 w 1120"/>
                  <a:gd name="T51" fmla="*/ 102 h 487"/>
                  <a:gd name="T52" fmla="*/ 623 w 1120"/>
                  <a:gd name="T53" fmla="*/ 123 h 487"/>
                  <a:gd name="T54" fmla="*/ 676 w 1120"/>
                  <a:gd name="T55" fmla="*/ 145 h 487"/>
                  <a:gd name="T56" fmla="*/ 726 w 1120"/>
                  <a:gd name="T57" fmla="*/ 166 h 487"/>
                  <a:gd name="T58" fmla="*/ 775 w 1120"/>
                  <a:gd name="T59" fmla="*/ 193 h 487"/>
                  <a:gd name="T60" fmla="*/ 824 w 1120"/>
                  <a:gd name="T61" fmla="*/ 214 h 487"/>
                  <a:gd name="T62" fmla="*/ 869 w 1120"/>
                  <a:gd name="T63" fmla="*/ 241 h 487"/>
                  <a:gd name="T64" fmla="*/ 909 w 1120"/>
                  <a:gd name="T65" fmla="*/ 262 h 487"/>
                  <a:gd name="T66" fmla="*/ 950 w 1120"/>
                  <a:gd name="T67" fmla="*/ 289 h 487"/>
                  <a:gd name="T68" fmla="*/ 986 w 1120"/>
                  <a:gd name="T69" fmla="*/ 316 h 487"/>
                  <a:gd name="T70" fmla="*/ 1017 w 1120"/>
                  <a:gd name="T71" fmla="*/ 337 h 487"/>
                  <a:gd name="T72" fmla="*/ 1044 w 1120"/>
                  <a:gd name="T73" fmla="*/ 358 h 487"/>
                  <a:gd name="T74" fmla="*/ 1071 w 1120"/>
                  <a:gd name="T75" fmla="*/ 385 h 487"/>
                  <a:gd name="T76" fmla="*/ 1089 w 1120"/>
                  <a:gd name="T77" fmla="*/ 406 h 487"/>
                  <a:gd name="T78" fmla="*/ 1102 w 1120"/>
                  <a:gd name="T79" fmla="*/ 422 h 487"/>
                  <a:gd name="T80" fmla="*/ 1111 w 1120"/>
                  <a:gd name="T81" fmla="*/ 444 h 487"/>
                  <a:gd name="T82" fmla="*/ 1120 w 1120"/>
                  <a:gd name="T83" fmla="*/ 46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20" h="487">
                    <a:moveTo>
                      <a:pt x="224" y="267"/>
                    </a:moveTo>
                    <a:lnTo>
                      <a:pt x="211" y="262"/>
                    </a:lnTo>
                    <a:lnTo>
                      <a:pt x="197" y="251"/>
                    </a:lnTo>
                    <a:lnTo>
                      <a:pt x="184" y="246"/>
                    </a:lnTo>
                    <a:lnTo>
                      <a:pt x="170" y="235"/>
                    </a:lnTo>
                    <a:lnTo>
                      <a:pt x="157" y="225"/>
                    </a:lnTo>
                    <a:lnTo>
                      <a:pt x="148" y="219"/>
                    </a:lnTo>
                    <a:lnTo>
                      <a:pt x="134" y="209"/>
                    </a:lnTo>
                    <a:lnTo>
                      <a:pt x="126" y="203"/>
                    </a:lnTo>
                    <a:lnTo>
                      <a:pt x="112" y="193"/>
                    </a:lnTo>
                    <a:lnTo>
                      <a:pt x="103" y="187"/>
                    </a:lnTo>
                    <a:lnTo>
                      <a:pt x="94" y="182"/>
                    </a:lnTo>
                    <a:lnTo>
                      <a:pt x="85" y="171"/>
                    </a:lnTo>
                    <a:lnTo>
                      <a:pt x="76" y="166"/>
                    </a:lnTo>
                    <a:lnTo>
                      <a:pt x="67" y="155"/>
                    </a:lnTo>
                    <a:lnTo>
                      <a:pt x="58" y="150"/>
                    </a:lnTo>
                    <a:lnTo>
                      <a:pt x="49" y="139"/>
                    </a:lnTo>
                    <a:lnTo>
                      <a:pt x="45" y="134"/>
                    </a:lnTo>
                    <a:lnTo>
                      <a:pt x="36" y="128"/>
                    </a:lnTo>
                    <a:lnTo>
                      <a:pt x="31" y="118"/>
                    </a:lnTo>
                    <a:lnTo>
                      <a:pt x="27" y="112"/>
                    </a:lnTo>
                    <a:lnTo>
                      <a:pt x="23" y="107"/>
                    </a:lnTo>
                    <a:lnTo>
                      <a:pt x="18" y="102"/>
                    </a:lnTo>
                    <a:lnTo>
                      <a:pt x="14" y="96"/>
                    </a:lnTo>
                    <a:lnTo>
                      <a:pt x="9" y="86"/>
                    </a:lnTo>
                    <a:lnTo>
                      <a:pt x="9" y="80"/>
                    </a:lnTo>
                    <a:lnTo>
                      <a:pt x="5" y="75"/>
                    </a:lnTo>
                    <a:lnTo>
                      <a:pt x="5" y="64"/>
                    </a:lnTo>
                    <a:lnTo>
                      <a:pt x="0" y="59"/>
                    </a:lnTo>
                    <a:lnTo>
                      <a:pt x="0" y="54"/>
                    </a:lnTo>
                    <a:lnTo>
                      <a:pt x="5" y="48"/>
                    </a:lnTo>
                    <a:lnTo>
                      <a:pt x="5" y="38"/>
                    </a:lnTo>
                    <a:lnTo>
                      <a:pt x="9" y="32"/>
                    </a:lnTo>
                    <a:lnTo>
                      <a:pt x="14" y="27"/>
                    </a:lnTo>
                    <a:lnTo>
                      <a:pt x="18" y="27"/>
                    </a:lnTo>
                    <a:lnTo>
                      <a:pt x="23" y="22"/>
                    </a:lnTo>
                    <a:lnTo>
                      <a:pt x="27" y="16"/>
                    </a:lnTo>
                    <a:lnTo>
                      <a:pt x="31" y="16"/>
                    </a:lnTo>
                    <a:lnTo>
                      <a:pt x="40" y="11"/>
                    </a:lnTo>
                    <a:lnTo>
                      <a:pt x="45" y="11"/>
                    </a:lnTo>
                    <a:lnTo>
                      <a:pt x="54" y="11"/>
                    </a:lnTo>
                    <a:lnTo>
                      <a:pt x="58" y="6"/>
                    </a:lnTo>
                    <a:lnTo>
                      <a:pt x="67" y="6"/>
                    </a:lnTo>
                    <a:lnTo>
                      <a:pt x="76" y="6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103" y="0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4" y="0"/>
                    </a:lnTo>
                    <a:lnTo>
                      <a:pt x="148" y="0"/>
                    </a:lnTo>
                    <a:lnTo>
                      <a:pt x="161" y="0"/>
                    </a:lnTo>
                    <a:lnTo>
                      <a:pt x="175" y="6"/>
                    </a:lnTo>
                    <a:lnTo>
                      <a:pt x="184" y="6"/>
                    </a:lnTo>
                    <a:lnTo>
                      <a:pt x="197" y="6"/>
                    </a:lnTo>
                    <a:lnTo>
                      <a:pt x="211" y="6"/>
                    </a:lnTo>
                    <a:lnTo>
                      <a:pt x="224" y="11"/>
                    </a:lnTo>
                    <a:lnTo>
                      <a:pt x="242" y="11"/>
                    </a:lnTo>
                    <a:lnTo>
                      <a:pt x="255" y="16"/>
                    </a:lnTo>
                    <a:lnTo>
                      <a:pt x="269" y="16"/>
                    </a:lnTo>
                    <a:lnTo>
                      <a:pt x="287" y="22"/>
                    </a:lnTo>
                    <a:lnTo>
                      <a:pt x="300" y="22"/>
                    </a:lnTo>
                    <a:lnTo>
                      <a:pt x="314" y="27"/>
                    </a:lnTo>
                    <a:lnTo>
                      <a:pt x="332" y="32"/>
                    </a:lnTo>
                    <a:lnTo>
                      <a:pt x="349" y="32"/>
                    </a:lnTo>
                    <a:lnTo>
                      <a:pt x="363" y="38"/>
                    </a:lnTo>
                    <a:lnTo>
                      <a:pt x="381" y="43"/>
                    </a:lnTo>
                    <a:lnTo>
                      <a:pt x="399" y="48"/>
                    </a:lnTo>
                    <a:lnTo>
                      <a:pt x="412" y="54"/>
                    </a:lnTo>
                    <a:lnTo>
                      <a:pt x="430" y="59"/>
                    </a:lnTo>
                    <a:lnTo>
                      <a:pt x="448" y="64"/>
                    </a:lnTo>
                    <a:lnTo>
                      <a:pt x="466" y="70"/>
                    </a:lnTo>
                    <a:lnTo>
                      <a:pt x="484" y="75"/>
                    </a:lnTo>
                    <a:lnTo>
                      <a:pt x="502" y="80"/>
                    </a:lnTo>
                    <a:lnTo>
                      <a:pt x="520" y="86"/>
                    </a:lnTo>
                    <a:lnTo>
                      <a:pt x="533" y="91"/>
                    </a:lnTo>
                    <a:lnTo>
                      <a:pt x="551" y="96"/>
                    </a:lnTo>
                    <a:lnTo>
                      <a:pt x="569" y="102"/>
                    </a:lnTo>
                    <a:lnTo>
                      <a:pt x="587" y="112"/>
                    </a:lnTo>
                    <a:lnTo>
                      <a:pt x="605" y="118"/>
                    </a:lnTo>
                    <a:lnTo>
                      <a:pt x="623" y="123"/>
                    </a:lnTo>
                    <a:lnTo>
                      <a:pt x="641" y="128"/>
                    </a:lnTo>
                    <a:lnTo>
                      <a:pt x="659" y="139"/>
                    </a:lnTo>
                    <a:lnTo>
                      <a:pt x="676" y="145"/>
                    </a:lnTo>
                    <a:lnTo>
                      <a:pt x="690" y="155"/>
                    </a:lnTo>
                    <a:lnTo>
                      <a:pt x="708" y="161"/>
                    </a:lnTo>
                    <a:lnTo>
                      <a:pt x="726" y="166"/>
                    </a:lnTo>
                    <a:lnTo>
                      <a:pt x="744" y="177"/>
                    </a:lnTo>
                    <a:lnTo>
                      <a:pt x="757" y="182"/>
                    </a:lnTo>
                    <a:lnTo>
                      <a:pt x="775" y="193"/>
                    </a:lnTo>
                    <a:lnTo>
                      <a:pt x="793" y="198"/>
                    </a:lnTo>
                    <a:lnTo>
                      <a:pt x="806" y="209"/>
                    </a:lnTo>
                    <a:lnTo>
                      <a:pt x="824" y="214"/>
                    </a:lnTo>
                    <a:lnTo>
                      <a:pt x="838" y="225"/>
                    </a:lnTo>
                    <a:lnTo>
                      <a:pt x="851" y="230"/>
                    </a:lnTo>
                    <a:lnTo>
                      <a:pt x="869" y="241"/>
                    </a:lnTo>
                    <a:lnTo>
                      <a:pt x="883" y="246"/>
                    </a:lnTo>
                    <a:lnTo>
                      <a:pt x="896" y="257"/>
                    </a:lnTo>
                    <a:lnTo>
                      <a:pt x="909" y="262"/>
                    </a:lnTo>
                    <a:lnTo>
                      <a:pt x="923" y="273"/>
                    </a:lnTo>
                    <a:lnTo>
                      <a:pt x="936" y="278"/>
                    </a:lnTo>
                    <a:lnTo>
                      <a:pt x="950" y="289"/>
                    </a:lnTo>
                    <a:lnTo>
                      <a:pt x="963" y="299"/>
                    </a:lnTo>
                    <a:lnTo>
                      <a:pt x="972" y="305"/>
                    </a:lnTo>
                    <a:lnTo>
                      <a:pt x="986" y="316"/>
                    </a:lnTo>
                    <a:lnTo>
                      <a:pt x="999" y="321"/>
                    </a:lnTo>
                    <a:lnTo>
                      <a:pt x="1008" y="332"/>
                    </a:lnTo>
                    <a:lnTo>
                      <a:pt x="1017" y="337"/>
                    </a:lnTo>
                    <a:lnTo>
                      <a:pt x="1026" y="342"/>
                    </a:lnTo>
                    <a:lnTo>
                      <a:pt x="1035" y="353"/>
                    </a:lnTo>
                    <a:lnTo>
                      <a:pt x="1044" y="358"/>
                    </a:lnTo>
                    <a:lnTo>
                      <a:pt x="1053" y="369"/>
                    </a:lnTo>
                    <a:lnTo>
                      <a:pt x="1062" y="374"/>
                    </a:lnTo>
                    <a:lnTo>
                      <a:pt x="1071" y="385"/>
                    </a:lnTo>
                    <a:lnTo>
                      <a:pt x="1075" y="390"/>
                    </a:lnTo>
                    <a:lnTo>
                      <a:pt x="1084" y="396"/>
                    </a:lnTo>
                    <a:lnTo>
                      <a:pt x="1089" y="406"/>
                    </a:lnTo>
                    <a:lnTo>
                      <a:pt x="1093" y="412"/>
                    </a:lnTo>
                    <a:lnTo>
                      <a:pt x="1098" y="417"/>
                    </a:lnTo>
                    <a:lnTo>
                      <a:pt x="1102" y="422"/>
                    </a:lnTo>
                    <a:lnTo>
                      <a:pt x="1106" y="428"/>
                    </a:lnTo>
                    <a:lnTo>
                      <a:pt x="1111" y="438"/>
                    </a:lnTo>
                    <a:lnTo>
                      <a:pt x="1111" y="444"/>
                    </a:lnTo>
                    <a:lnTo>
                      <a:pt x="1115" y="449"/>
                    </a:lnTo>
                    <a:lnTo>
                      <a:pt x="1115" y="454"/>
                    </a:lnTo>
                    <a:lnTo>
                      <a:pt x="1120" y="460"/>
                    </a:lnTo>
                    <a:lnTo>
                      <a:pt x="1120" y="476"/>
                    </a:lnTo>
                    <a:lnTo>
                      <a:pt x="1111" y="487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7" name="Freeform 79"/>
              <p:cNvSpPr>
                <a:spLocks/>
              </p:cNvSpPr>
              <p:nvPr/>
            </p:nvSpPr>
            <p:spPr bwMode="auto">
              <a:xfrm>
                <a:off x="2716213" y="4627563"/>
                <a:ext cx="1408113" cy="407988"/>
              </a:xfrm>
              <a:custGeom>
                <a:avLst/>
                <a:gdLst>
                  <a:gd name="T0" fmla="*/ 887 w 887"/>
                  <a:gd name="T1" fmla="*/ 225 h 257"/>
                  <a:gd name="T2" fmla="*/ 878 w 887"/>
                  <a:gd name="T3" fmla="*/ 230 h 257"/>
                  <a:gd name="T4" fmla="*/ 869 w 887"/>
                  <a:gd name="T5" fmla="*/ 241 h 257"/>
                  <a:gd name="T6" fmla="*/ 860 w 887"/>
                  <a:gd name="T7" fmla="*/ 246 h 257"/>
                  <a:gd name="T8" fmla="*/ 847 w 887"/>
                  <a:gd name="T9" fmla="*/ 246 h 257"/>
                  <a:gd name="T10" fmla="*/ 829 w 887"/>
                  <a:gd name="T11" fmla="*/ 252 h 257"/>
                  <a:gd name="T12" fmla="*/ 811 w 887"/>
                  <a:gd name="T13" fmla="*/ 257 h 257"/>
                  <a:gd name="T14" fmla="*/ 793 w 887"/>
                  <a:gd name="T15" fmla="*/ 257 h 257"/>
                  <a:gd name="T16" fmla="*/ 770 w 887"/>
                  <a:gd name="T17" fmla="*/ 257 h 257"/>
                  <a:gd name="T18" fmla="*/ 748 w 887"/>
                  <a:gd name="T19" fmla="*/ 257 h 257"/>
                  <a:gd name="T20" fmla="*/ 726 w 887"/>
                  <a:gd name="T21" fmla="*/ 252 h 257"/>
                  <a:gd name="T22" fmla="*/ 699 w 887"/>
                  <a:gd name="T23" fmla="*/ 252 h 257"/>
                  <a:gd name="T24" fmla="*/ 672 w 887"/>
                  <a:gd name="T25" fmla="*/ 246 h 257"/>
                  <a:gd name="T26" fmla="*/ 641 w 887"/>
                  <a:gd name="T27" fmla="*/ 241 h 257"/>
                  <a:gd name="T28" fmla="*/ 614 w 887"/>
                  <a:gd name="T29" fmla="*/ 236 h 257"/>
                  <a:gd name="T30" fmla="*/ 582 w 887"/>
                  <a:gd name="T31" fmla="*/ 230 h 257"/>
                  <a:gd name="T32" fmla="*/ 547 w 887"/>
                  <a:gd name="T33" fmla="*/ 225 h 257"/>
                  <a:gd name="T34" fmla="*/ 515 w 887"/>
                  <a:gd name="T35" fmla="*/ 214 h 257"/>
                  <a:gd name="T36" fmla="*/ 484 w 887"/>
                  <a:gd name="T37" fmla="*/ 203 h 257"/>
                  <a:gd name="T38" fmla="*/ 448 w 887"/>
                  <a:gd name="T39" fmla="*/ 193 h 257"/>
                  <a:gd name="T40" fmla="*/ 412 w 887"/>
                  <a:gd name="T41" fmla="*/ 182 h 257"/>
                  <a:gd name="T42" fmla="*/ 381 w 887"/>
                  <a:gd name="T43" fmla="*/ 171 h 257"/>
                  <a:gd name="T44" fmla="*/ 345 w 887"/>
                  <a:gd name="T45" fmla="*/ 161 h 257"/>
                  <a:gd name="T46" fmla="*/ 309 w 887"/>
                  <a:gd name="T47" fmla="*/ 145 h 257"/>
                  <a:gd name="T48" fmla="*/ 273 w 887"/>
                  <a:gd name="T49" fmla="*/ 134 h 257"/>
                  <a:gd name="T50" fmla="*/ 237 w 887"/>
                  <a:gd name="T51" fmla="*/ 118 h 257"/>
                  <a:gd name="T52" fmla="*/ 206 w 887"/>
                  <a:gd name="T53" fmla="*/ 102 h 257"/>
                  <a:gd name="T54" fmla="*/ 170 w 887"/>
                  <a:gd name="T55" fmla="*/ 91 h 257"/>
                  <a:gd name="T56" fmla="*/ 139 w 887"/>
                  <a:gd name="T57" fmla="*/ 75 h 257"/>
                  <a:gd name="T58" fmla="*/ 108 w 887"/>
                  <a:gd name="T59" fmla="*/ 59 h 257"/>
                  <a:gd name="T60" fmla="*/ 72 w 887"/>
                  <a:gd name="T61" fmla="*/ 43 h 257"/>
                  <a:gd name="T62" fmla="*/ 45 w 887"/>
                  <a:gd name="T63" fmla="*/ 27 h 257"/>
                  <a:gd name="T64" fmla="*/ 14 w 887"/>
                  <a:gd name="T65" fmla="*/ 1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87" h="257">
                    <a:moveTo>
                      <a:pt x="887" y="220"/>
                    </a:moveTo>
                    <a:lnTo>
                      <a:pt x="887" y="225"/>
                    </a:lnTo>
                    <a:lnTo>
                      <a:pt x="882" y="230"/>
                    </a:lnTo>
                    <a:lnTo>
                      <a:pt x="878" y="230"/>
                    </a:lnTo>
                    <a:lnTo>
                      <a:pt x="874" y="236"/>
                    </a:lnTo>
                    <a:lnTo>
                      <a:pt x="869" y="241"/>
                    </a:lnTo>
                    <a:lnTo>
                      <a:pt x="865" y="241"/>
                    </a:lnTo>
                    <a:lnTo>
                      <a:pt x="860" y="246"/>
                    </a:lnTo>
                    <a:lnTo>
                      <a:pt x="851" y="246"/>
                    </a:lnTo>
                    <a:lnTo>
                      <a:pt x="847" y="246"/>
                    </a:lnTo>
                    <a:lnTo>
                      <a:pt x="838" y="252"/>
                    </a:lnTo>
                    <a:lnTo>
                      <a:pt x="829" y="252"/>
                    </a:lnTo>
                    <a:lnTo>
                      <a:pt x="820" y="252"/>
                    </a:lnTo>
                    <a:lnTo>
                      <a:pt x="811" y="257"/>
                    </a:lnTo>
                    <a:lnTo>
                      <a:pt x="802" y="257"/>
                    </a:lnTo>
                    <a:lnTo>
                      <a:pt x="793" y="257"/>
                    </a:lnTo>
                    <a:lnTo>
                      <a:pt x="784" y="257"/>
                    </a:lnTo>
                    <a:lnTo>
                      <a:pt x="770" y="257"/>
                    </a:lnTo>
                    <a:lnTo>
                      <a:pt x="762" y="257"/>
                    </a:lnTo>
                    <a:lnTo>
                      <a:pt x="748" y="257"/>
                    </a:lnTo>
                    <a:lnTo>
                      <a:pt x="735" y="257"/>
                    </a:lnTo>
                    <a:lnTo>
                      <a:pt x="726" y="252"/>
                    </a:lnTo>
                    <a:lnTo>
                      <a:pt x="712" y="252"/>
                    </a:lnTo>
                    <a:lnTo>
                      <a:pt x="699" y="252"/>
                    </a:lnTo>
                    <a:lnTo>
                      <a:pt x="685" y="252"/>
                    </a:lnTo>
                    <a:lnTo>
                      <a:pt x="672" y="246"/>
                    </a:lnTo>
                    <a:lnTo>
                      <a:pt x="654" y="246"/>
                    </a:lnTo>
                    <a:lnTo>
                      <a:pt x="641" y="241"/>
                    </a:lnTo>
                    <a:lnTo>
                      <a:pt x="627" y="241"/>
                    </a:lnTo>
                    <a:lnTo>
                      <a:pt x="614" y="236"/>
                    </a:lnTo>
                    <a:lnTo>
                      <a:pt x="596" y="236"/>
                    </a:lnTo>
                    <a:lnTo>
                      <a:pt x="582" y="230"/>
                    </a:lnTo>
                    <a:lnTo>
                      <a:pt x="564" y="225"/>
                    </a:lnTo>
                    <a:lnTo>
                      <a:pt x="547" y="225"/>
                    </a:lnTo>
                    <a:lnTo>
                      <a:pt x="533" y="220"/>
                    </a:lnTo>
                    <a:lnTo>
                      <a:pt x="515" y="214"/>
                    </a:lnTo>
                    <a:lnTo>
                      <a:pt x="497" y="209"/>
                    </a:lnTo>
                    <a:lnTo>
                      <a:pt x="484" y="203"/>
                    </a:lnTo>
                    <a:lnTo>
                      <a:pt x="466" y="198"/>
                    </a:lnTo>
                    <a:lnTo>
                      <a:pt x="448" y="193"/>
                    </a:lnTo>
                    <a:lnTo>
                      <a:pt x="430" y="187"/>
                    </a:lnTo>
                    <a:lnTo>
                      <a:pt x="412" y="182"/>
                    </a:lnTo>
                    <a:lnTo>
                      <a:pt x="394" y="177"/>
                    </a:lnTo>
                    <a:lnTo>
                      <a:pt x="381" y="171"/>
                    </a:lnTo>
                    <a:lnTo>
                      <a:pt x="363" y="166"/>
                    </a:lnTo>
                    <a:lnTo>
                      <a:pt x="345" y="161"/>
                    </a:lnTo>
                    <a:lnTo>
                      <a:pt x="327" y="155"/>
                    </a:lnTo>
                    <a:lnTo>
                      <a:pt x="309" y="145"/>
                    </a:lnTo>
                    <a:lnTo>
                      <a:pt x="291" y="139"/>
                    </a:lnTo>
                    <a:lnTo>
                      <a:pt x="273" y="134"/>
                    </a:lnTo>
                    <a:lnTo>
                      <a:pt x="255" y="129"/>
                    </a:lnTo>
                    <a:lnTo>
                      <a:pt x="237" y="118"/>
                    </a:lnTo>
                    <a:lnTo>
                      <a:pt x="224" y="113"/>
                    </a:lnTo>
                    <a:lnTo>
                      <a:pt x="206" y="102"/>
                    </a:lnTo>
                    <a:lnTo>
                      <a:pt x="188" y="97"/>
                    </a:lnTo>
                    <a:lnTo>
                      <a:pt x="170" y="91"/>
                    </a:lnTo>
                    <a:lnTo>
                      <a:pt x="152" y="81"/>
                    </a:lnTo>
                    <a:lnTo>
                      <a:pt x="139" y="75"/>
                    </a:lnTo>
                    <a:lnTo>
                      <a:pt x="121" y="65"/>
                    </a:lnTo>
                    <a:lnTo>
                      <a:pt x="108" y="59"/>
                    </a:lnTo>
                    <a:lnTo>
                      <a:pt x="90" y="49"/>
                    </a:lnTo>
                    <a:lnTo>
                      <a:pt x="72" y="43"/>
                    </a:lnTo>
                    <a:lnTo>
                      <a:pt x="58" y="32"/>
                    </a:lnTo>
                    <a:lnTo>
                      <a:pt x="45" y="27"/>
                    </a:lnTo>
                    <a:lnTo>
                      <a:pt x="27" y="16"/>
                    </a:lnTo>
                    <a:lnTo>
                      <a:pt x="14" y="1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676" name="Group 675"/>
          <p:cNvGrpSpPr/>
          <p:nvPr/>
        </p:nvGrpSpPr>
        <p:grpSpPr>
          <a:xfrm>
            <a:off x="5077203" y="1258101"/>
            <a:ext cx="3173016" cy="2989660"/>
            <a:chOff x="6169025" y="1682750"/>
            <a:chExt cx="4230688" cy="3986213"/>
          </a:xfrm>
        </p:grpSpPr>
        <p:grpSp>
          <p:nvGrpSpPr>
            <p:cNvPr id="677" name="Group 676"/>
            <p:cNvGrpSpPr/>
            <p:nvPr/>
          </p:nvGrpSpPr>
          <p:grpSpPr>
            <a:xfrm>
              <a:off x="6169025" y="1682750"/>
              <a:ext cx="4230688" cy="3986213"/>
              <a:chOff x="6169025" y="1682750"/>
              <a:chExt cx="4230688" cy="3986213"/>
            </a:xfrm>
          </p:grpSpPr>
          <p:grpSp>
            <p:nvGrpSpPr>
              <p:cNvPr id="681" name="Group 680"/>
              <p:cNvGrpSpPr/>
              <p:nvPr/>
            </p:nvGrpSpPr>
            <p:grpSpPr>
              <a:xfrm>
                <a:off x="9281316" y="2103580"/>
                <a:ext cx="1001965" cy="169277"/>
                <a:chOff x="9282779" y="2267000"/>
                <a:chExt cx="1497378" cy="228019"/>
              </a:xfrm>
            </p:grpSpPr>
            <p:sp>
              <p:nvSpPr>
                <p:cNvPr id="756" name="Rectangle 675"/>
                <p:cNvSpPr>
                  <a:spLocks noChangeArrowheads="1"/>
                </p:cNvSpPr>
                <p:nvPr/>
              </p:nvSpPr>
              <p:spPr bwMode="auto">
                <a:xfrm>
                  <a:off x="9547225" y="2267000"/>
                  <a:ext cx="1232932" cy="2280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 dirty="0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Stromatolites</a:t>
                  </a:r>
                  <a:endParaRPr lang="en-US" altLang="en-US" sz="1200" dirty="0"/>
                </a:p>
              </p:txBody>
            </p:sp>
            <p:sp>
              <p:nvSpPr>
                <p:cNvPr id="757" name="Rectangle 676"/>
                <p:cNvSpPr>
                  <a:spLocks noChangeArrowheads="1"/>
                </p:cNvSpPr>
                <p:nvPr/>
              </p:nvSpPr>
              <p:spPr bwMode="auto">
                <a:xfrm>
                  <a:off x="9282779" y="2284412"/>
                  <a:ext cx="138272" cy="149842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682" name="Group 8449"/>
              <p:cNvGrpSpPr>
                <a:grpSpLocks/>
              </p:cNvGrpSpPr>
              <p:nvPr/>
            </p:nvGrpSpPr>
            <p:grpSpPr bwMode="auto">
              <a:xfrm>
                <a:off x="6169025" y="1682750"/>
                <a:ext cx="4230688" cy="3986213"/>
                <a:chOff x="711200" y="1701800"/>
                <a:chExt cx="4230688" cy="3986213"/>
              </a:xfrm>
            </p:grpSpPr>
            <p:sp>
              <p:nvSpPr>
                <p:cNvPr id="683" name="Rectangle 177"/>
                <p:cNvSpPr>
                  <a:spLocks noChangeArrowheads="1"/>
                </p:cNvSpPr>
                <p:nvPr/>
              </p:nvSpPr>
              <p:spPr bwMode="auto">
                <a:xfrm>
                  <a:off x="711200" y="1701800"/>
                  <a:ext cx="4230688" cy="398621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84" name="Rectangle 249"/>
                <p:cNvSpPr>
                  <a:spLocks noChangeArrowheads="1"/>
                </p:cNvSpPr>
                <p:nvPr/>
              </p:nvSpPr>
              <p:spPr bwMode="auto">
                <a:xfrm>
                  <a:off x="731838" y="285591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85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41500" y="45688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86" name="Rectangle 251"/>
                <p:cNvSpPr>
                  <a:spLocks noChangeArrowheads="1"/>
                </p:cNvSpPr>
                <p:nvPr/>
              </p:nvSpPr>
              <p:spPr bwMode="auto">
                <a:xfrm>
                  <a:off x="1755775" y="45513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87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41500" y="410210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88" name="Rectangle 253"/>
                <p:cNvSpPr>
                  <a:spLocks noChangeArrowheads="1"/>
                </p:cNvSpPr>
                <p:nvPr/>
              </p:nvSpPr>
              <p:spPr bwMode="auto">
                <a:xfrm>
                  <a:off x="2097088" y="46275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89" name="Rectangle 254"/>
                <p:cNvSpPr>
                  <a:spLocks noChangeArrowheads="1"/>
                </p:cNvSpPr>
                <p:nvPr/>
              </p:nvSpPr>
              <p:spPr bwMode="auto">
                <a:xfrm>
                  <a:off x="1585913" y="45862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0" name="Rectangle 255"/>
                <p:cNvSpPr>
                  <a:spLocks noChangeArrowheads="1"/>
                </p:cNvSpPr>
                <p:nvPr/>
              </p:nvSpPr>
              <p:spPr bwMode="auto">
                <a:xfrm>
                  <a:off x="1927225" y="370363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1" name="Rectangle 256"/>
                <p:cNvSpPr>
                  <a:spLocks noChangeArrowheads="1"/>
                </p:cNvSpPr>
                <p:nvPr/>
              </p:nvSpPr>
              <p:spPr bwMode="auto">
                <a:xfrm>
                  <a:off x="2779713" y="4949825"/>
                  <a:ext cx="42863" cy="52388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2" name="Rectangle 257"/>
                <p:cNvSpPr>
                  <a:spLocks noChangeArrowheads="1"/>
                </p:cNvSpPr>
                <p:nvPr/>
              </p:nvSpPr>
              <p:spPr bwMode="auto">
                <a:xfrm>
                  <a:off x="1671638" y="430530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3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41500" y="351631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4" name="Rectangle 259"/>
                <p:cNvSpPr>
                  <a:spLocks noChangeArrowheads="1"/>
                </p:cNvSpPr>
                <p:nvPr/>
              </p:nvSpPr>
              <p:spPr bwMode="auto">
                <a:xfrm>
                  <a:off x="2012950" y="363537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5" name="Rectangle 260"/>
                <p:cNvSpPr>
                  <a:spLocks noChangeArrowheads="1"/>
                </p:cNvSpPr>
                <p:nvPr/>
              </p:nvSpPr>
              <p:spPr bwMode="auto">
                <a:xfrm>
                  <a:off x="2695575" y="49847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6" name="Rectangle 261"/>
                <p:cNvSpPr>
                  <a:spLocks noChangeArrowheads="1"/>
                </p:cNvSpPr>
                <p:nvPr/>
              </p:nvSpPr>
              <p:spPr bwMode="auto">
                <a:xfrm>
                  <a:off x="2695575" y="51117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7" name="Rectangle 262"/>
                <p:cNvSpPr>
                  <a:spLocks noChangeArrowheads="1"/>
                </p:cNvSpPr>
                <p:nvPr/>
              </p:nvSpPr>
              <p:spPr bwMode="auto">
                <a:xfrm>
                  <a:off x="1500188" y="43148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8" name="Rectangle 263"/>
                <p:cNvSpPr>
                  <a:spLocks noChangeArrowheads="1"/>
                </p:cNvSpPr>
                <p:nvPr/>
              </p:nvSpPr>
              <p:spPr bwMode="auto">
                <a:xfrm>
                  <a:off x="1414463" y="42132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699" name="Rectangle 264"/>
                <p:cNvSpPr>
                  <a:spLocks noChangeArrowheads="1"/>
                </p:cNvSpPr>
                <p:nvPr/>
              </p:nvSpPr>
              <p:spPr bwMode="auto">
                <a:xfrm>
                  <a:off x="1073150" y="355917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0" name="Rectangle 265"/>
                <p:cNvSpPr>
                  <a:spLocks noChangeArrowheads="1"/>
                </p:cNvSpPr>
                <p:nvPr/>
              </p:nvSpPr>
              <p:spPr bwMode="auto">
                <a:xfrm>
                  <a:off x="1073150" y="417830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1" name="Rectangle 266"/>
                <p:cNvSpPr>
                  <a:spLocks noChangeArrowheads="1"/>
                </p:cNvSpPr>
                <p:nvPr/>
              </p:nvSpPr>
              <p:spPr bwMode="auto">
                <a:xfrm>
                  <a:off x="1671638" y="41449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2" name="Rectangle 267"/>
                <p:cNvSpPr>
                  <a:spLocks noChangeArrowheads="1"/>
                </p:cNvSpPr>
                <p:nvPr/>
              </p:nvSpPr>
              <p:spPr bwMode="auto">
                <a:xfrm>
                  <a:off x="1927225" y="45180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3" name="Rectangle 268"/>
                <p:cNvSpPr>
                  <a:spLocks noChangeArrowheads="1"/>
                </p:cNvSpPr>
                <p:nvPr/>
              </p:nvSpPr>
              <p:spPr bwMode="auto">
                <a:xfrm>
                  <a:off x="1585913" y="42973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4" name="Rectangle 269"/>
                <p:cNvSpPr>
                  <a:spLocks noChangeArrowheads="1"/>
                </p:cNvSpPr>
                <p:nvPr/>
              </p:nvSpPr>
              <p:spPr bwMode="auto">
                <a:xfrm>
                  <a:off x="1500188" y="42386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5" name="Rectangle 270"/>
                <p:cNvSpPr>
                  <a:spLocks noChangeArrowheads="1"/>
                </p:cNvSpPr>
                <p:nvPr/>
              </p:nvSpPr>
              <p:spPr bwMode="auto">
                <a:xfrm>
                  <a:off x="1755775" y="47053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6" name="Rectangle 271"/>
                <p:cNvSpPr>
                  <a:spLocks noChangeArrowheads="1"/>
                </p:cNvSpPr>
                <p:nvPr/>
              </p:nvSpPr>
              <p:spPr bwMode="auto">
                <a:xfrm>
                  <a:off x="2268538" y="405130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7" name="Rectangle 272"/>
                <p:cNvSpPr>
                  <a:spLocks noChangeArrowheads="1"/>
                </p:cNvSpPr>
                <p:nvPr/>
              </p:nvSpPr>
              <p:spPr bwMode="auto">
                <a:xfrm>
                  <a:off x="2438400" y="41878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8" name="Rectangle 273"/>
                <p:cNvSpPr>
                  <a:spLocks noChangeArrowheads="1"/>
                </p:cNvSpPr>
                <p:nvPr/>
              </p:nvSpPr>
              <p:spPr bwMode="auto">
                <a:xfrm>
                  <a:off x="2438400" y="44846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09" name="Rectangle 274"/>
                <p:cNvSpPr>
                  <a:spLocks noChangeArrowheads="1"/>
                </p:cNvSpPr>
                <p:nvPr/>
              </p:nvSpPr>
              <p:spPr bwMode="auto">
                <a:xfrm>
                  <a:off x="3121025" y="47307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182813" y="4110038"/>
                  <a:ext cx="42863" cy="52388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1" name="Rectangle 276"/>
                <p:cNvSpPr>
                  <a:spLocks noChangeArrowheads="1"/>
                </p:cNvSpPr>
                <p:nvPr/>
              </p:nvSpPr>
              <p:spPr bwMode="auto">
                <a:xfrm>
                  <a:off x="2438400" y="412750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2" name="Rectangle 277"/>
                <p:cNvSpPr>
                  <a:spLocks noChangeArrowheads="1"/>
                </p:cNvSpPr>
                <p:nvPr/>
              </p:nvSpPr>
              <p:spPr bwMode="auto">
                <a:xfrm>
                  <a:off x="2012950" y="400843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3" name="Rectangle 278"/>
                <p:cNvSpPr>
                  <a:spLocks noChangeArrowheads="1"/>
                </p:cNvSpPr>
                <p:nvPr/>
              </p:nvSpPr>
              <p:spPr bwMode="auto">
                <a:xfrm>
                  <a:off x="1500188" y="28717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4" name="Rectangle 279"/>
                <p:cNvSpPr>
                  <a:spLocks noChangeArrowheads="1"/>
                </p:cNvSpPr>
                <p:nvPr/>
              </p:nvSpPr>
              <p:spPr bwMode="auto">
                <a:xfrm>
                  <a:off x="2354263" y="46370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5" name="Rectangle 280"/>
                <p:cNvSpPr>
                  <a:spLocks noChangeArrowheads="1"/>
                </p:cNvSpPr>
                <p:nvPr/>
              </p:nvSpPr>
              <p:spPr bwMode="auto">
                <a:xfrm>
                  <a:off x="2354263" y="40433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6" name="Rectangle 281"/>
                <p:cNvSpPr>
                  <a:spLocks noChangeArrowheads="1"/>
                </p:cNvSpPr>
                <p:nvPr/>
              </p:nvSpPr>
              <p:spPr bwMode="auto">
                <a:xfrm>
                  <a:off x="2438400" y="43148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7" name="Rectangle 282"/>
                <p:cNvSpPr>
                  <a:spLocks noChangeArrowheads="1"/>
                </p:cNvSpPr>
                <p:nvPr/>
              </p:nvSpPr>
              <p:spPr bwMode="auto">
                <a:xfrm>
                  <a:off x="2438400" y="46704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8" name="Rectangle 283"/>
                <p:cNvSpPr>
                  <a:spLocks noChangeArrowheads="1"/>
                </p:cNvSpPr>
                <p:nvPr/>
              </p:nvSpPr>
              <p:spPr bwMode="auto">
                <a:xfrm>
                  <a:off x="2438400" y="379730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19" name="Rectangle 284"/>
                <p:cNvSpPr>
                  <a:spLocks noChangeArrowheads="1"/>
                </p:cNvSpPr>
                <p:nvPr/>
              </p:nvSpPr>
              <p:spPr bwMode="auto">
                <a:xfrm>
                  <a:off x="2524125" y="43481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0" name="Rectangle 285"/>
                <p:cNvSpPr>
                  <a:spLocks noChangeArrowheads="1"/>
                </p:cNvSpPr>
                <p:nvPr/>
              </p:nvSpPr>
              <p:spPr bwMode="auto">
                <a:xfrm>
                  <a:off x="1755775" y="28892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1" name="Rectangle 286"/>
                <p:cNvSpPr>
                  <a:spLocks noChangeArrowheads="1"/>
                </p:cNvSpPr>
                <p:nvPr/>
              </p:nvSpPr>
              <p:spPr bwMode="auto">
                <a:xfrm>
                  <a:off x="1414463" y="28892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2" name="Rectangle 287"/>
                <p:cNvSpPr>
                  <a:spLocks noChangeArrowheads="1"/>
                </p:cNvSpPr>
                <p:nvPr/>
              </p:nvSpPr>
              <p:spPr bwMode="auto">
                <a:xfrm>
                  <a:off x="1927225" y="390683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3" name="Rectangle 288"/>
                <p:cNvSpPr>
                  <a:spLocks noChangeArrowheads="1"/>
                </p:cNvSpPr>
                <p:nvPr/>
              </p:nvSpPr>
              <p:spPr bwMode="auto">
                <a:xfrm>
                  <a:off x="1755775" y="4110038"/>
                  <a:ext cx="42863" cy="52388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4" name="Rectangle 289"/>
                <p:cNvSpPr>
                  <a:spLocks noChangeArrowheads="1"/>
                </p:cNvSpPr>
                <p:nvPr/>
              </p:nvSpPr>
              <p:spPr bwMode="auto">
                <a:xfrm>
                  <a:off x="3378200" y="51117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5" name="Rectangle 290"/>
                <p:cNvSpPr>
                  <a:spLocks noChangeArrowheads="1"/>
                </p:cNvSpPr>
                <p:nvPr/>
              </p:nvSpPr>
              <p:spPr bwMode="auto">
                <a:xfrm>
                  <a:off x="2865438" y="47561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6" name="Rectangle 291"/>
                <p:cNvSpPr>
                  <a:spLocks noChangeArrowheads="1"/>
                </p:cNvSpPr>
                <p:nvPr/>
              </p:nvSpPr>
              <p:spPr bwMode="auto">
                <a:xfrm>
                  <a:off x="1755775" y="40941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7" name="Rectangle 292"/>
                <p:cNvSpPr>
                  <a:spLocks noChangeArrowheads="1"/>
                </p:cNvSpPr>
                <p:nvPr/>
              </p:nvSpPr>
              <p:spPr bwMode="auto">
                <a:xfrm>
                  <a:off x="2012950" y="42719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8" name="Rectangle 293"/>
                <p:cNvSpPr>
                  <a:spLocks noChangeArrowheads="1"/>
                </p:cNvSpPr>
                <p:nvPr/>
              </p:nvSpPr>
              <p:spPr bwMode="auto">
                <a:xfrm>
                  <a:off x="2609850" y="47053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29" name="Rectangle 294"/>
                <p:cNvSpPr>
                  <a:spLocks noChangeArrowheads="1"/>
                </p:cNvSpPr>
                <p:nvPr/>
              </p:nvSpPr>
              <p:spPr bwMode="auto">
                <a:xfrm>
                  <a:off x="2182813" y="45862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0" name="Rectangle 295"/>
                <p:cNvSpPr>
                  <a:spLocks noChangeArrowheads="1"/>
                </p:cNvSpPr>
                <p:nvPr/>
              </p:nvSpPr>
              <p:spPr bwMode="auto">
                <a:xfrm>
                  <a:off x="3378200" y="49164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1" name="Rectangle 296"/>
                <p:cNvSpPr>
                  <a:spLocks noChangeArrowheads="1"/>
                </p:cNvSpPr>
                <p:nvPr/>
              </p:nvSpPr>
              <p:spPr bwMode="auto">
                <a:xfrm>
                  <a:off x="2951163" y="47720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2" name="Rectangle 297"/>
                <p:cNvSpPr>
                  <a:spLocks noChangeArrowheads="1"/>
                </p:cNvSpPr>
                <p:nvPr/>
              </p:nvSpPr>
              <p:spPr bwMode="auto">
                <a:xfrm>
                  <a:off x="3121025" y="50863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3" name="Rectangle 298"/>
                <p:cNvSpPr>
                  <a:spLocks noChangeArrowheads="1"/>
                </p:cNvSpPr>
                <p:nvPr/>
              </p:nvSpPr>
              <p:spPr bwMode="auto">
                <a:xfrm>
                  <a:off x="2097088" y="4381500"/>
                  <a:ext cx="42863" cy="52388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4" name="Rectangle 299"/>
                <p:cNvSpPr>
                  <a:spLocks noChangeArrowheads="1"/>
                </p:cNvSpPr>
                <p:nvPr/>
              </p:nvSpPr>
              <p:spPr bwMode="auto">
                <a:xfrm>
                  <a:off x="3206750" y="50688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5" name="Rectangle 300"/>
                <p:cNvSpPr>
                  <a:spLocks noChangeArrowheads="1"/>
                </p:cNvSpPr>
                <p:nvPr/>
              </p:nvSpPr>
              <p:spPr bwMode="auto">
                <a:xfrm>
                  <a:off x="2609850" y="50180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6" name="Rectangle 301"/>
                <p:cNvSpPr>
                  <a:spLocks noChangeArrowheads="1"/>
                </p:cNvSpPr>
                <p:nvPr/>
              </p:nvSpPr>
              <p:spPr bwMode="auto">
                <a:xfrm>
                  <a:off x="2097088" y="44338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7" name="Rectangle 302"/>
                <p:cNvSpPr>
                  <a:spLocks noChangeArrowheads="1"/>
                </p:cNvSpPr>
                <p:nvPr/>
              </p:nvSpPr>
              <p:spPr bwMode="auto">
                <a:xfrm>
                  <a:off x="2779713" y="50355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8" name="Rectangle 303"/>
                <p:cNvSpPr>
                  <a:spLocks noChangeArrowheads="1"/>
                </p:cNvSpPr>
                <p:nvPr/>
              </p:nvSpPr>
              <p:spPr bwMode="auto">
                <a:xfrm>
                  <a:off x="2695575" y="50355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39" name="Rectangle 304"/>
                <p:cNvSpPr>
                  <a:spLocks noChangeArrowheads="1"/>
                </p:cNvSpPr>
                <p:nvPr/>
              </p:nvSpPr>
              <p:spPr bwMode="auto">
                <a:xfrm>
                  <a:off x="1585913" y="427990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0" name="Rectangle 305"/>
                <p:cNvSpPr>
                  <a:spLocks noChangeArrowheads="1"/>
                </p:cNvSpPr>
                <p:nvPr/>
              </p:nvSpPr>
              <p:spPr bwMode="auto">
                <a:xfrm>
                  <a:off x="2012950" y="48831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1" name="Rectangle 306"/>
                <p:cNvSpPr>
                  <a:spLocks noChangeArrowheads="1"/>
                </p:cNvSpPr>
                <p:nvPr/>
              </p:nvSpPr>
              <p:spPr bwMode="auto">
                <a:xfrm>
                  <a:off x="2695575" y="47974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2" name="Rectangle 307"/>
                <p:cNvSpPr>
                  <a:spLocks noChangeArrowheads="1"/>
                </p:cNvSpPr>
                <p:nvPr/>
              </p:nvSpPr>
              <p:spPr bwMode="auto">
                <a:xfrm>
                  <a:off x="2779713" y="49672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3" name="Rectangle 308"/>
                <p:cNvSpPr>
                  <a:spLocks noChangeArrowheads="1"/>
                </p:cNvSpPr>
                <p:nvPr/>
              </p:nvSpPr>
              <p:spPr bwMode="auto">
                <a:xfrm>
                  <a:off x="3206750" y="51879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4" name="Rectangle 309"/>
                <p:cNvSpPr>
                  <a:spLocks noChangeArrowheads="1"/>
                </p:cNvSpPr>
                <p:nvPr/>
              </p:nvSpPr>
              <p:spPr bwMode="auto">
                <a:xfrm>
                  <a:off x="2097088" y="442436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5" name="Rectangle 310"/>
                <p:cNvSpPr>
                  <a:spLocks noChangeArrowheads="1"/>
                </p:cNvSpPr>
                <p:nvPr/>
              </p:nvSpPr>
              <p:spPr bwMode="auto">
                <a:xfrm>
                  <a:off x="2779713" y="500221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6" name="Rectangle 311"/>
                <p:cNvSpPr>
                  <a:spLocks noChangeArrowheads="1"/>
                </p:cNvSpPr>
                <p:nvPr/>
              </p:nvSpPr>
              <p:spPr bwMode="auto">
                <a:xfrm>
                  <a:off x="2779713" y="50101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7" name="Rectangle 312"/>
                <p:cNvSpPr>
                  <a:spLocks noChangeArrowheads="1"/>
                </p:cNvSpPr>
                <p:nvPr/>
              </p:nvSpPr>
              <p:spPr bwMode="auto">
                <a:xfrm>
                  <a:off x="2779713" y="50355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8" name="Rectangle 313"/>
                <p:cNvSpPr>
                  <a:spLocks noChangeArrowheads="1"/>
                </p:cNvSpPr>
                <p:nvPr/>
              </p:nvSpPr>
              <p:spPr bwMode="auto">
                <a:xfrm>
                  <a:off x="2951163" y="510381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49" name="Rectangle 314"/>
                <p:cNvSpPr>
                  <a:spLocks noChangeArrowheads="1"/>
                </p:cNvSpPr>
                <p:nvPr/>
              </p:nvSpPr>
              <p:spPr bwMode="auto">
                <a:xfrm>
                  <a:off x="3121025" y="48831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50" name="Rectangle 315"/>
                <p:cNvSpPr>
                  <a:spLocks noChangeArrowheads="1"/>
                </p:cNvSpPr>
                <p:nvPr/>
              </p:nvSpPr>
              <p:spPr bwMode="auto">
                <a:xfrm>
                  <a:off x="2951163" y="507841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51" name="Rectangle 316"/>
                <p:cNvSpPr>
                  <a:spLocks noChangeArrowheads="1"/>
                </p:cNvSpPr>
                <p:nvPr/>
              </p:nvSpPr>
              <p:spPr bwMode="auto">
                <a:xfrm>
                  <a:off x="3206750" y="5002213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52" name="Rectangle 317"/>
                <p:cNvSpPr>
                  <a:spLocks noChangeArrowheads="1"/>
                </p:cNvSpPr>
                <p:nvPr/>
              </p:nvSpPr>
              <p:spPr bwMode="auto">
                <a:xfrm>
                  <a:off x="3121025" y="50434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53" name="Rectangle 318"/>
                <p:cNvSpPr>
                  <a:spLocks noChangeArrowheads="1"/>
                </p:cNvSpPr>
                <p:nvPr/>
              </p:nvSpPr>
              <p:spPr bwMode="auto">
                <a:xfrm>
                  <a:off x="3036888" y="5170488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54" name="Rectangle 319"/>
                <p:cNvSpPr>
                  <a:spLocks noChangeArrowheads="1"/>
                </p:cNvSpPr>
                <p:nvPr/>
              </p:nvSpPr>
              <p:spPr bwMode="auto">
                <a:xfrm>
                  <a:off x="3206750" y="5162550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sp>
              <p:nvSpPr>
                <p:cNvPr id="755" name="Rectangle 320"/>
                <p:cNvSpPr>
                  <a:spLocks noChangeArrowheads="1"/>
                </p:cNvSpPr>
                <p:nvPr/>
              </p:nvSpPr>
              <p:spPr bwMode="auto">
                <a:xfrm>
                  <a:off x="1755775" y="4543425"/>
                  <a:ext cx="42863" cy="50800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</p:grpSp>
        </p:grpSp>
        <p:grpSp>
          <p:nvGrpSpPr>
            <p:cNvPr id="678" name="Group 677"/>
            <p:cNvGrpSpPr/>
            <p:nvPr/>
          </p:nvGrpSpPr>
          <p:grpSpPr>
            <a:xfrm>
              <a:off x="7033692" y="3772967"/>
              <a:ext cx="1465263" cy="1365251"/>
              <a:chOff x="1571625" y="3797300"/>
              <a:chExt cx="1465263" cy="1365251"/>
            </a:xfrm>
          </p:grpSpPr>
          <p:sp>
            <p:nvSpPr>
              <p:cNvPr id="679" name="Freeform 80"/>
              <p:cNvSpPr>
                <a:spLocks/>
              </p:cNvSpPr>
              <p:nvPr/>
            </p:nvSpPr>
            <p:spPr bwMode="auto">
              <a:xfrm>
                <a:off x="1571625" y="3797300"/>
                <a:ext cx="1465263" cy="1306513"/>
              </a:xfrm>
              <a:custGeom>
                <a:avLst/>
                <a:gdLst>
                  <a:gd name="T0" fmla="*/ 139 w 923"/>
                  <a:gd name="T1" fmla="*/ 406 h 823"/>
                  <a:gd name="T2" fmla="*/ 107 w 923"/>
                  <a:gd name="T3" fmla="*/ 363 h 823"/>
                  <a:gd name="T4" fmla="*/ 81 w 923"/>
                  <a:gd name="T5" fmla="*/ 326 h 823"/>
                  <a:gd name="T6" fmla="*/ 58 w 923"/>
                  <a:gd name="T7" fmla="*/ 288 h 823"/>
                  <a:gd name="T8" fmla="*/ 40 w 923"/>
                  <a:gd name="T9" fmla="*/ 251 h 823"/>
                  <a:gd name="T10" fmla="*/ 22 w 923"/>
                  <a:gd name="T11" fmla="*/ 213 h 823"/>
                  <a:gd name="T12" fmla="*/ 13 w 923"/>
                  <a:gd name="T13" fmla="*/ 181 h 823"/>
                  <a:gd name="T14" fmla="*/ 4 w 923"/>
                  <a:gd name="T15" fmla="*/ 149 h 823"/>
                  <a:gd name="T16" fmla="*/ 0 w 923"/>
                  <a:gd name="T17" fmla="*/ 91 h 823"/>
                  <a:gd name="T18" fmla="*/ 9 w 923"/>
                  <a:gd name="T19" fmla="*/ 69 h 823"/>
                  <a:gd name="T20" fmla="*/ 13 w 923"/>
                  <a:gd name="T21" fmla="*/ 48 h 823"/>
                  <a:gd name="T22" fmla="*/ 27 w 923"/>
                  <a:gd name="T23" fmla="*/ 32 h 823"/>
                  <a:gd name="T24" fmla="*/ 45 w 923"/>
                  <a:gd name="T25" fmla="*/ 16 h 823"/>
                  <a:gd name="T26" fmla="*/ 63 w 923"/>
                  <a:gd name="T27" fmla="*/ 10 h 823"/>
                  <a:gd name="T28" fmla="*/ 90 w 923"/>
                  <a:gd name="T29" fmla="*/ 5 h 823"/>
                  <a:gd name="T30" fmla="*/ 116 w 923"/>
                  <a:gd name="T31" fmla="*/ 0 h 823"/>
                  <a:gd name="T32" fmla="*/ 143 w 923"/>
                  <a:gd name="T33" fmla="*/ 0 h 823"/>
                  <a:gd name="T34" fmla="*/ 179 w 923"/>
                  <a:gd name="T35" fmla="*/ 5 h 823"/>
                  <a:gd name="T36" fmla="*/ 215 w 923"/>
                  <a:gd name="T37" fmla="*/ 16 h 823"/>
                  <a:gd name="T38" fmla="*/ 251 w 923"/>
                  <a:gd name="T39" fmla="*/ 32 h 823"/>
                  <a:gd name="T40" fmla="*/ 291 w 923"/>
                  <a:gd name="T41" fmla="*/ 48 h 823"/>
                  <a:gd name="T42" fmla="*/ 331 w 923"/>
                  <a:gd name="T43" fmla="*/ 64 h 823"/>
                  <a:gd name="T44" fmla="*/ 376 w 923"/>
                  <a:gd name="T45" fmla="*/ 91 h 823"/>
                  <a:gd name="T46" fmla="*/ 416 w 923"/>
                  <a:gd name="T47" fmla="*/ 117 h 823"/>
                  <a:gd name="T48" fmla="*/ 461 w 923"/>
                  <a:gd name="T49" fmla="*/ 144 h 823"/>
                  <a:gd name="T50" fmla="*/ 506 w 923"/>
                  <a:gd name="T51" fmla="*/ 176 h 823"/>
                  <a:gd name="T52" fmla="*/ 546 w 923"/>
                  <a:gd name="T53" fmla="*/ 208 h 823"/>
                  <a:gd name="T54" fmla="*/ 591 w 923"/>
                  <a:gd name="T55" fmla="*/ 246 h 823"/>
                  <a:gd name="T56" fmla="*/ 631 w 923"/>
                  <a:gd name="T57" fmla="*/ 283 h 823"/>
                  <a:gd name="T58" fmla="*/ 672 w 923"/>
                  <a:gd name="T59" fmla="*/ 320 h 823"/>
                  <a:gd name="T60" fmla="*/ 708 w 923"/>
                  <a:gd name="T61" fmla="*/ 358 h 823"/>
                  <a:gd name="T62" fmla="*/ 743 w 923"/>
                  <a:gd name="T63" fmla="*/ 401 h 823"/>
                  <a:gd name="T64" fmla="*/ 779 w 923"/>
                  <a:gd name="T65" fmla="*/ 443 h 823"/>
                  <a:gd name="T66" fmla="*/ 806 w 923"/>
                  <a:gd name="T67" fmla="*/ 481 h 823"/>
                  <a:gd name="T68" fmla="*/ 833 w 923"/>
                  <a:gd name="T69" fmla="*/ 523 h 823"/>
                  <a:gd name="T70" fmla="*/ 860 w 923"/>
                  <a:gd name="T71" fmla="*/ 561 h 823"/>
                  <a:gd name="T72" fmla="*/ 878 w 923"/>
                  <a:gd name="T73" fmla="*/ 598 h 823"/>
                  <a:gd name="T74" fmla="*/ 896 w 923"/>
                  <a:gd name="T75" fmla="*/ 636 h 823"/>
                  <a:gd name="T76" fmla="*/ 909 w 923"/>
                  <a:gd name="T77" fmla="*/ 668 h 823"/>
                  <a:gd name="T78" fmla="*/ 918 w 923"/>
                  <a:gd name="T79" fmla="*/ 700 h 823"/>
                  <a:gd name="T80" fmla="*/ 918 w 923"/>
                  <a:gd name="T81" fmla="*/ 791 h 823"/>
                  <a:gd name="T82" fmla="*/ 909 w 923"/>
                  <a:gd name="T83" fmla="*/ 812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23" h="823">
                    <a:moveTo>
                      <a:pt x="161" y="433"/>
                    </a:moveTo>
                    <a:lnTo>
                      <a:pt x="148" y="422"/>
                    </a:lnTo>
                    <a:lnTo>
                      <a:pt x="139" y="406"/>
                    </a:lnTo>
                    <a:lnTo>
                      <a:pt x="130" y="390"/>
                    </a:lnTo>
                    <a:lnTo>
                      <a:pt x="116" y="379"/>
                    </a:lnTo>
                    <a:lnTo>
                      <a:pt x="107" y="363"/>
                    </a:lnTo>
                    <a:lnTo>
                      <a:pt x="98" y="352"/>
                    </a:lnTo>
                    <a:lnTo>
                      <a:pt x="90" y="336"/>
                    </a:lnTo>
                    <a:lnTo>
                      <a:pt x="81" y="326"/>
                    </a:lnTo>
                    <a:lnTo>
                      <a:pt x="76" y="315"/>
                    </a:lnTo>
                    <a:lnTo>
                      <a:pt x="67" y="299"/>
                    </a:lnTo>
                    <a:lnTo>
                      <a:pt x="58" y="288"/>
                    </a:lnTo>
                    <a:lnTo>
                      <a:pt x="54" y="272"/>
                    </a:lnTo>
                    <a:lnTo>
                      <a:pt x="45" y="262"/>
                    </a:lnTo>
                    <a:lnTo>
                      <a:pt x="40" y="251"/>
                    </a:lnTo>
                    <a:lnTo>
                      <a:pt x="36" y="235"/>
                    </a:lnTo>
                    <a:lnTo>
                      <a:pt x="31" y="224"/>
                    </a:lnTo>
                    <a:lnTo>
                      <a:pt x="22" y="213"/>
                    </a:lnTo>
                    <a:lnTo>
                      <a:pt x="22" y="203"/>
                    </a:lnTo>
                    <a:lnTo>
                      <a:pt x="18" y="192"/>
                    </a:lnTo>
                    <a:lnTo>
                      <a:pt x="13" y="181"/>
                    </a:lnTo>
                    <a:lnTo>
                      <a:pt x="9" y="171"/>
                    </a:lnTo>
                    <a:lnTo>
                      <a:pt x="9" y="160"/>
                    </a:lnTo>
                    <a:lnTo>
                      <a:pt x="4" y="149"/>
                    </a:lnTo>
                    <a:lnTo>
                      <a:pt x="4" y="128"/>
                    </a:lnTo>
                    <a:lnTo>
                      <a:pt x="0" y="117"/>
                    </a:lnTo>
                    <a:lnTo>
                      <a:pt x="0" y="91"/>
                    </a:lnTo>
                    <a:lnTo>
                      <a:pt x="4" y="85"/>
                    </a:lnTo>
                    <a:lnTo>
                      <a:pt x="4" y="75"/>
                    </a:lnTo>
                    <a:lnTo>
                      <a:pt x="9" y="69"/>
                    </a:lnTo>
                    <a:lnTo>
                      <a:pt x="9" y="64"/>
                    </a:lnTo>
                    <a:lnTo>
                      <a:pt x="13" y="53"/>
                    </a:lnTo>
                    <a:lnTo>
                      <a:pt x="13" y="48"/>
                    </a:lnTo>
                    <a:lnTo>
                      <a:pt x="18" y="42"/>
                    </a:lnTo>
                    <a:lnTo>
                      <a:pt x="22" y="37"/>
                    </a:lnTo>
                    <a:lnTo>
                      <a:pt x="27" y="32"/>
                    </a:lnTo>
                    <a:lnTo>
                      <a:pt x="31" y="26"/>
                    </a:lnTo>
                    <a:lnTo>
                      <a:pt x="40" y="21"/>
                    </a:lnTo>
                    <a:lnTo>
                      <a:pt x="45" y="16"/>
                    </a:lnTo>
                    <a:lnTo>
                      <a:pt x="49" y="16"/>
                    </a:lnTo>
                    <a:lnTo>
                      <a:pt x="58" y="10"/>
                    </a:lnTo>
                    <a:lnTo>
                      <a:pt x="63" y="10"/>
                    </a:lnTo>
                    <a:lnTo>
                      <a:pt x="72" y="5"/>
                    </a:lnTo>
                    <a:lnTo>
                      <a:pt x="81" y="5"/>
                    </a:lnTo>
                    <a:lnTo>
                      <a:pt x="90" y="5"/>
                    </a:lnTo>
                    <a:lnTo>
                      <a:pt x="98" y="0"/>
                    </a:lnTo>
                    <a:lnTo>
                      <a:pt x="107" y="0"/>
                    </a:lnTo>
                    <a:lnTo>
                      <a:pt x="116" y="0"/>
                    </a:lnTo>
                    <a:lnTo>
                      <a:pt x="125" y="0"/>
                    </a:lnTo>
                    <a:lnTo>
                      <a:pt x="134" y="0"/>
                    </a:lnTo>
                    <a:lnTo>
                      <a:pt x="143" y="0"/>
                    </a:lnTo>
                    <a:lnTo>
                      <a:pt x="157" y="5"/>
                    </a:lnTo>
                    <a:lnTo>
                      <a:pt x="166" y="5"/>
                    </a:lnTo>
                    <a:lnTo>
                      <a:pt x="179" y="5"/>
                    </a:lnTo>
                    <a:lnTo>
                      <a:pt x="188" y="10"/>
                    </a:lnTo>
                    <a:lnTo>
                      <a:pt x="201" y="16"/>
                    </a:lnTo>
                    <a:lnTo>
                      <a:pt x="215" y="16"/>
                    </a:lnTo>
                    <a:lnTo>
                      <a:pt x="228" y="21"/>
                    </a:lnTo>
                    <a:lnTo>
                      <a:pt x="237" y="26"/>
                    </a:lnTo>
                    <a:lnTo>
                      <a:pt x="251" y="32"/>
                    </a:lnTo>
                    <a:lnTo>
                      <a:pt x="264" y="37"/>
                    </a:lnTo>
                    <a:lnTo>
                      <a:pt x="278" y="42"/>
                    </a:lnTo>
                    <a:lnTo>
                      <a:pt x="291" y="48"/>
                    </a:lnTo>
                    <a:lnTo>
                      <a:pt x="305" y="53"/>
                    </a:lnTo>
                    <a:lnTo>
                      <a:pt x="318" y="59"/>
                    </a:lnTo>
                    <a:lnTo>
                      <a:pt x="331" y="64"/>
                    </a:lnTo>
                    <a:lnTo>
                      <a:pt x="345" y="75"/>
                    </a:lnTo>
                    <a:lnTo>
                      <a:pt x="358" y="80"/>
                    </a:lnTo>
                    <a:lnTo>
                      <a:pt x="376" y="91"/>
                    </a:lnTo>
                    <a:lnTo>
                      <a:pt x="390" y="96"/>
                    </a:lnTo>
                    <a:lnTo>
                      <a:pt x="403" y="107"/>
                    </a:lnTo>
                    <a:lnTo>
                      <a:pt x="416" y="117"/>
                    </a:lnTo>
                    <a:lnTo>
                      <a:pt x="430" y="123"/>
                    </a:lnTo>
                    <a:lnTo>
                      <a:pt x="448" y="133"/>
                    </a:lnTo>
                    <a:lnTo>
                      <a:pt x="461" y="144"/>
                    </a:lnTo>
                    <a:lnTo>
                      <a:pt x="475" y="155"/>
                    </a:lnTo>
                    <a:lnTo>
                      <a:pt x="488" y="165"/>
                    </a:lnTo>
                    <a:lnTo>
                      <a:pt x="506" y="176"/>
                    </a:lnTo>
                    <a:lnTo>
                      <a:pt x="520" y="187"/>
                    </a:lnTo>
                    <a:lnTo>
                      <a:pt x="533" y="197"/>
                    </a:lnTo>
                    <a:lnTo>
                      <a:pt x="546" y="208"/>
                    </a:lnTo>
                    <a:lnTo>
                      <a:pt x="560" y="219"/>
                    </a:lnTo>
                    <a:lnTo>
                      <a:pt x="578" y="235"/>
                    </a:lnTo>
                    <a:lnTo>
                      <a:pt x="591" y="246"/>
                    </a:lnTo>
                    <a:lnTo>
                      <a:pt x="605" y="256"/>
                    </a:lnTo>
                    <a:lnTo>
                      <a:pt x="618" y="267"/>
                    </a:lnTo>
                    <a:lnTo>
                      <a:pt x="631" y="283"/>
                    </a:lnTo>
                    <a:lnTo>
                      <a:pt x="645" y="294"/>
                    </a:lnTo>
                    <a:lnTo>
                      <a:pt x="658" y="310"/>
                    </a:lnTo>
                    <a:lnTo>
                      <a:pt x="672" y="320"/>
                    </a:lnTo>
                    <a:lnTo>
                      <a:pt x="685" y="336"/>
                    </a:lnTo>
                    <a:lnTo>
                      <a:pt x="694" y="347"/>
                    </a:lnTo>
                    <a:lnTo>
                      <a:pt x="708" y="358"/>
                    </a:lnTo>
                    <a:lnTo>
                      <a:pt x="721" y="374"/>
                    </a:lnTo>
                    <a:lnTo>
                      <a:pt x="735" y="384"/>
                    </a:lnTo>
                    <a:lnTo>
                      <a:pt x="743" y="401"/>
                    </a:lnTo>
                    <a:lnTo>
                      <a:pt x="757" y="417"/>
                    </a:lnTo>
                    <a:lnTo>
                      <a:pt x="766" y="427"/>
                    </a:lnTo>
                    <a:lnTo>
                      <a:pt x="779" y="443"/>
                    </a:lnTo>
                    <a:lnTo>
                      <a:pt x="788" y="454"/>
                    </a:lnTo>
                    <a:lnTo>
                      <a:pt x="797" y="470"/>
                    </a:lnTo>
                    <a:lnTo>
                      <a:pt x="806" y="481"/>
                    </a:lnTo>
                    <a:lnTo>
                      <a:pt x="820" y="497"/>
                    </a:lnTo>
                    <a:lnTo>
                      <a:pt x="829" y="507"/>
                    </a:lnTo>
                    <a:lnTo>
                      <a:pt x="833" y="523"/>
                    </a:lnTo>
                    <a:lnTo>
                      <a:pt x="842" y="534"/>
                    </a:lnTo>
                    <a:lnTo>
                      <a:pt x="851" y="550"/>
                    </a:lnTo>
                    <a:lnTo>
                      <a:pt x="860" y="561"/>
                    </a:lnTo>
                    <a:lnTo>
                      <a:pt x="864" y="572"/>
                    </a:lnTo>
                    <a:lnTo>
                      <a:pt x="873" y="588"/>
                    </a:lnTo>
                    <a:lnTo>
                      <a:pt x="878" y="598"/>
                    </a:lnTo>
                    <a:lnTo>
                      <a:pt x="887" y="609"/>
                    </a:lnTo>
                    <a:lnTo>
                      <a:pt x="891" y="625"/>
                    </a:lnTo>
                    <a:lnTo>
                      <a:pt x="896" y="636"/>
                    </a:lnTo>
                    <a:lnTo>
                      <a:pt x="900" y="646"/>
                    </a:lnTo>
                    <a:lnTo>
                      <a:pt x="905" y="657"/>
                    </a:lnTo>
                    <a:lnTo>
                      <a:pt x="909" y="668"/>
                    </a:lnTo>
                    <a:lnTo>
                      <a:pt x="914" y="678"/>
                    </a:lnTo>
                    <a:lnTo>
                      <a:pt x="918" y="689"/>
                    </a:lnTo>
                    <a:lnTo>
                      <a:pt x="918" y="700"/>
                    </a:lnTo>
                    <a:lnTo>
                      <a:pt x="923" y="710"/>
                    </a:lnTo>
                    <a:lnTo>
                      <a:pt x="923" y="785"/>
                    </a:lnTo>
                    <a:lnTo>
                      <a:pt x="918" y="791"/>
                    </a:lnTo>
                    <a:lnTo>
                      <a:pt x="918" y="801"/>
                    </a:lnTo>
                    <a:lnTo>
                      <a:pt x="914" y="807"/>
                    </a:lnTo>
                    <a:lnTo>
                      <a:pt x="909" y="812"/>
                    </a:lnTo>
                    <a:lnTo>
                      <a:pt x="905" y="817"/>
                    </a:lnTo>
                    <a:lnTo>
                      <a:pt x="905" y="823"/>
                    </a:lnTo>
                  </a:path>
                </a:pathLst>
              </a:custGeom>
              <a:noFill/>
              <a:ln w="127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80" name="Freeform 81"/>
              <p:cNvSpPr>
                <a:spLocks/>
              </p:cNvSpPr>
              <p:nvPr/>
            </p:nvSpPr>
            <p:spPr bwMode="auto">
              <a:xfrm>
                <a:off x="1827213" y="4484688"/>
                <a:ext cx="1181100" cy="677863"/>
              </a:xfrm>
              <a:custGeom>
                <a:avLst/>
                <a:gdLst>
                  <a:gd name="T0" fmla="*/ 739 w 744"/>
                  <a:gd name="T1" fmla="*/ 395 h 427"/>
                  <a:gd name="T2" fmla="*/ 726 w 744"/>
                  <a:gd name="T3" fmla="*/ 406 h 427"/>
                  <a:gd name="T4" fmla="*/ 712 w 744"/>
                  <a:gd name="T5" fmla="*/ 411 h 427"/>
                  <a:gd name="T6" fmla="*/ 699 w 744"/>
                  <a:gd name="T7" fmla="*/ 416 h 427"/>
                  <a:gd name="T8" fmla="*/ 685 w 744"/>
                  <a:gd name="T9" fmla="*/ 422 h 427"/>
                  <a:gd name="T10" fmla="*/ 668 w 744"/>
                  <a:gd name="T11" fmla="*/ 427 h 427"/>
                  <a:gd name="T12" fmla="*/ 650 w 744"/>
                  <a:gd name="T13" fmla="*/ 427 h 427"/>
                  <a:gd name="T14" fmla="*/ 632 w 744"/>
                  <a:gd name="T15" fmla="*/ 427 h 427"/>
                  <a:gd name="T16" fmla="*/ 609 w 744"/>
                  <a:gd name="T17" fmla="*/ 422 h 427"/>
                  <a:gd name="T18" fmla="*/ 587 w 744"/>
                  <a:gd name="T19" fmla="*/ 422 h 427"/>
                  <a:gd name="T20" fmla="*/ 565 w 744"/>
                  <a:gd name="T21" fmla="*/ 416 h 427"/>
                  <a:gd name="T22" fmla="*/ 538 w 744"/>
                  <a:gd name="T23" fmla="*/ 406 h 427"/>
                  <a:gd name="T24" fmla="*/ 515 w 744"/>
                  <a:gd name="T25" fmla="*/ 400 h 427"/>
                  <a:gd name="T26" fmla="*/ 488 w 744"/>
                  <a:gd name="T27" fmla="*/ 390 h 427"/>
                  <a:gd name="T28" fmla="*/ 462 w 744"/>
                  <a:gd name="T29" fmla="*/ 374 h 427"/>
                  <a:gd name="T30" fmla="*/ 435 w 744"/>
                  <a:gd name="T31" fmla="*/ 363 h 427"/>
                  <a:gd name="T32" fmla="*/ 403 w 744"/>
                  <a:gd name="T33" fmla="*/ 347 h 427"/>
                  <a:gd name="T34" fmla="*/ 376 w 744"/>
                  <a:gd name="T35" fmla="*/ 331 h 427"/>
                  <a:gd name="T36" fmla="*/ 350 w 744"/>
                  <a:gd name="T37" fmla="*/ 315 h 427"/>
                  <a:gd name="T38" fmla="*/ 318 w 744"/>
                  <a:gd name="T39" fmla="*/ 293 h 427"/>
                  <a:gd name="T40" fmla="*/ 291 w 744"/>
                  <a:gd name="T41" fmla="*/ 272 h 427"/>
                  <a:gd name="T42" fmla="*/ 260 w 744"/>
                  <a:gd name="T43" fmla="*/ 251 h 427"/>
                  <a:gd name="T44" fmla="*/ 233 w 744"/>
                  <a:gd name="T45" fmla="*/ 229 h 427"/>
                  <a:gd name="T46" fmla="*/ 202 w 744"/>
                  <a:gd name="T47" fmla="*/ 208 h 427"/>
                  <a:gd name="T48" fmla="*/ 175 w 744"/>
                  <a:gd name="T49" fmla="*/ 181 h 427"/>
                  <a:gd name="T50" fmla="*/ 148 w 744"/>
                  <a:gd name="T51" fmla="*/ 160 h 427"/>
                  <a:gd name="T52" fmla="*/ 121 w 744"/>
                  <a:gd name="T53" fmla="*/ 133 h 427"/>
                  <a:gd name="T54" fmla="*/ 94 w 744"/>
                  <a:gd name="T55" fmla="*/ 106 h 427"/>
                  <a:gd name="T56" fmla="*/ 67 w 744"/>
                  <a:gd name="T57" fmla="*/ 80 h 427"/>
                  <a:gd name="T58" fmla="*/ 45 w 744"/>
                  <a:gd name="T59" fmla="*/ 53 h 427"/>
                  <a:gd name="T60" fmla="*/ 23 w 744"/>
                  <a:gd name="T61" fmla="*/ 26 h 427"/>
                  <a:gd name="T62" fmla="*/ 0 w 744"/>
                  <a:gd name="T6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4" h="427">
                    <a:moveTo>
                      <a:pt x="744" y="390"/>
                    </a:moveTo>
                    <a:lnTo>
                      <a:pt x="739" y="395"/>
                    </a:lnTo>
                    <a:lnTo>
                      <a:pt x="730" y="400"/>
                    </a:lnTo>
                    <a:lnTo>
                      <a:pt x="726" y="406"/>
                    </a:lnTo>
                    <a:lnTo>
                      <a:pt x="721" y="411"/>
                    </a:lnTo>
                    <a:lnTo>
                      <a:pt x="712" y="411"/>
                    </a:lnTo>
                    <a:lnTo>
                      <a:pt x="708" y="416"/>
                    </a:lnTo>
                    <a:lnTo>
                      <a:pt x="699" y="416"/>
                    </a:lnTo>
                    <a:lnTo>
                      <a:pt x="694" y="422"/>
                    </a:lnTo>
                    <a:lnTo>
                      <a:pt x="685" y="422"/>
                    </a:lnTo>
                    <a:lnTo>
                      <a:pt x="677" y="427"/>
                    </a:lnTo>
                    <a:lnTo>
                      <a:pt x="668" y="427"/>
                    </a:lnTo>
                    <a:lnTo>
                      <a:pt x="659" y="427"/>
                    </a:lnTo>
                    <a:lnTo>
                      <a:pt x="650" y="427"/>
                    </a:lnTo>
                    <a:lnTo>
                      <a:pt x="641" y="427"/>
                    </a:lnTo>
                    <a:lnTo>
                      <a:pt x="632" y="427"/>
                    </a:lnTo>
                    <a:lnTo>
                      <a:pt x="618" y="427"/>
                    </a:lnTo>
                    <a:lnTo>
                      <a:pt x="609" y="422"/>
                    </a:lnTo>
                    <a:lnTo>
                      <a:pt x="596" y="422"/>
                    </a:lnTo>
                    <a:lnTo>
                      <a:pt x="587" y="422"/>
                    </a:lnTo>
                    <a:lnTo>
                      <a:pt x="574" y="416"/>
                    </a:lnTo>
                    <a:lnTo>
                      <a:pt x="565" y="416"/>
                    </a:lnTo>
                    <a:lnTo>
                      <a:pt x="551" y="411"/>
                    </a:lnTo>
                    <a:lnTo>
                      <a:pt x="538" y="406"/>
                    </a:lnTo>
                    <a:lnTo>
                      <a:pt x="524" y="400"/>
                    </a:lnTo>
                    <a:lnTo>
                      <a:pt x="515" y="400"/>
                    </a:lnTo>
                    <a:lnTo>
                      <a:pt x="502" y="395"/>
                    </a:lnTo>
                    <a:lnTo>
                      <a:pt x="488" y="390"/>
                    </a:lnTo>
                    <a:lnTo>
                      <a:pt x="475" y="379"/>
                    </a:lnTo>
                    <a:lnTo>
                      <a:pt x="462" y="374"/>
                    </a:lnTo>
                    <a:lnTo>
                      <a:pt x="448" y="368"/>
                    </a:lnTo>
                    <a:lnTo>
                      <a:pt x="435" y="363"/>
                    </a:lnTo>
                    <a:lnTo>
                      <a:pt x="417" y="352"/>
                    </a:lnTo>
                    <a:lnTo>
                      <a:pt x="403" y="347"/>
                    </a:lnTo>
                    <a:lnTo>
                      <a:pt x="390" y="336"/>
                    </a:lnTo>
                    <a:lnTo>
                      <a:pt x="376" y="331"/>
                    </a:lnTo>
                    <a:lnTo>
                      <a:pt x="363" y="320"/>
                    </a:lnTo>
                    <a:lnTo>
                      <a:pt x="350" y="315"/>
                    </a:lnTo>
                    <a:lnTo>
                      <a:pt x="332" y="304"/>
                    </a:lnTo>
                    <a:lnTo>
                      <a:pt x="318" y="293"/>
                    </a:lnTo>
                    <a:lnTo>
                      <a:pt x="305" y="283"/>
                    </a:lnTo>
                    <a:lnTo>
                      <a:pt x="291" y="272"/>
                    </a:lnTo>
                    <a:lnTo>
                      <a:pt x="273" y="261"/>
                    </a:lnTo>
                    <a:lnTo>
                      <a:pt x="260" y="251"/>
                    </a:lnTo>
                    <a:lnTo>
                      <a:pt x="247" y="240"/>
                    </a:lnTo>
                    <a:lnTo>
                      <a:pt x="233" y="229"/>
                    </a:lnTo>
                    <a:lnTo>
                      <a:pt x="220" y="219"/>
                    </a:lnTo>
                    <a:lnTo>
                      <a:pt x="202" y="208"/>
                    </a:lnTo>
                    <a:lnTo>
                      <a:pt x="188" y="192"/>
                    </a:lnTo>
                    <a:lnTo>
                      <a:pt x="175" y="181"/>
                    </a:lnTo>
                    <a:lnTo>
                      <a:pt x="161" y="171"/>
                    </a:lnTo>
                    <a:lnTo>
                      <a:pt x="148" y="160"/>
                    </a:lnTo>
                    <a:lnTo>
                      <a:pt x="135" y="144"/>
                    </a:lnTo>
                    <a:lnTo>
                      <a:pt x="121" y="133"/>
                    </a:lnTo>
                    <a:lnTo>
                      <a:pt x="108" y="117"/>
                    </a:lnTo>
                    <a:lnTo>
                      <a:pt x="94" y="106"/>
                    </a:lnTo>
                    <a:lnTo>
                      <a:pt x="81" y="96"/>
                    </a:lnTo>
                    <a:lnTo>
                      <a:pt x="67" y="80"/>
                    </a:lnTo>
                    <a:lnTo>
                      <a:pt x="58" y="69"/>
                    </a:lnTo>
                    <a:lnTo>
                      <a:pt x="45" y="53"/>
                    </a:lnTo>
                    <a:lnTo>
                      <a:pt x="32" y="42"/>
                    </a:lnTo>
                    <a:lnTo>
                      <a:pt x="23" y="26"/>
                    </a:lnTo>
                    <a:lnTo>
                      <a:pt x="9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758" name="Group 757"/>
          <p:cNvGrpSpPr/>
          <p:nvPr/>
        </p:nvGrpSpPr>
        <p:grpSpPr>
          <a:xfrm>
            <a:off x="5077203" y="1258101"/>
            <a:ext cx="3173016" cy="2989660"/>
            <a:chOff x="6169025" y="1682750"/>
            <a:chExt cx="4230688" cy="3986213"/>
          </a:xfrm>
        </p:grpSpPr>
        <p:grpSp>
          <p:nvGrpSpPr>
            <p:cNvPr id="759" name="Group 758"/>
            <p:cNvGrpSpPr/>
            <p:nvPr/>
          </p:nvGrpSpPr>
          <p:grpSpPr>
            <a:xfrm>
              <a:off x="6169025" y="1682750"/>
              <a:ext cx="4230688" cy="3986213"/>
              <a:chOff x="6169025" y="1692275"/>
              <a:chExt cx="4230688" cy="3986213"/>
            </a:xfrm>
          </p:grpSpPr>
          <p:grpSp>
            <p:nvGrpSpPr>
              <p:cNvPr id="763" name="Group 762"/>
              <p:cNvGrpSpPr/>
              <p:nvPr/>
            </p:nvGrpSpPr>
            <p:grpSpPr>
              <a:xfrm>
                <a:off x="9277174" y="1940939"/>
                <a:ext cx="1025345" cy="169277"/>
                <a:chOff x="9276588" y="2057400"/>
                <a:chExt cx="1532318" cy="228019"/>
              </a:xfrm>
            </p:grpSpPr>
            <p:sp>
              <p:nvSpPr>
                <p:cNvPr id="831" name="Rectangle 673"/>
                <p:cNvSpPr>
                  <a:spLocks noChangeArrowheads="1"/>
                </p:cNvSpPr>
                <p:nvPr/>
              </p:nvSpPr>
              <p:spPr bwMode="auto">
                <a:xfrm>
                  <a:off x="9547225" y="2057400"/>
                  <a:ext cx="1261681" cy="2280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 dirty="0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Hamelin Pool</a:t>
                  </a:r>
                  <a:endParaRPr lang="en-US" altLang="en-US" sz="1200" dirty="0"/>
                </a:p>
              </p:txBody>
            </p:sp>
            <p:sp>
              <p:nvSpPr>
                <p:cNvPr id="832" name="Freeform 674"/>
                <p:cNvSpPr>
                  <a:spLocks noChangeAspect="1"/>
                </p:cNvSpPr>
                <p:nvPr/>
              </p:nvSpPr>
              <p:spPr bwMode="auto">
                <a:xfrm>
                  <a:off x="9276588" y="2082165"/>
                  <a:ext cx="150654" cy="136208"/>
                </a:xfrm>
                <a:custGeom>
                  <a:avLst/>
                  <a:gdLst>
                    <a:gd name="T0" fmla="*/ 36 w 73"/>
                    <a:gd name="T1" fmla="*/ 66 h 66"/>
                    <a:gd name="T2" fmla="*/ 73 w 73"/>
                    <a:gd name="T3" fmla="*/ 0 h 66"/>
                    <a:gd name="T4" fmla="*/ 0 w 73"/>
                    <a:gd name="T5" fmla="*/ 0 h 66"/>
                    <a:gd name="T6" fmla="*/ 36 w 73"/>
                    <a:gd name="T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66">
                      <a:moveTo>
                        <a:pt x="36" y="66"/>
                      </a:moveTo>
                      <a:lnTo>
                        <a:pt x="73" y="0"/>
                      </a:lnTo>
                      <a:lnTo>
                        <a:pt x="0" y="0"/>
                      </a:lnTo>
                      <a:lnTo>
                        <a:pt x="36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764" name="Group 28913"/>
              <p:cNvGrpSpPr>
                <a:grpSpLocks/>
              </p:cNvGrpSpPr>
              <p:nvPr/>
            </p:nvGrpSpPr>
            <p:grpSpPr bwMode="auto">
              <a:xfrm>
                <a:off x="6169025" y="1692275"/>
                <a:ext cx="4230688" cy="3986213"/>
                <a:chOff x="711200" y="1701800"/>
                <a:chExt cx="4230688" cy="3986213"/>
              </a:xfrm>
            </p:grpSpPr>
            <p:sp>
              <p:nvSpPr>
                <p:cNvPr id="765" name="Rectangle 163"/>
                <p:cNvSpPr>
                  <a:spLocks noChangeArrowheads="1"/>
                </p:cNvSpPr>
                <p:nvPr/>
              </p:nvSpPr>
              <p:spPr bwMode="auto">
                <a:xfrm>
                  <a:off x="711200" y="1701800"/>
                  <a:ext cx="4230688" cy="398621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grpSp>
              <p:nvGrpSpPr>
                <p:cNvPr id="766" name="Group 28912"/>
                <p:cNvGrpSpPr>
                  <a:grpSpLocks/>
                </p:cNvGrpSpPr>
                <p:nvPr/>
              </p:nvGrpSpPr>
              <p:grpSpPr bwMode="auto">
                <a:xfrm>
                  <a:off x="2047875" y="3890963"/>
                  <a:ext cx="2438400" cy="1423987"/>
                  <a:chOff x="2047875" y="3890963"/>
                  <a:chExt cx="2438400" cy="1423987"/>
                </a:xfrm>
              </p:grpSpPr>
              <p:sp>
                <p:nvSpPr>
                  <p:cNvPr id="767" name="Freeform 235"/>
                  <p:cNvSpPr>
                    <a:spLocks/>
                  </p:cNvSpPr>
                  <p:nvPr/>
                </p:nvSpPr>
                <p:spPr bwMode="auto">
                  <a:xfrm>
                    <a:off x="2801938" y="48482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68" name="Freeform 236"/>
                  <p:cNvSpPr>
                    <a:spLocks/>
                  </p:cNvSpPr>
                  <p:nvPr/>
                </p:nvSpPr>
                <p:spPr bwMode="auto">
                  <a:xfrm>
                    <a:off x="2047875" y="408463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69" name="Freeform 237"/>
                  <p:cNvSpPr>
                    <a:spLocks/>
                  </p:cNvSpPr>
                  <p:nvPr/>
                </p:nvSpPr>
                <p:spPr bwMode="auto">
                  <a:xfrm>
                    <a:off x="2332038" y="4560888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0" name="Freeform 238"/>
                  <p:cNvSpPr>
                    <a:spLocks/>
                  </p:cNvSpPr>
                  <p:nvPr/>
                </p:nvSpPr>
                <p:spPr bwMode="auto">
                  <a:xfrm>
                    <a:off x="2147888" y="3890963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1" name="Freeform 239"/>
                  <p:cNvSpPr>
                    <a:spLocks/>
                  </p:cNvSpPr>
                  <p:nvPr/>
                </p:nvSpPr>
                <p:spPr bwMode="auto">
                  <a:xfrm>
                    <a:off x="3413125" y="47640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2" name="Freeform 240"/>
                  <p:cNvSpPr>
                    <a:spLocks/>
                  </p:cNvSpPr>
                  <p:nvPr/>
                </p:nvSpPr>
                <p:spPr bwMode="auto">
                  <a:xfrm>
                    <a:off x="2994025" y="4500563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3" name="Freeform 241"/>
                  <p:cNvSpPr>
                    <a:spLocks/>
                  </p:cNvSpPr>
                  <p:nvPr/>
                </p:nvSpPr>
                <p:spPr bwMode="auto">
                  <a:xfrm>
                    <a:off x="2865438" y="46878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4" name="Freeform 242"/>
                  <p:cNvSpPr>
                    <a:spLocks/>
                  </p:cNvSpPr>
                  <p:nvPr/>
                </p:nvSpPr>
                <p:spPr bwMode="auto">
                  <a:xfrm>
                    <a:off x="2873375" y="4551363"/>
                    <a:ext cx="41275" cy="42863"/>
                  </a:xfrm>
                  <a:custGeom>
                    <a:avLst/>
                    <a:gdLst>
                      <a:gd name="T0" fmla="*/ 2147483646 w 26"/>
                      <a:gd name="T1" fmla="*/ 2147483646 h 27"/>
                      <a:gd name="T2" fmla="*/ 2147483646 w 26"/>
                      <a:gd name="T3" fmla="*/ 0 h 27"/>
                      <a:gd name="T4" fmla="*/ 0 w 26"/>
                      <a:gd name="T5" fmla="*/ 0 h 27"/>
                      <a:gd name="T6" fmla="*/ 2147483646 w 26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7">
                        <a:moveTo>
                          <a:pt x="13" y="27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5" name="Freeform 243"/>
                  <p:cNvSpPr>
                    <a:spLocks/>
                  </p:cNvSpPr>
                  <p:nvPr/>
                </p:nvSpPr>
                <p:spPr bwMode="auto">
                  <a:xfrm>
                    <a:off x="2317750" y="4340225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6" name="Freeform 244"/>
                  <p:cNvSpPr>
                    <a:spLocks/>
                  </p:cNvSpPr>
                  <p:nvPr/>
                </p:nvSpPr>
                <p:spPr bwMode="auto">
                  <a:xfrm>
                    <a:off x="2616200" y="4510088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7" name="Freeform 245"/>
                  <p:cNvSpPr>
                    <a:spLocks/>
                  </p:cNvSpPr>
                  <p:nvPr/>
                </p:nvSpPr>
                <p:spPr bwMode="auto">
                  <a:xfrm>
                    <a:off x="3490913" y="5078413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8" name="Freeform 246"/>
                  <p:cNvSpPr>
                    <a:spLocks/>
                  </p:cNvSpPr>
                  <p:nvPr/>
                </p:nvSpPr>
                <p:spPr bwMode="auto">
                  <a:xfrm>
                    <a:off x="2695575" y="4221163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79" name="Freeform 247"/>
                  <p:cNvSpPr>
                    <a:spLocks/>
                  </p:cNvSpPr>
                  <p:nvPr/>
                </p:nvSpPr>
                <p:spPr bwMode="auto">
                  <a:xfrm>
                    <a:off x="2644775" y="47132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0" name="Freeform 248"/>
                  <p:cNvSpPr>
                    <a:spLocks/>
                  </p:cNvSpPr>
                  <p:nvPr/>
                </p:nvSpPr>
                <p:spPr bwMode="auto">
                  <a:xfrm>
                    <a:off x="3433763" y="48228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1" name="Freeform 249"/>
                  <p:cNvSpPr>
                    <a:spLocks/>
                  </p:cNvSpPr>
                  <p:nvPr/>
                </p:nvSpPr>
                <p:spPr bwMode="auto">
                  <a:xfrm>
                    <a:off x="3363913" y="4976813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2" name="Freeform 250"/>
                  <p:cNvSpPr>
                    <a:spLocks/>
                  </p:cNvSpPr>
                  <p:nvPr/>
                </p:nvSpPr>
                <p:spPr bwMode="auto">
                  <a:xfrm>
                    <a:off x="3313113" y="47466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3" name="Freeform 251"/>
                  <p:cNvSpPr>
                    <a:spLocks/>
                  </p:cNvSpPr>
                  <p:nvPr/>
                </p:nvSpPr>
                <p:spPr bwMode="auto">
                  <a:xfrm>
                    <a:off x="3149600" y="49926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4" name="Freeform 252"/>
                  <p:cNvSpPr>
                    <a:spLocks/>
                  </p:cNvSpPr>
                  <p:nvPr/>
                </p:nvSpPr>
                <p:spPr bwMode="auto">
                  <a:xfrm>
                    <a:off x="2894013" y="47386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5" name="Freeform 253"/>
                  <p:cNvSpPr>
                    <a:spLocks/>
                  </p:cNvSpPr>
                  <p:nvPr/>
                </p:nvSpPr>
                <p:spPr bwMode="auto">
                  <a:xfrm>
                    <a:off x="3278188" y="49498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6" name="Freeform 254"/>
                  <p:cNvSpPr>
                    <a:spLocks/>
                  </p:cNvSpPr>
                  <p:nvPr/>
                </p:nvSpPr>
                <p:spPr bwMode="auto">
                  <a:xfrm>
                    <a:off x="2609850" y="46196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7" name="Freeform 255"/>
                  <p:cNvSpPr>
                    <a:spLocks/>
                  </p:cNvSpPr>
                  <p:nvPr/>
                </p:nvSpPr>
                <p:spPr bwMode="auto">
                  <a:xfrm>
                    <a:off x="2601913" y="4459288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8" name="Freeform 256"/>
                  <p:cNvSpPr>
                    <a:spLocks/>
                  </p:cNvSpPr>
                  <p:nvPr/>
                </p:nvSpPr>
                <p:spPr bwMode="auto">
                  <a:xfrm>
                    <a:off x="3278188" y="49244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89" name="Freeform 257"/>
                  <p:cNvSpPr>
                    <a:spLocks/>
                  </p:cNvSpPr>
                  <p:nvPr/>
                </p:nvSpPr>
                <p:spPr bwMode="auto">
                  <a:xfrm>
                    <a:off x="3690938" y="4637088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0" name="Freeform 258"/>
                  <p:cNvSpPr>
                    <a:spLocks/>
                  </p:cNvSpPr>
                  <p:nvPr/>
                </p:nvSpPr>
                <p:spPr bwMode="auto">
                  <a:xfrm>
                    <a:off x="2673350" y="47894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1" name="Freeform 259"/>
                  <p:cNvSpPr>
                    <a:spLocks/>
                  </p:cNvSpPr>
                  <p:nvPr/>
                </p:nvSpPr>
                <p:spPr bwMode="auto">
                  <a:xfrm>
                    <a:off x="3255963" y="4652963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2" name="Freeform 260"/>
                  <p:cNvSpPr>
                    <a:spLocks/>
                  </p:cNvSpPr>
                  <p:nvPr/>
                </p:nvSpPr>
                <p:spPr bwMode="auto">
                  <a:xfrm>
                    <a:off x="3527425" y="49164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3" name="Freeform 261"/>
                  <p:cNvSpPr>
                    <a:spLocks/>
                  </p:cNvSpPr>
                  <p:nvPr/>
                </p:nvSpPr>
                <p:spPr bwMode="auto">
                  <a:xfrm>
                    <a:off x="3228975" y="4551363"/>
                    <a:ext cx="41275" cy="42863"/>
                  </a:xfrm>
                  <a:custGeom>
                    <a:avLst/>
                    <a:gdLst>
                      <a:gd name="T0" fmla="*/ 2147483646 w 26"/>
                      <a:gd name="T1" fmla="*/ 2147483646 h 27"/>
                      <a:gd name="T2" fmla="*/ 2147483646 w 26"/>
                      <a:gd name="T3" fmla="*/ 0 h 27"/>
                      <a:gd name="T4" fmla="*/ 0 w 26"/>
                      <a:gd name="T5" fmla="*/ 0 h 27"/>
                      <a:gd name="T6" fmla="*/ 2147483646 w 26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7">
                        <a:moveTo>
                          <a:pt x="13" y="27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4" name="Freeform 262"/>
                  <p:cNvSpPr>
                    <a:spLocks/>
                  </p:cNvSpPr>
                  <p:nvPr/>
                </p:nvSpPr>
                <p:spPr bwMode="auto">
                  <a:xfrm>
                    <a:off x="3171825" y="49593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5" name="Freeform 263"/>
                  <p:cNvSpPr>
                    <a:spLocks/>
                  </p:cNvSpPr>
                  <p:nvPr/>
                </p:nvSpPr>
                <p:spPr bwMode="auto">
                  <a:xfrm>
                    <a:off x="2219325" y="4068763"/>
                    <a:ext cx="41275" cy="41275"/>
                  </a:xfrm>
                  <a:custGeom>
                    <a:avLst/>
                    <a:gdLst>
                      <a:gd name="T0" fmla="*/ 2147483646 w 26"/>
                      <a:gd name="T1" fmla="*/ 2147483646 h 26"/>
                      <a:gd name="T2" fmla="*/ 2147483646 w 26"/>
                      <a:gd name="T3" fmla="*/ 0 h 26"/>
                      <a:gd name="T4" fmla="*/ 0 w 26"/>
                      <a:gd name="T5" fmla="*/ 0 h 26"/>
                      <a:gd name="T6" fmla="*/ 2147483646 w 26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6">
                        <a:moveTo>
                          <a:pt x="13" y="26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6" name="Freeform 264"/>
                  <p:cNvSpPr>
                    <a:spLocks/>
                  </p:cNvSpPr>
                  <p:nvPr/>
                </p:nvSpPr>
                <p:spPr bwMode="auto">
                  <a:xfrm>
                    <a:off x="2652713" y="49498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7" name="Freeform 265"/>
                  <p:cNvSpPr>
                    <a:spLocks/>
                  </p:cNvSpPr>
                  <p:nvPr/>
                </p:nvSpPr>
                <p:spPr bwMode="auto">
                  <a:xfrm>
                    <a:off x="2389188" y="4348163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8" name="Freeform 266"/>
                  <p:cNvSpPr>
                    <a:spLocks/>
                  </p:cNvSpPr>
                  <p:nvPr/>
                </p:nvSpPr>
                <p:spPr bwMode="auto">
                  <a:xfrm>
                    <a:off x="3590925" y="5103813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799" name="Freeform 267"/>
                  <p:cNvSpPr>
                    <a:spLocks/>
                  </p:cNvSpPr>
                  <p:nvPr/>
                </p:nvSpPr>
                <p:spPr bwMode="auto">
                  <a:xfrm>
                    <a:off x="3335338" y="48656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0" name="Freeform 268"/>
                  <p:cNvSpPr>
                    <a:spLocks/>
                  </p:cNvSpPr>
                  <p:nvPr/>
                </p:nvSpPr>
                <p:spPr bwMode="auto">
                  <a:xfrm>
                    <a:off x="2943225" y="4781550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1" name="Freeform 269"/>
                  <p:cNvSpPr>
                    <a:spLocks/>
                  </p:cNvSpPr>
                  <p:nvPr/>
                </p:nvSpPr>
                <p:spPr bwMode="auto">
                  <a:xfrm>
                    <a:off x="3370263" y="48148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2" name="Freeform 270"/>
                  <p:cNvSpPr>
                    <a:spLocks/>
                  </p:cNvSpPr>
                  <p:nvPr/>
                </p:nvSpPr>
                <p:spPr bwMode="auto">
                  <a:xfrm>
                    <a:off x="2681288" y="4756150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3" name="Freeform 271"/>
                  <p:cNvSpPr>
                    <a:spLocks/>
                  </p:cNvSpPr>
                  <p:nvPr/>
                </p:nvSpPr>
                <p:spPr bwMode="auto">
                  <a:xfrm>
                    <a:off x="2901950" y="4576763"/>
                    <a:ext cx="41275" cy="42863"/>
                  </a:xfrm>
                  <a:custGeom>
                    <a:avLst/>
                    <a:gdLst>
                      <a:gd name="T0" fmla="*/ 2147483646 w 26"/>
                      <a:gd name="T1" fmla="*/ 2147483646 h 27"/>
                      <a:gd name="T2" fmla="*/ 2147483646 w 26"/>
                      <a:gd name="T3" fmla="*/ 0 h 27"/>
                      <a:gd name="T4" fmla="*/ 0 w 26"/>
                      <a:gd name="T5" fmla="*/ 0 h 27"/>
                      <a:gd name="T6" fmla="*/ 2147483646 w 26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7">
                        <a:moveTo>
                          <a:pt x="13" y="27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4" name="Freeform 272"/>
                  <p:cNvSpPr>
                    <a:spLocks/>
                  </p:cNvSpPr>
                  <p:nvPr/>
                </p:nvSpPr>
                <p:spPr bwMode="auto">
                  <a:xfrm>
                    <a:off x="3157538" y="51879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5" name="Freeform 273"/>
                  <p:cNvSpPr>
                    <a:spLocks/>
                  </p:cNvSpPr>
                  <p:nvPr/>
                </p:nvSpPr>
                <p:spPr bwMode="auto">
                  <a:xfrm>
                    <a:off x="3086100" y="49672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6" name="Freeform 274"/>
                  <p:cNvSpPr>
                    <a:spLocks/>
                  </p:cNvSpPr>
                  <p:nvPr/>
                </p:nvSpPr>
                <p:spPr bwMode="auto">
                  <a:xfrm>
                    <a:off x="4075113" y="5187950"/>
                    <a:ext cx="41275" cy="42863"/>
                  </a:xfrm>
                  <a:custGeom>
                    <a:avLst/>
                    <a:gdLst>
                      <a:gd name="T0" fmla="*/ 2147483646 w 26"/>
                      <a:gd name="T1" fmla="*/ 2147483646 h 27"/>
                      <a:gd name="T2" fmla="*/ 2147483646 w 26"/>
                      <a:gd name="T3" fmla="*/ 0 h 27"/>
                      <a:gd name="T4" fmla="*/ 0 w 26"/>
                      <a:gd name="T5" fmla="*/ 0 h 27"/>
                      <a:gd name="T6" fmla="*/ 2147483646 w 26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7">
                        <a:moveTo>
                          <a:pt x="13" y="27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7" name="Freeform 275"/>
                  <p:cNvSpPr>
                    <a:spLocks/>
                  </p:cNvSpPr>
                  <p:nvPr/>
                </p:nvSpPr>
                <p:spPr bwMode="auto">
                  <a:xfrm>
                    <a:off x="3121025" y="50355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8" name="Freeform 276"/>
                  <p:cNvSpPr>
                    <a:spLocks/>
                  </p:cNvSpPr>
                  <p:nvPr/>
                </p:nvSpPr>
                <p:spPr bwMode="auto">
                  <a:xfrm>
                    <a:off x="3611563" y="51450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09" name="Freeform 277"/>
                  <p:cNvSpPr>
                    <a:spLocks/>
                  </p:cNvSpPr>
                  <p:nvPr/>
                </p:nvSpPr>
                <p:spPr bwMode="auto">
                  <a:xfrm>
                    <a:off x="3214688" y="5170488"/>
                    <a:ext cx="41275" cy="42863"/>
                  </a:xfrm>
                  <a:custGeom>
                    <a:avLst/>
                    <a:gdLst>
                      <a:gd name="T0" fmla="*/ 2147483646 w 26"/>
                      <a:gd name="T1" fmla="*/ 2147483646 h 27"/>
                      <a:gd name="T2" fmla="*/ 2147483646 w 26"/>
                      <a:gd name="T3" fmla="*/ 0 h 27"/>
                      <a:gd name="T4" fmla="*/ 0 w 26"/>
                      <a:gd name="T5" fmla="*/ 0 h 27"/>
                      <a:gd name="T6" fmla="*/ 2147483646 w 26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7">
                        <a:moveTo>
                          <a:pt x="13" y="27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0" name="Freeform 278"/>
                  <p:cNvSpPr>
                    <a:spLocks/>
                  </p:cNvSpPr>
                  <p:nvPr/>
                </p:nvSpPr>
                <p:spPr bwMode="auto">
                  <a:xfrm>
                    <a:off x="3363913" y="5230813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1" name="Freeform 279"/>
                  <p:cNvSpPr>
                    <a:spLocks/>
                  </p:cNvSpPr>
                  <p:nvPr/>
                </p:nvSpPr>
                <p:spPr bwMode="auto">
                  <a:xfrm>
                    <a:off x="3697288" y="51196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2" name="Freeform 280"/>
                  <p:cNvSpPr>
                    <a:spLocks/>
                  </p:cNvSpPr>
                  <p:nvPr/>
                </p:nvSpPr>
                <p:spPr bwMode="auto">
                  <a:xfrm>
                    <a:off x="3427413" y="5205413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3" name="Freeform 281"/>
                  <p:cNvSpPr>
                    <a:spLocks/>
                  </p:cNvSpPr>
                  <p:nvPr/>
                </p:nvSpPr>
                <p:spPr bwMode="auto">
                  <a:xfrm>
                    <a:off x="3228975" y="5053013"/>
                    <a:ext cx="41275" cy="41275"/>
                  </a:xfrm>
                  <a:custGeom>
                    <a:avLst/>
                    <a:gdLst>
                      <a:gd name="T0" fmla="*/ 2147483646 w 26"/>
                      <a:gd name="T1" fmla="*/ 2147483646 h 26"/>
                      <a:gd name="T2" fmla="*/ 2147483646 w 26"/>
                      <a:gd name="T3" fmla="*/ 0 h 26"/>
                      <a:gd name="T4" fmla="*/ 0 w 26"/>
                      <a:gd name="T5" fmla="*/ 0 h 26"/>
                      <a:gd name="T6" fmla="*/ 2147483646 w 26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6">
                        <a:moveTo>
                          <a:pt x="13" y="26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4" name="Freeform 282"/>
                  <p:cNvSpPr>
                    <a:spLocks/>
                  </p:cNvSpPr>
                  <p:nvPr/>
                </p:nvSpPr>
                <p:spPr bwMode="auto">
                  <a:xfrm>
                    <a:off x="4316413" y="5154613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5" name="Freeform 283"/>
                  <p:cNvSpPr>
                    <a:spLocks/>
                  </p:cNvSpPr>
                  <p:nvPr/>
                </p:nvSpPr>
                <p:spPr bwMode="auto">
                  <a:xfrm>
                    <a:off x="4095750" y="50863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6" name="Freeform 284"/>
                  <p:cNvSpPr>
                    <a:spLocks/>
                  </p:cNvSpPr>
                  <p:nvPr/>
                </p:nvSpPr>
                <p:spPr bwMode="auto">
                  <a:xfrm>
                    <a:off x="3186113" y="50101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7" name="Freeform 285"/>
                  <p:cNvSpPr>
                    <a:spLocks/>
                  </p:cNvSpPr>
                  <p:nvPr/>
                </p:nvSpPr>
                <p:spPr bwMode="auto">
                  <a:xfrm>
                    <a:off x="3341688" y="49847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8" name="Freeform 286"/>
                  <p:cNvSpPr>
                    <a:spLocks/>
                  </p:cNvSpPr>
                  <p:nvPr/>
                </p:nvSpPr>
                <p:spPr bwMode="auto">
                  <a:xfrm>
                    <a:off x="3349625" y="50355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19" name="Freeform 287"/>
                  <p:cNvSpPr>
                    <a:spLocks/>
                  </p:cNvSpPr>
                  <p:nvPr/>
                </p:nvSpPr>
                <p:spPr bwMode="auto">
                  <a:xfrm>
                    <a:off x="3349625" y="4865688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0" name="Freeform 288"/>
                  <p:cNvSpPr>
                    <a:spLocks/>
                  </p:cNvSpPr>
                  <p:nvPr/>
                </p:nvSpPr>
                <p:spPr bwMode="auto">
                  <a:xfrm>
                    <a:off x="2282825" y="4705350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1" name="Freeform 289"/>
                  <p:cNvSpPr>
                    <a:spLocks/>
                  </p:cNvSpPr>
                  <p:nvPr/>
                </p:nvSpPr>
                <p:spPr bwMode="auto">
                  <a:xfrm>
                    <a:off x="2232025" y="4289425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2" name="Freeform 290"/>
                  <p:cNvSpPr>
                    <a:spLocks/>
                  </p:cNvSpPr>
                  <p:nvPr/>
                </p:nvSpPr>
                <p:spPr bwMode="auto">
                  <a:xfrm>
                    <a:off x="3270250" y="5180013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4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3" name="Freeform 291"/>
                  <p:cNvSpPr>
                    <a:spLocks/>
                  </p:cNvSpPr>
                  <p:nvPr/>
                </p:nvSpPr>
                <p:spPr bwMode="auto">
                  <a:xfrm>
                    <a:off x="3513138" y="5273675"/>
                    <a:ext cx="42863" cy="41275"/>
                  </a:xfrm>
                  <a:custGeom>
                    <a:avLst/>
                    <a:gdLst>
                      <a:gd name="T0" fmla="*/ 2147483646 w 27"/>
                      <a:gd name="T1" fmla="*/ 2147483646 h 26"/>
                      <a:gd name="T2" fmla="*/ 2147483646 w 27"/>
                      <a:gd name="T3" fmla="*/ 0 h 26"/>
                      <a:gd name="T4" fmla="*/ 0 w 27"/>
                      <a:gd name="T5" fmla="*/ 0 h 26"/>
                      <a:gd name="T6" fmla="*/ 2147483646 w 27"/>
                      <a:gd name="T7" fmla="*/ 2147483646 h 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6">
                        <a:moveTo>
                          <a:pt x="13" y="26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4" name="Freeform 292"/>
                  <p:cNvSpPr>
                    <a:spLocks/>
                  </p:cNvSpPr>
                  <p:nvPr/>
                </p:nvSpPr>
                <p:spPr bwMode="auto">
                  <a:xfrm>
                    <a:off x="3255963" y="5111750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5" name="Freeform 293"/>
                  <p:cNvSpPr>
                    <a:spLocks/>
                  </p:cNvSpPr>
                  <p:nvPr/>
                </p:nvSpPr>
                <p:spPr bwMode="auto">
                  <a:xfrm>
                    <a:off x="2317750" y="48482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6" name="Freeform 294"/>
                  <p:cNvSpPr>
                    <a:spLocks/>
                  </p:cNvSpPr>
                  <p:nvPr/>
                </p:nvSpPr>
                <p:spPr bwMode="auto">
                  <a:xfrm>
                    <a:off x="3163888" y="47974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4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4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7" name="Freeform 295"/>
                  <p:cNvSpPr>
                    <a:spLocks/>
                  </p:cNvSpPr>
                  <p:nvPr/>
                </p:nvSpPr>
                <p:spPr bwMode="auto">
                  <a:xfrm>
                    <a:off x="2638425" y="4475163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8" name="Freeform 296"/>
                  <p:cNvSpPr>
                    <a:spLocks/>
                  </p:cNvSpPr>
                  <p:nvPr/>
                </p:nvSpPr>
                <p:spPr bwMode="auto">
                  <a:xfrm>
                    <a:off x="2652713" y="48228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29" name="Freeform 297"/>
                  <p:cNvSpPr>
                    <a:spLocks/>
                  </p:cNvSpPr>
                  <p:nvPr/>
                </p:nvSpPr>
                <p:spPr bwMode="auto">
                  <a:xfrm>
                    <a:off x="3171825" y="4822825"/>
                    <a:ext cx="42863" cy="42863"/>
                  </a:xfrm>
                  <a:custGeom>
                    <a:avLst/>
                    <a:gdLst>
                      <a:gd name="T0" fmla="*/ 2147483646 w 27"/>
                      <a:gd name="T1" fmla="*/ 2147483646 h 27"/>
                      <a:gd name="T2" fmla="*/ 2147483646 w 27"/>
                      <a:gd name="T3" fmla="*/ 0 h 27"/>
                      <a:gd name="T4" fmla="*/ 0 w 27"/>
                      <a:gd name="T5" fmla="*/ 0 h 27"/>
                      <a:gd name="T6" fmla="*/ 2147483646 w 27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7" h="27">
                        <a:moveTo>
                          <a:pt x="13" y="27"/>
                        </a:moveTo>
                        <a:lnTo>
                          <a:pt x="27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30" name="Freeform 298"/>
                  <p:cNvSpPr>
                    <a:spLocks/>
                  </p:cNvSpPr>
                  <p:nvPr/>
                </p:nvSpPr>
                <p:spPr bwMode="auto">
                  <a:xfrm>
                    <a:off x="4445000" y="5137150"/>
                    <a:ext cx="41275" cy="42863"/>
                  </a:xfrm>
                  <a:custGeom>
                    <a:avLst/>
                    <a:gdLst>
                      <a:gd name="T0" fmla="*/ 2147483646 w 26"/>
                      <a:gd name="T1" fmla="*/ 2147483646 h 27"/>
                      <a:gd name="T2" fmla="*/ 2147483646 w 26"/>
                      <a:gd name="T3" fmla="*/ 0 h 27"/>
                      <a:gd name="T4" fmla="*/ 0 w 26"/>
                      <a:gd name="T5" fmla="*/ 0 h 27"/>
                      <a:gd name="T6" fmla="*/ 2147483646 w 26"/>
                      <a:gd name="T7" fmla="*/ 2147483646 h 2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7">
                        <a:moveTo>
                          <a:pt x="13" y="27"/>
                        </a:moveTo>
                        <a:lnTo>
                          <a:pt x="26" y="0"/>
                        </a:lnTo>
                        <a:lnTo>
                          <a:pt x="0" y="0"/>
                        </a:lnTo>
                        <a:lnTo>
                          <a:pt x="13" y="2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</p:grpSp>
        </p:grpSp>
        <p:grpSp>
          <p:nvGrpSpPr>
            <p:cNvPr id="760" name="Group 759"/>
            <p:cNvGrpSpPr/>
            <p:nvPr/>
          </p:nvGrpSpPr>
          <p:grpSpPr>
            <a:xfrm>
              <a:off x="7957617" y="4434955"/>
              <a:ext cx="1216025" cy="728662"/>
              <a:chOff x="2495550" y="4459288"/>
              <a:chExt cx="1216025" cy="728662"/>
            </a:xfrm>
          </p:grpSpPr>
          <p:sp>
            <p:nvSpPr>
              <p:cNvPr id="761" name="Freeform 83"/>
              <p:cNvSpPr>
                <a:spLocks/>
              </p:cNvSpPr>
              <p:nvPr/>
            </p:nvSpPr>
            <p:spPr bwMode="auto">
              <a:xfrm>
                <a:off x="2495550" y="4459288"/>
                <a:ext cx="1216025" cy="720725"/>
              </a:xfrm>
              <a:custGeom>
                <a:avLst/>
                <a:gdLst>
                  <a:gd name="T0" fmla="*/ 117 w 766"/>
                  <a:gd name="T1" fmla="*/ 219 h 454"/>
                  <a:gd name="T2" fmla="*/ 90 w 766"/>
                  <a:gd name="T3" fmla="*/ 197 h 454"/>
                  <a:gd name="T4" fmla="*/ 67 w 766"/>
                  <a:gd name="T5" fmla="*/ 176 h 454"/>
                  <a:gd name="T6" fmla="*/ 49 w 766"/>
                  <a:gd name="T7" fmla="*/ 155 h 454"/>
                  <a:gd name="T8" fmla="*/ 32 w 766"/>
                  <a:gd name="T9" fmla="*/ 133 h 454"/>
                  <a:gd name="T10" fmla="*/ 18 w 766"/>
                  <a:gd name="T11" fmla="*/ 117 h 454"/>
                  <a:gd name="T12" fmla="*/ 9 w 766"/>
                  <a:gd name="T13" fmla="*/ 96 h 454"/>
                  <a:gd name="T14" fmla="*/ 5 w 766"/>
                  <a:gd name="T15" fmla="*/ 80 h 454"/>
                  <a:gd name="T16" fmla="*/ 5 w 766"/>
                  <a:gd name="T17" fmla="*/ 42 h 454"/>
                  <a:gd name="T18" fmla="*/ 18 w 766"/>
                  <a:gd name="T19" fmla="*/ 21 h 454"/>
                  <a:gd name="T20" fmla="*/ 23 w 766"/>
                  <a:gd name="T21" fmla="*/ 16 h 454"/>
                  <a:gd name="T22" fmla="*/ 36 w 766"/>
                  <a:gd name="T23" fmla="*/ 10 h 454"/>
                  <a:gd name="T24" fmla="*/ 54 w 766"/>
                  <a:gd name="T25" fmla="*/ 5 h 454"/>
                  <a:gd name="T26" fmla="*/ 72 w 766"/>
                  <a:gd name="T27" fmla="*/ 0 h 454"/>
                  <a:gd name="T28" fmla="*/ 94 w 766"/>
                  <a:gd name="T29" fmla="*/ 0 h 454"/>
                  <a:gd name="T30" fmla="*/ 117 w 766"/>
                  <a:gd name="T31" fmla="*/ 0 h 454"/>
                  <a:gd name="T32" fmla="*/ 148 w 766"/>
                  <a:gd name="T33" fmla="*/ 5 h 454"/>
                  <a:gd name="T34" fmla="*/ 175 w 766"/>
                  <a:gd name="T35" fmla="*/ 10 h 454"/>
                  <a:gd name="T36" fmla="*/ 206 w 766"/>
                  <a:gd name="T37" fmla="*/ 16 h 454"/>
                  <a:gd name="T38" fmla="*/ 238 w 766"/>
                  <a:gd name="T39" fmla="*/ 21 h 454"/>
                  <a:gd name="T40" fmla="*/ 273 w 766"/>
                  <a:gd name="T41" fmla="*/ 32 h 454"/>
                  <a:gd name="T42" fmla="*/ 309 w 766"/>
                  <a:gd name="T43" fmla="*/ 48 h 454"/>
                  <a:gd name="T44" fmla="*/ 345 w 766"/>
                  <a:gd name="T45" fmla="*/ 58 h 454"/>
                  <a:gd name="T46" fmla="*/ 381 w 766"/>
                  <a:gd name="T47" fmla="*/ 74 h 454"/>
                  <a:gd name="T48" fmla="*/ 417 w 766"/>
                  <a:gd name="T49" fmla="*/ 90 h 454"/>
                  <a:gd name="T50" fmla="*/ 453 w 766"/>
                  <a:gd name="T51" fmla="*/ 112 h 454"/>
                  <a:gd name="T52" fmla="*/ 488 w 766"/>
                  <a:gd name="T53" fmla="*/ 128 h 454"/>
                  <a:gd name="T54" fmla="*/ 520 w 766"/>
                  <a:gd name="T55" fmla="*/ 149 h 454"/>
                  <a:gd name="T56" fmla="*/ 556 w 766"/>
                  <a:gd name="T57" fmla="*/ 171 h 454"/>
                  <a:gd name="T58" fmla="*/ 587 w 766"/>
                  <a:gd name="T59" fmla="*/ 192 h 454"/>
                  <a:gd name="T60" fmla="*/ 618 w 766"/>
                  <a:gd name="T61" fmla="*/ 213 h 454"/>
                  <a:gd name="T62" fmla="*/ 645 w 766"/>
                  <a:gd name="T63" fmla="*/ 235 h 454"/>
                  <a:gd name="T64" fmla="*/ 668 w 766"/>
                  <a:gd name="T65" fmla="*/ 256 h 454"/>
                  <a:gd name="T66" fmla="*/ 690 w 766"/>
                  <a:gd name="T67" fmla="*/ 277 h 454"/>
                  <a:gd name="T68" fmla="*/ 712 w 766"/>
                  <a:gd name="T69" fmla="*/ 299 h 454"/>
                  <a:gd name="T70" fmla="*/ 730 w 766"/>
                  <a:gd name="T71" fmla="*/ 320 h 454"/>
                  <a:gd name="T72" fmla="*/ 744 w 766"/>
                  <a:gd name="T73" fmla="*/ 336 h 454"/>
                  <a:gd name="T74" fmla="*/ 753 w 766"/>
                  <a:gd name="T75" fmla="*/ 358 h 454"/>
                  <a:gd name="T76" fmla="*/ 762 w 766"/>
                  <a:gd name="T77" fmla="*/ 374 h 454"/>
                  <a:gd name="T78" fmla="*/ 762 w 766"/>
                  <a:gd name="T79" fmla="*/ 422 h 454"/>
                  <a:gd name="T80" fmla="*/ 753 w 766"/>
                  <a:gd name="T81" fmla="*/ 438 h 454"/>
                  <a:gd name="T82" fmla="*/ 739 w 766"/>
                  <a:gd name="T83" fmla="*/ 448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66" h="454">
                    <a:moveTo>
                      <a:pt x="135" y="235"/>
                    </a:moveTo>
                    <a:lnTo>
                      <a:pt x="126" y="224"/>
                    </a:lnTo>
                    <a:lnTo>
                      <a:pt x="117" y="219"/>
                    </a:lnTo>
                    <a:lnTo>
                      <a:pt x="108" y="213"/>
                    </a:lnTo>
                    <a:lnTo>
                      <a:pt x="99" y="203"/>
                    </a:lnTo>
                    <a:lnTo>
                      <a:pt x="90" y="197"/>
                    </a:lnTo>
                    <a:lnTo>
                      <a:pt x="81" y="192"/>
                    </a:lnTo>
                    <a:lnTo>
                      <a:pt x="76" y="181"/>
                    </a:lnTo>
                    <a:lnTo>
                      <a:pt x="67" y="176"/>
                    </a:lnTo>
                    <a:lnTo>
                      <a:pt x="63" y="171"/>
                    </a:lnTo>
                    <a:lnTo>
                      <a:pt x="54" y="160"/>
                    </a:lnTo>
                    <a:lnTo>
                      <a:pt x="49" y="155"/>
                    </a:lnTo>
                    <a:lnTo>
                      <a:pt x="45" y="149"/>
                    </a:lnTo>
                    <a:lnTo>
                      <a:pt x="36" y="144"/>
                    </a:lnTo>
                    <a:lnTo>
                      <a:pt x="32" y="133"/>
                    </a:lnTo>
                    <a:lnTo>
                      <a:pt x="27" y="128"/>
                    </a:lnTo>
                    <a:lnTo>
                      <a:pt x="23" y="122"/>
                    </a:lnTo>
                    <a:lnTo>
                      <a:pt x="18" y="117"/>
                    </a:lnTo>
                    <a:lnTo>
                      <a:pt x="18" y="112"/>
                    </a:lnTo>
                    <a:lnTo>
                      <a:pt x="14" y="101"/>
                    </a:lnTo>
                    <a:lnTo>
                      <a:pt x="9" y="96"/>
                    </a:lnTo>
                    <a:lnTo>
                      <a:pt x="9" y="90"/>
                    </a:lnTo>
                    <a:lnTo>
                      <a:pt x="5" y="85"/>
                    </a:lnTo>
                    <a:lnTo>
                      <a:pt x="5" y="80"/>
                    </a:lnTo>
                    <a:lnTo>
                      <a:pt x="0" y="74"/>
                    </a:lnTo>
                    <a:lnTo>
                      <a:pt x="0" y="48"/>
                    </a:lnTo>
                    <a:lnTo>
                      <a:pt x="5" y="42"/>
                    </a:lnTo>
                    <a:lnTo>
                      <a:pt x="5" y="32"/>
                    </a:lnTo>
                    <a:lnTo>
                      <a:pt x="9" y="32"/>
                    </a:lnTo>
                    <a:lnTo>
                      <a:pt x="18" y="21"/>
                    </a:lnTo>
                    <a:lnTo>
                      <a:pt x="14" y="21"/>
                    </a:lnTo>
                    <a:lnTo>
                      <a:pt x="18" y="21"/>
                    </a:lnTo>
                    <a:lnTo>
                      <a:pt x="23" y="16"/>
                    </a:lnTo>
                    <a:lnTo>
                      <a:pt x="27" y="16"/>
                    </a:lnTo>
                    <a:lnTo>
                      <a:pt x="32" y="10"/>
                    </a:lnTo>
                    <a:lnTo>
                      <a:pt x="36" y="10"/>
                    </a:lnTo>
                    <a:lnTo>
                      <a:pt x="41" y="10"/>
                    </a:lnTo>
                    <a:lnTo>
                      <a:pt x="45" y="5"/>
                    </a:lnTo>
                    <a:lnTo>
                      <a:pt x="54" y="5"/>
                    </a:lnTo>
                    <a:lnTo>
                      <a:pt x="58" y="5"/>
                    </a:lnTo>
                    <a:lnTo>
                      <a:pt x="63" y="0"/>
                    </a:lnTo>
                    <a:lnTo>
                      <a:pt x="72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94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7" y="0"/>
                    </a:lnTo>
                    <a:lnTo>
                      <a:pt x="126" y="0"/>
                    </a:lnTo>
                    <a:lnTo>
                      <a:pt x="139" y="0"/>
                    </a:lnTo>
                    <a:lnTo>
                      <a:pt x="148" y="5"/>
                    </a:lnTo>
                    <a:lnTo>
                      <a:pt x="157" y="5"/>
                    </a:lnTo>
                    <a:lnTo>
                      <a:pt x="166" y="5"/>
                    </a:lnTo>
                    <a:lnTo>
                      <a:pt x="175" y="10"/>
                    </a:lnTo>
                    <a:lnTo>
                      <a:pt x="184" y="10"/>
                    </a:lnTo>
                    <a:lnTo>
                      <a:pt x="197" y="10"/>
                    </a:lnTo>
                    <a:lnTo>
                      <a:pt x="206" y="16"/>
                    </a:lnTo>
                    <a:lnTo>
                      <a:pt x="220" y="16"/>
                    </a:lnTo>
                    <a:lnTo>
                      <a:pt x="229" y="21"/>
                    </a:lnTo>
                    <a:lnTo>
                      <a:pt x="238" y="21"/>
                    </a:lnTo>
                    <a:lnTo>
                      <a:pt x="251" y="26"/>
                    </a:lnTo>
                    <a:lnTo>
                      <a:pt x="260" y="32"/>
                    </a:lnTo>
                    <a:lnTo>
                      <a:pt x="273" y="32"/>
                    </a:lnTo>
                    <a:lnTo>
                      <a:pt x="287" y="37"/>
                    </a:lnTo>
                    <a:lnTo>
                      <a:pt x="296" y="42"/>
                    </a:lnTo>
                    <a:lnTo>
                      <a:pt x="309" y="48"/>
                    </a:lnTo>
                    <a:lnTo>
                      <a:pt x="323" y="53"/>
                    </a:lnTo>
                    <a:lnTo>
                      <a:pt x="332" y="53"/>
                    </a:lnTo>
                    <a:lnTo>
                      <a:pt x="345" y="58"/>
                    </a:lnTo>
                    <a:lnTo>
                      <a:pt x="359" y="64"/>
                    </a:lnTo>
                    <a:lnTo>
                      <a:pt x="368" y="69"/>
                    </a:lnTo>
                    <a:lnTo>
                      <a:pt x="381" y="74"/>
                    </a:lnTo>
                    <a:lnTo>
                      <a:pt x="394" y="80"/>
                    </a:lnTo>
                    <a:lnTo>
                      <a:pt x="403" y="85"/>
                    </a:lnTo>
                    <a:lnTo>
                      <a:pt x="417" y="90"/>
                    </a:lnTo>
                    <a:lnTo>
                      <a:pt x="430" y="96"/>
                    </a:lnTo>
                    <a:lnTo>
                      <a:pt x="439" y="106"/>
                    </a:lnTo>
                    <a:lnTo>
                      <a:pt x="453" y="112"/>
                    </a:lnTo>
                    <a:lnTo>
                      <a:pt x="466" y="117"/>
                    </a:lnTo>
                    <a:lnTo>
                      <a:pt x="475" y="122"/>
                    </a:lnTo>
                    <a:lnTo>
                      <a:pt x="488" y="128"/>
                    </a:lnTo>
                    <a:lnTo>
                      <a:pt x="497" y="133"/>
                    </a:lnTo>
                    <a:lnTo>
                      <a:pt x="511" y="144"/>
                    </a:lnTo>
                    <a:lnTo>
                      <a:pt x="520" y="149"/>
                    </a:lnTo>
                    <a:lnTo>
                      <a:pt x="533" y="155"/>
                    </a:lnTo>
                    <a:lnTo>
                      <a:pt x="542" y="160"/>
                    </a:lnTo>
                    <a:lnTo>
                      <a:pt x="556" y="171"/>
                    </a:lnTo>
                    <a:lnTo>
                      <a:pt x="565" y="176"/>
                    </a:lnTo>
                    <a:lnTo>
                      <a:pt x="578" y="181"/>
                    </a:lnTo>
                    <a:lnTo>
                      <a:pt x="587" y="192"/>
                    </a:lnTo>
                    <a:lnTo>
                      <a:pt x="596" y="197"/>
                    </a:lnTo>
                    <a:lnTo>
                      <a:pt x="605" y="203"/>
                    </a:lnTo>
                    <a:lnTo>
                      <a:pt x="618" y="213"/>
                    </a:lnTo>
                    <a:lnTo>
                      <a:pt x="627" y="219"/>
                    </a:lnTo>
                    <a:lnTo>
                      <a:pt x="636" y="224"/>
                    </a:lnTo>
                    <a:lnTo>
                      <a:pt x="645" y="235"/>
                    </a:lnTo>
                    <a:lnTo>
                      <a:pt x="654" y="240"/>
                    </a:lnTo>
                    <a:lnTo>
                      <a:pt x="663" y="251"/>
                    </a:lnTo>
                    <a:lnTo>
                      <a:pt x="668" y="256"/>
                    </a:lnTo>
                    <a:lnTo>
                      <a:pt x="677" y="261"/>
                    </a:lnTo>
                    <a:lnTo>
                      <a:pt x="686" y="272"/>
                    </a:lnTo>
                    <a:lnTo>
                      <a:pt x="690" y="277"/>
                    </a:lnTo>
                    <a:lnTo>
                      <a:pt x="699" y="283"/>
                    </a:lnTo>
                    <a:lnTo>
                      <a:pt x="708" y="293"/>
                    </a:lnTo>
                    <a:lnTo>
                      <a:pt x="712" y="299"/>
                    </a:lnTo>
                    <a:lnTo>
                      <a:pt x="717" y="304"/>
                    </a:lnTo>
                    <a:lnTo>
                      <a:pt x="726" y="309"/>
                    </a:lnTo>
                    <a:lnTo>
                      <a:pt x="730" y="320"/>
                    </a:lnTo>
                    <a:lnTo>
                      <a:pt x="735" y="326"/>
                    </a:lnTo>
                    <a:lnTo>
                      <a:pt x="739" y="331"/>
                    </a:lnTo>
                    <a:lnTo>
                      <a:pt x="744" y="336"/>
                    </a:lnTo>
                    <a:lnTo>
                      <a:pt x="748" y="342"/>
                    </a:lnTo>
                    <a:lnTo>
                      <a:pt x="753" y="352"/>
                    </a:lnTo>
                    <a:lnTo>
                      <a:pt x="753" y="358"/>
                    </a:lnTo>
                    <a:lnTo>
                      <a:pt x="757" y="363"/>
                    </a:lnTo>
                    <a:lnTo>
                      <a:pt x="762" y="368"/>
                    </a:lnTo>
                    <a:lnTo>
                      <a:pt x="762" y="374"/>
                    </a:lnTo>
                    <a:lnTo>
                      <a:pt x="766" y="379"/>
                    </a:lnTo>
                    <a:lnTo>
                      <a:pt x="766" y="416"/>
                    </a:lnTo>
                    <a:lnTo>
                      <a:pt x="762" y="422"/>
                    </a:lnTo>
                    <a:lnTo>
                      <a:pt x="762" y="427"/>
                    </a:lnTo>
                    <a:lnTo>
                      <a:pt x="757" y="432"/>
                    </a:lnTo>
                    <a:lnTo>
                      <a:pt x="753" y="438"/>
                    </a:lnTo>
                    <a:lnTo>
                      <a:pt x="748" y="438"/>
                    </a:lnTo>
                    <a:lnTo>
                      <a:pt x="744" y="443"/>
                    </a:lnTo>
                    <a:lnTo>
                      <a:pt x="739" y="448"/>
                    </a:lnTo>
                    <a:lnTo>
                      <a:pt x="730" y="448"/>
                    </a:lnTo>
                    <a:lnTo>
                      <a:pt x="726" y="45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2" name="Freeform 84"/>
              <p:cNvSpPr>
                <a:spLocks/>
              </p:cNvSpPr>
              <p:nvPr/>
            </p:nvSpPr>
            <p:spPr bwMode="auto">
              <a:xfrm>
                <a:off x="2709863" y="4832350"/>
                <a:ext cx="938213" cy="355600"/>
              </a:xfrm>
              <a:custGeom>
                <a:avLst/>
                <a:gdLst>
                  <a:gd name="T0" fmla="*/ 591 w 591"/>
                  <a:gd name="T1" fmla="*/ 219 h 224"/>
                  <a:gd name="T2" fmla="*/ 586 w 591"/>
                  <a:gd name="T3" fmla="*/ 219 h 224"/>
                  <a:gd name="T4" fmla="*/ 582 w 591"/>
                  <a:gd name="T5" fmla="*/ 219 h 224"/>
                  <a:gd name="T6" fmla="*/ 573 w 591"/>
                  <a:gd name="T7" fmla="*/ 224 h 224"/>
                  <a:gd name="T8" fmla="*/ 568 w 591"/>
                  <a:gd name="T9" fmla="*/ 224 h 224"/>
                  <a:gd name="T10" fmla="*/ 559 w 591"/>
                  <a:gd name="T11" fmla="*/ 224 h 224"/>
                  <a:gd name="T12" fmla="*/ 555 w 591"/>
                  <a:gd name="T13" fmla="*/ 224 h 224"/>
                  <a:gd name="T14" fmla="*/ 546 w 591"/>
                  <a:gd name="T15" fmla="*/ 224 h 224"/>
                  <a:gd name="T16" fmla="*/ 537 w 591"/>
                  <a:gd name="T17" fmla="*/ 224 h 224"/>
                  <a:gd name="T18" fmla="*/ 533 w 591"/>
                  <a:gd name="T19" fmla="*/ 224 h 224"/>
                  <a:gd name="T20" fmla="*/ 524 w 591"/>
                  <a:gd name="T21" fmla="*/ 224 h 224"/>
                  <a:gd name="T22" fmla="*/ 515 w 591"/>
                  <a:gd name="T23" fmla="*/ 224 h 224"/>
                  <a:gd name="T24" fmla="*/ 506 w 591"/>
                  <a:gd name="T25" fmla="*/ 224 h 224"/>
                  <a:gd name="T26" fmla="*/ 497 w 591"/>
                  <a:gd name="T27" fmla="*/ 224 h 224"/>
                  <a:gd name="T28" fmla="*/ 488 w 591"/>
                  <a:gd name="T29" fmla="*/ 224 h 224"/>
                  <a:gd name="T30" fmla="*/ 479 w 591"/>
                  <a:gd name="T31" fmla="*/ 219 h 224"/>
                  <a:gd name="T32" fmla="*/ 465 w 591"/>
                  <a:gd name="T33" fmla="*/ 219 h 224"/>
                  <a:gd name="T34" fmla="*/ 456 w 591"/>
                  <a:gd name="T35" fmla="*/ 219 h 224"/>
                  <a:gd name="T36" fmla="*/ 448 w 591"/>
                  <a:gd name="T37" fmla="*/ 213 h 224"/>
                  <a:gd name="T38" fmla="*/ 439 w 591"/>
                  <a:gd name="T39" fmla="*/ 213 h 224"/>
                  <a:gd name="T40" fmla="*/ 425 w 591"/>
                  <a:gd name="T41" fmla="*/ 208 h 224"/>
                  <a:gd name="T42" fmla="*/ 416 w 591"/>
                  <a:gd name="T43" fmla="*/ 208 h 224"/>
                  <a:gd name="T44" fmla="*/ 403 w 591"/>
                  <a:gd name="T45" fmla="*/ 203 h 224"/>
                  <a:gd name="T46" fmla="*/ 394 w 591"/>
                  <a:gd name="T47" fmla="*/ 203 h 224"/>
                  <a:gd name="T48" fmla="*/ 380 w 591"/>
                  <a:gd name="T49" fmla="*/ 197 h 224"/>
                  <a:gd name="T50" fmla="*/ 371 w 591"/>
                  <a:gd name="T51" fmla="*/ 192 h 224"/>
                  <a:gd name="T52" fmla="*/ 358 w 591"/>
                  <a:gd name="T53" fmla="*/ 192 h 224"/>
                  <a:gd name="T54" fmla="*/ 349 w 591"/>
                  <a:gd name="T55" fmla="*/ 187 h 224"/>
                  <a:gd name="T56" fmla="*/ 336 w 591"/>
                  <a:gd name="T57" fmla="*/ 181 h 224"/>
                  <a:gd name="T58" fmla="*/ 322 w 591"/>
                  <a:gd name="T59" fmla="*/ 181 h 224"/>
                  <a:gd name="T60" fmla="*/ 313 w 591"/>
                  <a:gd name="T61" fmla="*/ 176 h 224"/>
                  <a:gd name="T62" fmla="*/ 300 w 591"/>
                  <a:gd name="T63" fmla="*/ 171 h 224"/>
                  <a:gd name="T64" fmla="*/ 286 w 591"/>
                  <a:gd name="T65" fmla="*/ 165 h 224"/>
                  <a:gd name="T66" fmla="*/ 277 w 591"/>
                  <a:gd name="T67" fmla="*/ 160 h 224"/>
                  <a:gd name="T68" fmla="*/ 264 w 591"/>
                  <a:gd name="T69" fmla="*/ 155 h 224"/>
                  <a:gd name="T70" fmla="*/ 250 w 591"/>
                  <a:gd name="T71" fmla="*/ 149 h 224"/>
                  <a:gd name="T72" fmla="*/ 241 w 591"/>
                  <a:gd name="T73" fmla="*/ 144 h 224"/>
                  <a:gd name="T74" fmla="*/ 228 w 591"/>
                  <a:gd name="T75" fmla="*/ 139 h 224"/>
                  <a:gd name="T76" fmla="*/ 215 w 591"/>
                  <a:gd name="T77" fmla="*/ 133 h 224"/>
                  <a:gd name="T78" fmla="*/ 206 w 591"/>
                  <a:gd name="T79" fmla="*/ 128 h 224"/>
                  <a:gd name="T80" fmla="*/ 192 w 591"/>
                  <a:gd name="T81" fmla="*/ 123 h 224"/>
                  <a:gd name="T82" fmla="*/ 179 w 591"/>
                  <a:gd name="T83" fmla="*/ 117 h 224"/>
                  <a:gd name="T84" fmla="*/ 170 w 591"/>
                  <a:gd name="T85" fmla="*/ 107 h 224"/>
                  <a:gd name="T86" fmla="*/ 156 w 591"/>
                  <a:gd name="T87" fmla="*/ 101 h 224"/>
                  <a:gd name="T88" fmla="*/ 143 w 591"/>
                  <a:gd name="T89" fmla="*/ 96 h 224"/>
                  <a:gd name="T90" fmla="*/ 134 w 591"/>
                  <a:gd name="T91" fmla="*/ 91 h 224"/>
                  <a:gd name="T92" fmla="*/ 121 w 591"/>
                  <a:gd name="T93" fmla="*/ 85 h 224"/>
                  <a:gd name="T94" fmla="*/ 112 w 591"/>
                  <a:gd name="T95" fmla="*/ 74 h 224"/>
                  <a:gd name="T96" fmla="*/ 98 w 591"/>
                  <a:gd name="T97" fmla="*/ 69 h 224"/>
                  <a:gd name="T98" fmla="*/ 89 w 591"/>
                  <a:gd name="T99" fmla="*/ 64 h 224"/>
                  <a:gd name="T100" fmla="*/ 76 w 591"/>
                  <a:gd name="T101" fmla="*/ 53 h 224"/>
                  <a:gd name="T102" fmla="*/ 67 w 591"/>
                  <a:gd name="T103" fmla="*/ 48 h 224"/>
                  <a:gd name="T104" fmla="*/ 58 w 591"/>
                  <a:gd name="T105" fmla="*/ 42 h 224"/>
                  <a:gd name="T106" fmla="*/ 44 w 591"/>
                  <a:gd name="T107" fmla="*/ 32 h 224"/>
                  <a:gd name="T108" fmla="*/ 35 w 591"/>
                  <a:gd name="T109" fmla="*/ 26 h 224"/>
                  <a:gd name="T110" fmla="*/ 26 w 591"/>
                  <a:gd name="T111" fmla="*/ 21 h 224"/>
                  <a:gd name="T112" fmla="*/ 18 w 591"/>
                  <a:gd name="T113" fmla="*/ 10 h 224"/>
                  <a:gd name="T114" fmla="*/ 9 w 591"/>
                  <a:gd name="T115" fmla="*/ 5 h 224"/>
                  <a:gd name="T116" fmla="*/ 0 w 591"/>
                  <a:gd name="T117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91" h="224">
                    <a:moveTo>
                      <a:pt x="591" y="219"/>
                    </a:moveTo>
                    <a:lnTo>
                      <a:pt x="586" y="219"/>
                    </a:lnTo>
                    <a:lnTo>
                      <a:pt x="582" y="219"/>
                    </a:lnTo>
                    <a:lnTo>
                      <a:pt x="573" y="224"/>
                    </a:lnTo>
                    <a:lnTo>
                      <a:pt x="568" y="224"/>
                    </a:lnTo>
                    <a:lnTo>
                      <a:pt x="559" y="224"/>
                    </a:lnTo>
                    <a:lnTo>
                      <a:pt x="555" y="224"/>
                    </a:lnTo>
                    <a:lnTo>
                      <a:pt x="546" y="224"/>
                    </a:lnTo>
                    <a:lnTo>
                      <a:pt x="537" y="224"/>
                    </a:lnTo>
                    <a:lnTo>
                      <a:pt x="533" y="224"/>
                    </a:lnTo>
                    <a:lnTo>
                      <a:pt x="524" y="224"/>
                    </a:lnTo>
                    <a:lnTo>
                      <a:pt x="515" y="224"/>
                    </a:lnTo>
                    <a:lnTo>
                      <a:pt x="506" y="224"/>
                    </a:lnTo>
                    <a:lnTo>
                      <a:pt x="497" y="224"/>
                    </a:lnTo>
                    <a:lnTo>
                      <a:pt x="488" y="224"/>
                    </a:lnTo>
                    <a:lnTo>
                      <a:pt x="479" y="219"/>
                    </a:lnTo>
                    <a:lnTo>
                      <a:pt x="465" y="219"/>
                    </a:lnTo>
                    <a:lnTo>
                      <a:pt x="456" y="219"/>
                    </a:lnTo>
                    <a:lnTo>
                      <a:pt x="448" y="213"/>
                    </a:lnTo>
                    <a:lnTo>
                      <a:pt x="439" y="213"/>
                    </a:lnTo>
                    <a:lnTo>
                      <a:pt x="425" y="208"/>
                    </a:lnTo>
                    <a:lnTo>
                      <a:pt x="416" y="208"/>
                    </a:lnTo>
                    <a:lnTo>
                      <a:pt x="403" y="203"/>
                    </a:lnTo>
                    <a:lnTo>
                      <a:pt x="394" y="203"/>
                    </a:lnTo>
                    <a:lnTo>
                      <a:pt x="380" y="197"/>
                    </a:lnTo>
                    <a:lnTo>
                      <a:pt x="371" y="192"/>
                    </a:lnTo>
                    <a:lnTo>
                      <a:pt x="358" y="192"/>
                    </a:lnTo>
                    <a:lnTo>
                      <a:pt x="349" y="187"/>
                    </a:lnTo>
                    <a:lnTo>
                      <a:pt x="336" y="181"/>
                    </a:lnTo>
                    <a:lnTo>
                      <a:pt x="322" y="181"/>
                    </a:lnTo>
                    <a:lnTo>
                      <a:pt x="313" y="176"/>
                    </a:lnTo>
                    <a:lnTo>
                      <a:pt x="300" y="171"/>
                    </a:lnTo>
                    <a:lnTo>
                      <a:pt x="286" y="165"/>
                    </a:lnTo>
                    <a:lnTo>
                      <a:pt x="277" y="160"/>
                    </a:lnTo>
                    <a:lnTo>
                      <a:pt x="264" y="155"/>
                    </a:lnTo>
                    <a:lnTo>
                      <a:pt x="250" y="149"/>
                    </a:lnTo>
                    <a:lnTo>
                      <a:pt x="241" y="144"/>
                    </a:lnTo>
                    <a:lnTo>
                      <a:pt x="228" y="139"/>
                    </a:lnTo>
                    <a:lnTo>
                      <a:pt x="215" y="133"/>
                    </a:lnTo>
                    <a:lnTo>
                      <a:pt x="206" y="128"/>
                    </a:lnTo>
                    <a:lnTo>
                      <a:pt x="192" y="123"/>
                    </a:lnTo>
                    <a:lnTo>
                      <a:pt x="179" y="117"/>
                    </a:lnTo>
                    <a:lnTo>
                      <a:pt x="170" y="107"/>
                    </a:lnTo>
                    <a:lnTo>
                      <a:pt x="156" y="101"/>
                    </a:lnTo>
                    <a:lnTo>
                      <a:pt x="143" y="96"/>
                    </a:lnTo>
                    <a:lnTo>
                      <a:pt x="134" y="91"/>
                    </a:lnTo>
                    <a:lnTo>
                      <a:pt x="121" y="85"/>
                    </a:lnTo>
                    <a:lnTo>
                      <a:pt x="112" y="74"/>
                    </a:lnTo>
                    <a:lnTo>
                      <a:pt x="98" y="69"/>
                    </a:lnTo>
                    <a:lnTo>
                      <a:pt x="89" y="64"/>
                    </a:lnTo>
                    <a:lnTo>
                      <a:pt x="76" y="53"/>
                    </a:lnTo>
                    <a:lnTo>
                      <a:pt x="67" y="48"/>
                    </a:lnTo>
                    <a:lnTo>
                      <a:pt x="58" y="42"/>
                    </a:lnTo>
                    <a:lnTo>
                      <a:pt x="44" y="32"/>
                    </a:lnTo>
                    <a:lnTo>
                      <a:pt x="35" y="26"/>
                    </a:lnTo>
                    <a:lnTo>
                      <a:pt x="26" y="21"/>
                    </a:lnTo>
                    <a:lnTo>
                      <a:pt x="18" y="10"/>
                    </a:lnTo>
                    <a:lnTo>
                      <a:pt x="9" y="5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833" name="Group 832"/>
          <p:cNvGrpSpPr/>
          <p:nvPr/>
        </p:nvGrpSpPr>
        <p:grpSpPr>
          <a:xfrm>
            <a:off x="5077203" y="1258101"/>
            <a:ext cx="3173016" cy="2989660"/>
            <a:chOff x="6169025" y="1682750"/>
            <a:chExt cx="4230688" cy="3986213"/>
          </a:xfrm>
        </p:grpSpPr>
        <p:grpSp>
          <p:nvGrpSpPr>
            <p:cNvPr id="834" name="Group 833"/>
            <p:cNvGrpSpPr/>
            <p:nvPr/>
          </p:nvGrpSpPr>
          <p:grpSpPr>
            <a:xfrm>
              <a:off x="6169025" y="1682750"/>
              <a:ext cx="4230688" cy="3986213"/>
              <a:chOff x="6169025" y="1682750"/>
              <a:chExt cx="4230688" cy="3986213"/>
            </a:xfrm>
          </p:grpSpPr>
          <p:grpSp>
            <p:nvGrpSpPr>
              <p:cNvPr id="838" name="Group 837"/>
              <p:cNvGrpSpPr/>
              <p:nvPr/>
            </p:nvGrpSpPr>
            <p:grpSpPr>
              <a:xfrm>
                <a:off x="9281313" y="2589917"/>
                <a:ext cx="813880" cy="169278"/>
                <a:chOff x="9282779" y="2934017"/>
                <a:chExt cx="1216296" cy="228020"/>
              </a:xfrm>
            </p:grpSpPr>
            <p:sp>
              <p:nvSpPr>
                <p:cNvPr id="931" name="Rectangle 681"/>
                <p:cNvSpPr>
                  <a:spLocks noChangeArrowheads="1"/>
                </p:cNvSpPr>
                <p:nvPr/>
              </p:nvSpPr>
              <p:spPr bwMode="auto">
                <a:xfrm>
                  <a:off x="9547225" y="2934017"/>
                  <a:ext cx="951850" cy="2280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Travertine</a:t>
                  </a:r>
                  <a:endParaRPr lang="en-US" altLang="en-US" sz="1200"/>
                </a:p>
              </p:txBody>
            </p:sp>
            <p:sp>
              <p:nvSpPr>
                <p:cNvPr id="932" name="Freeform 682"/>
                <p:cNvSpPr>
                  <a:spLocks/>
                </p:cNvSpPr>
                <p:nvPr/>
              </p:nvSpPr>
              <p:spPr bwMode="auto">
                <a:xfrm>
                  <a:off x="9282779" y="2936081"/>
                  <a:ext cx="138272" cy="181610"/>
                </a:xfrm>
                <a:custGeom>
                  <a:avLst/>
                  <a:gdLst>
                    <a:gd name="T0" fmla="*/ 0 w 55"/>
                    <a:gd name="T1" fmla="*/ 44 h 88"/>
                    <a:gd name="T2" fmla="*/ 55 w 55"/>
                    <a:gd name="T3" fmla="*/ 88 h 88"/>
                    <a:gd name="T4" fmla="*/ 55 w 55"/>
                    <a:gd name="T5" fmla="*/ 0 h 88"/>
                    <a:gd name="T6" fmla="*/ 0 w 55"/>
                    <a:gd name="T7" fmla="*/ 44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88">
                      <a:moveTo>
                        <a:pt x="0" y="44"/>
                      </a:moveTo>
                      <a:lnTo>
                        <a:pt x="55" y="88"/>
                      </a:lnTo>
                      <a:lnTo>
                        <a:pt x="55" y="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839" name="Group 838"/>
              <p:cNvGrpSpPr/>
              <p:nvPr/>
            </p:nvGrpSpPr>
            <p:grpSpPr>
              <a:xfrm>
                <a:off x="6169025" y="1682750"/>
                <a:ext cx="4230688" cy="3986213"/>
                <a:chOff x="711200" y="1701800"/>
                <a:chExt cx="4230688" cy="3986213"/>
              </a:xfrm>
            </p:grpSpPr>
            <p:sp>
              <p:nvSpPr>
                <p:cNvPr id="840" name="Rectangle 185"/>
                <p:cNvSpPr>
                  <a:spLocks noChangeArrowheads="1"/>
                </p:cNvSpPr>
                <p:nvPr/>
              </p:nvSpPr>
              <p:spPr bwMode="auto">
                <a:xfrm>
                  <a:off x="711200" y="1701800"/>
                  <a:ext cx="4230688" cy="398621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grpSp>
              <p:nvGrpSpPr>
                <p:cNvPr id="841" name="Group 840"/>
                <p:cNvGrpSpPr/>
                <p:nvPr/>
              </p:nvGrpSpPr>
              <p:grpSpPr>
                <a:xfrm>
                  <a:off x="860424" y="1930400"/>
                  <a:ext cx="2835491" cy="2973926"/>
                  <a:chOff x="860424" y="1930400"/>
                  <a:chExt cx="2835491" cy="2973926"/>
                </a:xfrm>
              </p:grpSpPr>
              <p:sp>
                <p:nvSpPr>
                  <p:cNvPr id="842" name="Freeform 257"/>
                  <p:cNvSpPr>
                    <a:spLocks noChangeAspect="1"/>
                  </p:cNvSpPr>
                  <p:nvPr/>
                </p:nvSpPr>
                <p:spPr bwMode="auto">
                  <a:xfrm>
                    <a:off x="3640137" y="48402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43" name="Freeform 258"/>
                  <p:cNvSpPr>
                    <a:spLocks noChangeAspect="1"/>
                  </p:cNvSpPr>
                  <p:nvPr/>
                </p:nvSpPr>
                <p:spPr bwMode="auto">
                  <a:xfrm>
                    <a:off x="2601912" y="439896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44" name="Freeform 259"/>
                  <p:cNvSpPr>
                    <a:spLocks noChangeAspect="1"/>
                  </p:cNvSpPr>
                  <p:nvPr/>
                </p:nvSpPr>
                <p:spPr bwMode="auto">
                  <a:xfrm>
                    <a:off x="2019299" y="409416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45" name="Freeform 260"/>
                  <p:cNvSpPr>
                    <a:spLocks noChangeAspect="1"/>
                  </p:cNvSpPr>
                  <p:nvPr/>
                </p:nvSpPr>
                <p:spPr bwMode="auto">
                  <a:xfrm>
                    <a:off x="2325687" y="4348163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46" name="Freeform 261"/>
                  <p:cNvSpPr>
                    <a:spLocks noChangeAspect="1"/>
                  </p:cNvSpPr>
                  <p:nvPr/>
                </p:nvSpPr>
                <p:spPr bwMode="auto">
                  <a:xfrm>
                    <a:off x="2446337" y="4652963"/>
                    <a:ext cx="53352" cy="66040"/>
                  </a:xfrm>
                  <a:custGeom>
                    <a:avLst/>
                    <a:gdLst>
                      <a:gd name="T0" fmla="*/ 0 w 22"/>
                      <a:gd name="T1" fmla="*/ 2147483646 h 33"/>
                      <a:gd name="T2" fmla="*/ 2147483646 w 22"/>
                      <a:gd name="T3" fmla="*/ 2147483646 h 33"/>
                      <a:gd name="T4" fmla="*/ 2147483646 w 22"/>
                      <a:gd name="T5" fmla="*/ 0 h 33"/>
                      <a:gd name="T6" fmla="*/ 0 w 22"/>
                      <a:gd name="T7" fmla="*/ 2147483646 h 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3">
                        <a:moveTo>
                          <a:pt x="0" y="16"/>
                        </a:moveTo>
                        <a:lnTo>
                          <a:pt x="22" y="33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47" name="Freeform 262"/>
                  <p:cNvSpPr>
                    <a:spLocks noChangeAspect="1"/>
                  </p:cNvSpPr>
                  <p:nvPr/>
                </p:nvSpPr>
                <p:spPr bwMode="auto">
                  <a:xfrm>
                    <a:off x="1536699" y="420370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48" name="Freeform 263"/>
                  <p:cNvSpPr>
                    <a:spLocks noChangeAspect="1"/>
                  </p:cNvSpPr>
                  <p:nvPr/>
                </p:nvSpPr>
                <p:spPr bwMode="auto">
                  <a:xfrm>
                    <a:off x="2765424" y="417036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49" name="Freeform 264"/>
                  <p:cNvSpPr>
                    <a:spLocks noChangeAspect="1"/>
                  </p:cNvSpPr>
                  <p:nvPr/>
                </p:nvSpPr>
                <p:spPr bwMode="auto">
                  <a:xfrm>
                    <a:off x="1373187" y="365283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0" name="Freeform 265"/>
                  <p:cNvSpPr>
                    <a:spLocks noChangeAspect="1"/>
                  </p:cNvSpPr>
                  <p:nvPr/>
                </p:nvSpPr>
                <p:spPr bwMode="auto">
                  <a:xfrm>
                    <a:off x="2779712" y="4314825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1" name="Freeform 266"/>
                  <p:cNvSpPr>
                    <a:spLocks noChangeAspect="1"/>
                  </p:cNvSpPr>
                  <p:nvPr/>
                </p:nvSpPr>
                <p:spPr bwMode="auto">
                  <a:xfrm>
                    <a:off x="2119312" y="360997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2" name="Freeform 267"/>
                  <p:cNvSpPr>
                    <a:spLocks noChangeAspect="1"/>
                  </p:cNvSpPr>
                  <p:nvPr/>
                </p:nvSpPr>
                <p:spPr bwMode="auto">
                  <a:xfrm>
                    <a:off x="1485899" y="3736975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3" name="Freeform 268"/>
                  <p:cNvSpPr>
                    <a:spLocks noChangeAspect="1"/>
                  </p:cNvSpPr>
                  <p:nvPr/>
                </p:nvSpPr>
                <p:spPr bwMode="auto">
                  <a:xfrm>
                    <a:off x="1890712" y="444976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4" name="Freeform 269"/>
                  <p:cNvSpPr>
                    <a:spLocks noChangeAspect="1"/>
                  </p:cNvSpPr>
                  <p:nvPr/>
                </p:nvSpPr>
                <p:spPr bwMode="auto">
                  <a:xfrm>
                    <a:off x="1187449" y="23129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5" name="Freeform 270"/>
                  <p:cNvSpPr>
                    <a:spLocks noChangeAspect="1"/>
                  </p:cNvSpPr>
                  <p:nvPr/>
                </p:nvSpPr>
                <p:spPr bwMode="auto">
                  <a:xfrm>
                    <a:off x="1287462" y="26431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6" name="Freeform 271"/>
                  <p:cNvSpPr>
                    <a:spLocks noChangeAspect="1"/>
                  </p:cNvSpPr>
                  <p:nvPr/>
                </p:nvSpPr>
                <p:spPr bwMode="auto">
                  <a:xfrm>
                    <a:off x="1485899" y="2219325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7" name="Freeform 272"/>
                  <p:cNvSpPr>
                    <a:spLocks noChangeAspect="1"/>
                  </p:cNvSpPr>
                  <p:nvPr/>
                </p:nvSpPr>
                <p:spPr bwMode="auto">
                  <a:xfrm>
                    <a:off x="2012949" y="30162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8" name="Freeform 273"/>
                  <p:cNvSpPr>
                    <a:spLocks noChangeAspect="1"/>
                  </p:cNvSpPr>
                  <p:nvPr/>
                </p:nvSpPr>
                <p:spPr bwMode="auto">
                  <a:xfrm>
                    <a:off x="2274887" y="3924300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59" name="Freeform 274"/>
                  <p:cNvSpPr>
                    <a:spLocks noChangeAspect="1"/>
                  </p:cNvSpPr>
                  <p:nvPr/>
                </p:nvSpPr>
                <p:spPr bwMode="auto">
                  <a:xfrm>
                    <a:off x="1508124" y="362743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0" name="Freeform 275"/>
                  <p:cNvSpPr>
                    <a:spLocks noChangeAspect="1"/>
                  </p:cNvSpPr>
                  <p:nvPr/>
                </p:nvSpPr>
                <p:spPr bwMode="auto">
                  <a:xfrm>
                    <a:off x="1044574" y="2752725"/>
                    <a:ext cx="55778" cy="66040"/>
                  </a:xfrm>
                  <a:custGeom>
                    <a:avLst/>
                    <a:gdLst>
                      <a:gd name="T0" fmla="*/ 0 w 23"/>
                      <a:gd name="T1" fmla="*/ 2147483646 h 33"/>
                      <a:gd name="T2" fmla="*/ 2147483646 w 23"/>
                      <a:gd name="T3" fmla="*/ 2147483646 h 33"/>
                      <a:gd name="T4" fmla="*/ 2147483646 w 23"/>
                      <a:gd name="T5" fmla="*/ 0 h 33"/>
                      <a:gd name="T6" fmla="*/ 0 w 23"/>
                      <a:gd name="T7" fmla="*/ 2147483646 h 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3">
                        <a:moveTo>
                          <a:pt x="0" y="16"/>
                        </a:moveTo>
                        <a:lnTo>
                          <a:pt x="23" y="33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1" name="Freeform 276"/>
                  <p:cNvSpPr>
                    <a:spLocks noChangeAspect="1"/>
                  </p:cNvSpPr>
                  <p:nvPr/>
                </p:nvSpPr>
                <p:spPr bwMode="auto">
                  <a:xfrm>
                    <a:off x="1293812" y="3873500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2" name="Freeform 277"/>
                  <p:cNvSpPr>
                    <a:spLocks noChangeAspect="1"/>
                  </p:cNvSpPr>
                  <p:nvPr/>
                </p:nvSpPr>
                <p:spPr bwMode="auto">
                  <a:xfrm>
                    <a:off x="1849437" y="4119563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3" name="Freeform 278"/>
                  <p:cNvSpPr>
                    <a:spLocks noChangeAspect="1"/>
                  </p:cNvSpPr>
                  <p:nvPr/>
                </p:nvSpPr>
                <p:spPr bwMode="auto">
                  <a:xfrm>
                    <a:off x="1998662" y="374650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4" name="Freeform 279"/>
                  <p:cNvSpPr>
                    <a:spLocks noChangeAspect="1"/>
                  </p:cNvSpPr>
                  <p:nvPr/>
                </p:nvSpPr>
                <p:spPr bwMode="auto">
                  <a:xfrm>
                    <a:off x="1422399" y="3295650"/>
                    <a:ext cx="53352" cy="66040"/>
                  </a:xfrm>
                  <a:custGeom>
                    <a:avLst/>
                    <a:gdLst>
                      <a:gd name="T0" fmla="*/ 0 w 22"/>
                      <a:gd name="T1" fmla="*/ 2147483646 h 33"/>
                      <a:gd name="T2" fmla="*/ 2147483646 w 22"/>
                      <a:gd name="T3" fmla="*/ 2147483646 h 33"/>
                      <a:gd name="T4" fmla="*/ 2147483646 w 22"/>
                      <a:gd name="T5" fmla="*/ 0 h 33"/>
                      <a:gd name="T6" fmla="*/ 0 w 22"/>
                      <a:gd name="T7" fmla="*/ 2147483646 h 3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3">
                        <a:moveTo>
                          <a:pt x="0" y="16"/>
                        </a:moveTo>
                        <a:lnTo>
                          <a:pt x="22" y="33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5" name="Freeform 280"/>
                  <p:cNvSpPr>
                    <a:spLocks noChangeAspect="1"/>
                  </p:cNvSpPr>
                  <p:nvPr/>
                </p:nvSpPr>
                <p:spPr bwMode="auto">
                  <a:xfrm>
                    <a:off x="1344612" y="22621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6" name="Freeform 281"/>
                  <p:cNvSpPr>
                    <a:spLocks noChangeAspect="1"/>
                  </p:cNvSpPr>
                  <p:nvPr/>
                </p:nvSpPr>
                <p:spPr bwMode="auto">
                  <a:xfrm>
                    <a:off x="1250949" y="22621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7" name="Freeform 282"/>
                  <p:cNvSpPr>
                    <a:spLocks noChangeAspect="1"/>
                  </p:cNvSpPr>
                  <p:nvPr/>
                </p:nvSpPr>
                <p:spPr bwMode="auto">
                  <a:xfrm>
                    <a:off x="1258887" y="29225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8" name="Freeform 283"/>
                  <p:cNvSpPr>
                    <a:spLocks noChangeAspect="1"/>
                  </p:cNvSpPr>
                  <p:nvPr/>
                </p:nvSpPr>
                <p:spPr bwMode="auto">
                  <a:xfrm>
                    <a:off x="1173162" y="28717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69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1428749" y="29987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0" name="Freeform 285"/>
                  <p:cNvSpPr>
                    <a:spLocks noChangeAspect="1"/>
                  </p:cNvSpPr>
                  <p:nvPr/>
                </p:nvSpPr>
                <p:spPr bwMode="auto">
                  <a:xfrm>
                    <a:off x="1279524" y="28209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1" name="Freeform 286"/>
                  <p:cNvSpPr>
                    <a:spLocks noChangeAspect="1"/>
                  </p:cNvSpPr>
                  <p:nvPr/>
                </p:nvSpPr>
                <p:spPr bwMode="auto">
                  <a:xfrm>
                    <a:off x="1230312" y="265112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2" name="Freeform 287"/>
                  <p:cNvSpPr>
                    <a:spLocks noChangeAspect="1"/>
                  </p:cNvSpPr>
                  <p:nvPr/>
                </p:nvSpPr>
                <p:spPr bwMode="auto">
                  <a:xfrm>
                    <a:off x="1116012" y="27193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3" name="Freeform 288"/>
                  <p:cNvSpPr>
                    <a:spLocks noChangeAspect="1"/>
                  </p:cNvSpPr>
                  <p:nvPr/>
                </p:nvSpPr>
                <p:spPr bwMode="auto">
                  <a:xfrm>
                    <a:off x="1009649" y="2201863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4" name="Freeform 289"/>
                  <p:cNvSpPr>
                    <a:spLocks noChangeAspect="1"/>
                  </p:cNvSpPr>
                  <p:nvPr/>
                </p:nvSpPr>
                <p:spPr bwMode="auto">
                  <a:xfrm>
                    <a:off x="1258887" y="25590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5" name="Freeform 290"/>
                  <p:cNvSpPr>
                    <a:spLocks noChangeAspect="1"/>
                  </p:cNvSpPr>
                  <p:nvPr/>
                </p:nvSpPr>
                <p:spPr bwMode="auto">
                  <a:xfrm>
                    <a:off x="1301749" y="31686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6" name="Freeform 291"/>
                  <p:cNvSpPr>
                    <a:spLocks noChangeAspect="1"/>
                  </p:cNvSpPr>
                  <p:nvPr/>
                </p:nvSpPr>
                <p:spPr bwMode="auto">
                  <a:xfrm>
                    <a:off x="1428749" y="2813050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7" name="Freeform 292"/>
                  <p:cNvSpPr>
                    <a:spLocks noChangeAspect="1"/>
                  </p:cNvSpPr>
                  <p:nvPr/>
                </p:nvSpPr>
                <p:spPr bwMode="auto">
                  <a:xfrm>
                    <a:off x="1500187" y="2813050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8" name="Freeform 293"/>
                  <p:cNvSpPr>
                    <a:spLocks noChangeAspect="1"/>
                  </p:cNvSpPr>
                  <p:nvPr/>
                </p:nvSpPr>
                <p:spPr bwMode="auto">
                  <a:xfrm>
                    <a:off x="1244599" y="2278063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79" name="Freeform 294"/>
                  <p:cNvSpPr>
                    <a:spLocks noChangeAspect="1"/>
                  </p:cNvSpPr>
                  <p:nvPr/>
                </p:nvSpPr>
                <p:spPr bwMode="auto">
                  <a:xfrm>
                    <a:off x="1230312" y="28463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0" name="Freeform 295"/>
                  <p:cNvSpPr>
                    <a:spLocks noChangeAspect="1"/>
                  </p:cNvSpPr>
                  <p:nvPr/>
                </p:nvSpPr>
                <p:spPr bwMode="auto">
                  <a:xfrm>
                    <a:off x="1138237" y="27447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1" name="Freeform 296"/>
                  <p:cNvSpPr>
                    <a:spLocks noChangeAspect="1"/>
                  </p:cNvSpPr>
                  <p:nvPr/>
                </p:nvSpPr>
                <p:spPr bwMode="auto">
                  <a:xfrm>
                    <a:off x="1273174" y="28209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2" name="Freeform 297"/>
                  <p:cNvSpPr>
                    <a:spLocks noChangeAspect="1"/>
                  </p:cNvSpPr>
                  <p:nvPr/>
                </p:nvSpPr>
                <p:spPr bwMode="auto">
                  <a:xfrm>
                    <a:off x="1273174" y="28384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3" name="Freeform 298"/>
                  <p:cNvSpPr>
                    <a:spLocks noChangeAspect="1"/>
                  </p:cNvSpPr>
                  <p:nvPr/>
                </p:nvSpPr>
                <p:spPr bwMode="auto">
                  <a:xfrm>
                    <a:off x="1009649" y="27447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4" name="Freeform 299"/>
                  <p:cNvSpPr>
                    <a:spLocks noChangeAspect="1"/>
                  </p:cNvSpPr>
                  <p:nvPr/>
                </p:nvSpPr>
                <p:spPr bwMode="auto">
                  <a:xfrm>
                    <a:off x="1173162" y="229552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5" name="Freeform 300"/>
                  <p:cNvSpPr>
                    <a:spLocks noChangeAspect="1"/>
                  </p:cNvSpPr>
                  <p:nvPr/>
                </p:nvSpPr>
                <p:spPr bwMode="auto">
                  <a:xfrm>
                    <a:off x="1422399" y="29987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6" name="Freeform 301"/>
                  <p:cNvSpPr>
                    <a:spLocks noChangeAspect="1"/>
                  </p:cNvSpPr>
                  <p:nvPr/>
                </p:nvSpPr>
                <p:spPr bwMode="auto">
                  <a:xfrm>
                    <a:off x="1081087" y="25415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7" name="Freeform 302"/>
                  <p:cNvSpPr>
                    <a:spLocks noChangeAspect="1"/>
                  </p:cNvSpPr>
                  <p:nvPr/>
                </p:nvSpPr>
                <p:spPr bwMode="auto">
                  <a:xfrm>
                    <a:off x="2219324" y="395763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8" name="Freeform 303"/>
                  <p:cNvSpPr>
                    <a:spLocks noChangeAspect="1"/>
                  </p:cNvSpPr>
                  <p:nvPr/>
                </p:nvSpPr>
                <p:spPr bwMode="auto">
                  <a:xfrm>
                    <a:off x="1563687" y="2244725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89" name="Freeform 304"/>
                  <p:cNvSpPr>
                    <a:spLocks noChangeAspect="1"/>
                  </p:cNvSpPr>
                  <p:nvPr/>
                </p:nvSpPr>
                <p:spPr bwMode="auto">
                  <a:xfrm>
                    <a:off x="1408112" y="249872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0" name="Freeform 305"/>
                  <p:cNvSpPr>
                    <a:spLocks noChangeAspect="1"/>
                  </p:cNvSpPr>
                  <p:nvPr/>
                </p:nvSpPr>
                <p:spPr bwMode="auto">
                  <a:xfrm>
                    <a:off x="1009649" y="24907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1" name="Freeform 306"/>
                  <p:cNvSpPr>
                    <a:spLocks noChangeAspect="1"/>
                  </p:cNvSpPr>
                  <p:nvPr/>
                </p:nvSpPr>
                <p:spPr bwMode="auto">
                  <a:xfrm>
                    <a:off x="1158874" y="2660650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2" name="Freeform 307"/>
                  <p:cNvSpPr>
                    <a:spLocks noChangeAspect="1"/>
                  </p:cNvSpPr>
                  <p:nvPr/>
                </p:nvSpPr>
                <p:spPr bwMode="auto">
                  <a:xfrm>
                    <a:off x="1316037" y="265112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3" name="Freeform 308"/>
                  <p:cNvSpPr>
                    <a:spLocks noChangeAspect="1"/>
                  </p:cNvSpPr>
                  <p:nvPr/>
                </p:nvSpPr>
                <p:spPr bwMode="auto">
                  <a:xfrm>
                    <a:off x="1308099" y="29225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4" name="Freeform 309"/>
                  <p:cNvSpPr>
                    <a:spLocks noChangeAspect="1"/>
                  </p:cNvSpPr>
                  <p:nvPr/>
                </p:nvSpPr>
                <p:spPr bwMode="auto">
                  <a:xfrm>
                    <a:off x="1379537" y="25844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5" name="Freeform 310"/>
                  <p:cNvSpPr>
                    <a:spLocks noChangeAspect="1"/>
                  </p:cNvSpPr>
                  <p:nvPr/>
                </p:nvSpPr>
                <p:spPr bwMode="auto">
                  <a:xfrm>
                    <a:off x="1073149" y="23383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6" name="Freeform 311"/>
                  <p:cNvSpPr>
                    <a:spLocks noChangeAspect="1"/>
                  </p:cNvSpPr>
                  <p:nvPr/>
                </p:nvSpPr>
                <p:spPr bwMode="auto">
                  <a:xfrm>
                    <a:off x="1792287" y="370363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7" name="Freeform 312"/>
                  <p:cNvSpPr>
                    <a:spLocks noChangeAspect="1"/>
                  </p:cNvSpPr>
                  <p:nvPr/>
                </p:nvSpPr>
                <p:spPr bwMode="auto">
                  <a:xfrm>
                    <a:off x="1216024" y="338137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8" name="Freeform 313"/>
                  <p:cNvSpPr>
                    <a:spLocks noChangeAspect="1"/>
                  </p:cNvSpPr>
                  <p:nvPr/>
                </p:nvSpPr>
                <p:spPr bwMode="auto">
                  <a:xfrm>
                    <a:off x="1436687" y="26939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899" name="Freeform 314"/>
                  <p:cNvSpPr>
                    <a:spLocks noChangeAspect="1"/>
                  </p:cNvSpPr>
                  <p:nvPr/>
                </p:nvSpPr>
                <p:spPr bwMode="auto">
                  <a:xfrm>
                    <a:off x="1855787" y="347503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0" name="Freeform 315"/>
                  <p:cNvSpPr>
                    <a:spLocks noChangeAspect="1"/>
                  </p:cNvSpPr>
                  <p:nvPr/>
                </p:nvSpPr>
                <p:spPr bwMode="auto">
                  <a:xfrm>
                    <a:off x="2360612" y="4279900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1" name="Freeform 316"/>
                  <p:cNvSpPr>
                    <a:spLocks noChangeAspect="1"/>
                  </p:cNvSpPr>
                  <p:nvPr/>
                </p:nvSpPr>
                <p:spPr bwMode="auto">
                  <a:xfrm>
                    <a:off x="1443037" y="354171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2" name="Freeform 317"/>
                  <p:cNvSpPr>
                    <a:spLocks noChangeAspect="1"/>
                  </p:cNvSpPr>
                  <p:nvPr/>
                </p:nvSpPr>
                <p:spPr bwMode="auto">
                  <a:xfrm>
                    <a:off x="1577974" y="357663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3" name="Freeform 318"/>
                  <p:cNvSpPr>
                    <a:spLocks noChangeAspect="1"/>
                  </p:cNvSpPr>
                  <p:nvPr/>
                </p:nvSpPr>
                <p:spPr bwMode="auto">
                  <a:xfrm>
                    <a:off x="1536699" y="272732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4" name="Freeform 319"/>
                  <p:cNvSpPr>
                    <a:spLocks noChangeAspect="1"/>
                  </p:cNvSpPr>
                  <p:nvPr/>
                </p:nvSpPr>
                <p:spPr bwMode="auto">
                  <a:xfrm>
                    <a:off x="903287" y="350837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5" name="Freeform 320"/>
                  <p:cNvSpPr>
                    <a:spLocks noChangeAspect="1"/>
                  </p:cNvSpPr>
                  <p:nvPr/>
                </p:nvSpPr>
                <p:spPr bwMode="auto">
                  <a:xfrm>
                    <a:off x="1322387" y="298291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6" name="Freeform 321"/>
                  <p:cNvSpPr>
                    <a:spLocks noChangeAspect="1"/>
                  </p:cNvSpPr>
                  <p:nvPr/>
                </p:nvSpPr>
                <p:spPr bwMode="auto">
                  <a:xfrm>
                    <a:off x="1350962" y="3541713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7" name="Freeform 322"/>
                  <p:cNvSpPr>
                    <a:spLocks noChangeAspect="1"/>
                  </p:cNvSpPr>
                  <p:nvPr/>
                </p:nvSpPr>
                <p:spPr bwMode="auto">
                  <a:xfrm>
                    <a:off x="1201737" y="310197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8" name="Freeform 323"/>
                  <p:cNvSpPr>
                    <a:spLocks noChangeAspect="1"/>
                  </p:cNvSpPr>
                  <p:nvPr/>
                </p:nvSpPr>
                <p:spPr bwMode="auto">
                  <a:xfrm>
                    <a:off x="1195387" y="193040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09" name="Freeform 324"/>
                  <p:cNvSpPr>
                    <a:spLocks noChangeAspect="1"/>
                  </p:cNvSpPr>
                  <p:nvPr/>
                </p:nvSpPr>
                <p:spPr bwMode="auto">
                  <a:xfrm>
                    <a:off x="2532062" y="28638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0" name="Freeform 325"/>
                  <p:cNvSpPr>
                    <a:spLocks noChangeAspect="1"/>
                  </p:cNvSpPr>
                  <p:nvPr/>
                </p:nvSpPr>
                <p:spPr bwMode="auto">
                  <a:xfrm>
                    <a:off x="2289174" y="289718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1" name="Freeform 326"/>
                  <p:cNvSpPr>
                    <a:spLocks noChangeAspect="1"/>
                  </p:cNvSpPr>
                  <p:nvPr/>
                </p:nvSpPr>
                <p:spPr bwMode="auto">
                  <a:xfrm>
                    <a:off x="2239962" y="352583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2" name="Freeform 327"/>
                  <p:cNvSpPr>
                    <a:spLocks noChangeAspect="1"/>
                  </p:cNvSpPr>
                  <p:nvPr/>
                </p:nvSpPr>
                <p:spPr bwMode="auto">
                  <a:xfrm>
                    <a:off x="2659062" y="293211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3" name="Freeform 328"/>
                  <p:cNvSpPr>
                    <a:spLocks noChangeAspect="1"/>
                  </p:cNvSpPr>
                  <p:nvPr/>
                </p:nvSpPr>
                <p:spPr bwMode="auto">
                  <a:xfrm>
                    <a:off x="2268537" y="345757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4" name="Freeform 329"/>
                  <p:cNvSpPr>
                    <a:spLocks noChangeAspect="1"/>
                  </p:cNvSpPr>
                  <p:nvPr/>
                </p:nvSpPr>
                <p:spPr bwMode="auto">
                  <a:xfrm>
                    <a:off x="1038224" y="310197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5" name="Freeform 330"/>
                  <p:cNvSpPr>
                    <a:spLocks noChangeAspect="1"/>
                  </p:cNvSpPr>
                  <p:nvPr/>
                </p:nvSpPr>
                <p:spPr bwMode="auto">
                  <a:xfrm>
                    <a:off x="1514474" y="32702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6" name="Freeform 331"/>
                  <p:cNvSpPr>
                    <a:spLocks noChangeAspect="1"/>
                  </p:cNvSpPr>
                  <p:nvPr/>
                </p:nvSpPr>
                <p:spPr bwMode="auto">
                  <a:xfrm>
                    <a:off x="1344612" y="31178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7" name="Freeform 332"/>
                  <p:cNvSpPr>
                    <a:spLocks noChangeAspect="1"/>
                  </p:cNvSpPr>
                  <p:nvPr/>
                </p:nvSpPr>
                <p:spPr bwMode="auto">
                  <a:xfrm>
                    <a:off x="1763712" y="389890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8" name="Freeform 333"/>
                  <p:cNvSpPr>
                    <a:spLocks noChangeAspect="1"/>
                  </p:cNvSpPr>
                  <p:nvPr/>
                </p:nvSpPr>
                <p:spPr bwMode="auto">
                  <a:xfrm>
                    <a:off x="1365249" y="31940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19" name="Freeform 334"/>
                  <p:cNvSpPr>
                    <a:spLocks noChangeAspect="1"/>
                  </p:cNvSpPr>
                  <p:nvPr/>
                </p:nvSpPr>
                <p:spPr bwMode="auto">
                  <a:xfrm>
                    <a:off x="1508124" y="27622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0" name="Freeform 335"/>
                  <p:cNvSpPr>
                    <a:spLocks noChangeAspect="1"/>
                  </p:cNvSpPr>
                  <p:nvPr/>
                </p:nvSpPr>
                <p:spPr bwMode="auto">
                  <a:xfrm>
                    <a:off x="1436687" y="3584575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1" name="Freeform 336"/>
                  <p:cNvSpPr>
                    <a:spLocks noChangeAspect="1"/>
                  </p:cNvSpPr>
                  <p:nvPr/>
                </p:nvSpPr>
                <p:spPr bwMode="auto">
                  <a:xfrm>
                    <a:off x="981074" y="2957513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2" name="Freeform 337"/>
                  <p:cNvSpPr>
                    <a:spLocks noChangeAspect="1"/>
                  </p:cNvSpPr>
                  <p:nvPr/>
                </p:nvSpPr>
                <p:spPr bwMode="auto">
                  <a:xfrm>
                    <a:off x="1166812" y="29479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3" name="Freeform 338"/>
                  <p:cNvSpPr>
                    <a:spLocks noChangeAspect="1"/>
                  </p:cNvSpPr>
                  <p:nvPr/>
                </p:nvSpPr>
                <p:spPr bwMode="auto">
                  <a:xfrm>
                    <a:off x="1273174" y="309245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4" name="Freeform 339"/>
                  <p:cNvSpPr>
                    <a:spLocks noChangeAspect="1"/>
                  </p:cNvSpPr>
                  <p:nvPr/>
                </p:nvSpPr>
                <p:spPr bwMode="auto">
                  <a:xfrm>
                    <a:off x="1841499" y="365283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" name="Freeform 340"/>
                  <p:cNvSpPr>
                    <a:spLocks noChangeAspect="1"/>
                  </p:cNvSpPr>
                  <p:nvPr/>
                </p:nvSpPr>
                <p:spPr bwMode="auto">
                  <a:xfrm>
                    <a:off x="1508124" y="362743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6" name="Freeform 341"/>
                  <p:cNvSpPr>
                    <a:spLocks noChangeAspect="1"/>
                  </p:cNvSpPr>
                  <p:nvPr/>
                </p:nvSpPr>
                <p:spPr bwMode="auto">
                  <a:xfrm>
                    <a:off x="1514474" y="2201863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7" name="Freeform 342"/>
                  <p:cNvSpPr>
                    <a:spLocks noChangeAspect="1"/>
                  </p:cNvSpPr>
                  <p:nvPr/>
                </p:nvSpPr>
                <p:spPr bwMode="auto">
                  <a:xfrm>
                    <a:off x="2389187" y="3848100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8" name="Freeform 343"/>
                  <p:cNvSpPr>
                    <a:spLocks noChangeAspect="1"/>
                  </p:cNvSpPr>
                  <p:nvPr/>
                </p:nvSpPr>
                <p:spPr bwMode="auto">
                  <a:xfrm>
                    <a:off x="2197099" y="3109913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9" name="Freeform 344"/>
                  <p:cNvSpPr>
                    <a:spLocks noChangeAspect="1"/>
                  </p:cNvSpPr>
                  <p:nvPr/>
                </p:nvSpPr>
                <p:spPr bwMode="auto">
                  <a:xfrm>
                    <a:off x="2303462" y="3551238"/>
                    <a:ext cx="55778" cy="64038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2147483646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16"/>
                        </a:moveTo>
                        <a:lnTo>
                          <a:pt x="23" y="32"/>
                        </a:lnTo>
                        <a:lnTo>
                          <a:pt x="23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30" name="Freeform 345"/>
                  <p:cNvSpPr>
                    <a:spLocks noChangeAspect="1"/>
                  </p:cNvSpPr>
                  <p:nvPr/>
                </p:nvSpPr>
                <p:spPr bwMode="auto">
                  <a:xfrm>
                    <a:off x="860424" y="2973388"/>
                    <a:ext cx="53352" cy="64038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2147483646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16"/>
                        </a:moveTo>
                        <a:lnTo>
                          <a:pt x="22" y="32"/>
                        </a:lnTo>
                        <a:lnTo>
                          <a:pt x="22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</p:grpSp>
        </p:grpSp>
        <p:grpSp>
          <p:nvGrpSpPr>
            <p:cNvPr id="835" name="Group 834"/>
            <p:cNvGrpSpPr/>
            <p:nvPr/>
          </p:nvGrpSpPr>
          <p:grpSpPr>
            <a:xfrm>
              <a:off x="6471717" y="2390255"/>
              <a:ext cx="995363" cy="1246187"/>
              <a:chOff x="1009650" y="2414588"/>
              <a:chExt cx="995363" cy="1246187"/>
            </a:xfrm>
          </p:grpSpPr>
          <p:sp>
            <p:nvSpPr>
              <p:cNvPr id="836" name="Freeform 89"/>
              <p:cNvSpPr>
                <a:spLocks/>
              </p:cNvSpPr>
              <p:nvPr/>
            </p:nvSpPr>
            <p:spPr bwMode="auto">
              <a:xfrm>
                <a:off x="1009650" y="2414588"/>
                <a:ext cx="995363" cy="1220788"/>
              </a:xfrm>
              <a:custGeom>
                <a:avLst/>
                <a:gdLst>
                  <a:gd name="T0" fmla="*/ 36 w 627"/>
                  <a:gd name="T1" fmla="*/ 368 h 769"/>
                  <a:gd name="T2" fmla="*/ 22 w 627"/>
                  <a:gd name="T3" fmla="*/ 331 h 769"/>
                  <a:gd name="T4" fmla="*/ 14 w 627"/>
                  <a:gd name="T5" fmla="*/ 299 h 769"/>
                  <a:gd name="T6" fmla="*/ 5 w 627"/>
                  <a:gd name="T7" fmla="*/ 262 h 769"/>
                  <a:gd name="T8" fmla="*/ 0 w 627"/>
                  <a:gd name="T9" fmla="*/ 165 h 769"/>
                  <a:gd name="T10" fmla="*/ 9 w 627"/>
                  <a:gd name="T11" fmla="*/ 128 h 769"/>
                  <a:gd name="T12" fmla="*/ 18 w 627"/>
                  <a:gd name="T13" fmla="*/ 101 h 769"/>
                  <a:gd name="T14" fmla="*/ 27 w 627"/>
                  <a:gd name="T15" fmla="*/ 80 h 769"/>
                  <a:gd name="T16" fmla="*/ 40 w 627"/>
                  <a:gd name="T17" fmla="*/ 58 h 769"/>
                  <a:gd name="T18" fmla="*/ 54 w 627"/>
                  <a:gd name="T19" fmla="*/ 42 h 769"/>
                  <a:gd name="T20" fmla="*/ 72 w 627"/>
                  <a:gd name="T21" fmla="*/ 26 h 769"/>
                  <a:gd name="T22" fmla="*/ 94 w 627"/>
                  <a:gd name="T23" fmla="*/ 16 h 769"/>
                  <a:gd name="T24" fmla="*/ 112 w 627"/>
                  <a:gd name="T25" fmla="*/ 5 h 769"/>
                  <a:gd name="T26" fmla="*/ 139 w 627"/>
                  <a:gd name="T27" fmla="*/ 5 h 769"/>
                  <a:gd name="T28" fmla="*/ 161 w 627"/>
                  <a:gd name="T29" fmla="*/ 5 h 769"/>
                  <a:gd name="T30" fmla="*/ 188 w 627"/>
                  <a:gd name="T31" fmla="*/ 5 h 769"/>
                  <a:gd name="T32" fmla="*/ 215 w 627"/>
                  <a:gd name="T33" fmla="*/ 10 h 769"/>
                  <a:gd name="T34" fmla="*/ 246 w 627"/>
                  <a:gd name="T35" fmla="*/ 21 h 769"/>
                  <a:gd name="T36" fmla="*/ 273 w 627"/>
                  <a:gd name="T37" fmla="*/ 32 h 769"/>
                  <a:gd name="T38" fmla="*/ 305 w 627"/>
                  <a:gd name="T39" fmla="*/ 48 h 769"/>
                  <a:gd name="T40" fmla="*/ 332 w 627"/>
                  <a:gd name="T41" fmla="*/ 69 h 769"/>
                  <a:gd name="T42" fmla="*/ 363 w 627"/>
                  <a:gd name="T43" fmla="*/ 91 h 769"/>
                  <a:gd name="T44" fmla="*/ 390 w 627"/>
                  <a:gd name="T45" fmla="*/ 117 h 769"/>
                  <a:gd name="T46" fmla="*/ 421 w 627"/>
                  <a:gd name="T47" fmla="*/ 144 h 769"/>
                  <a:gd name="T48" fmla="*/ 448 w 627"/>
                  <a:gd name="T49" fmla="*/ 171 h 769"/>
                  <a:gd name="T50" fmla="*/ 470 w 627"/>
                  <a:gd name="T51" fmla="*/ 203 h 769"/>
                  <a:gd name="T52" fmla="*/ 497 w 627"/>
                  <a:gd name="T53" fmla="*/ 235 h 769"/>
                  <a:gd name="T54" fmla="*/ 520 w 627"/>
                  <a:gd name="T55" fmla="*/ 272 h 769"/>
                  <a:gd name="T56" fmla="*/ 542 w 627"/>
                  <a:gd name="T57" fmla="*/ 310 h 769"/>
                  <a:gd name="T58" fmla="*/ 560 w 627"/>
                  <a:gd name="T59" fmla="*/ 342 h 769"/>
                  <a:gd name="T60" fmla="*/ 578 w 627"/>
                  <a:gd name="T61" fmla="*/ 379 h 769"/>
                  <a:gd name="T62" fmla="*/ 591 w 627"/>
                  <a:gd name="T63" fmla="*/ 417 h 769"/>
                  <a:gd name="T64" fmla="*/ 605 w 627"/>
                  <a:gd name="T65" fmla="*/ 454 h 769"/>
                  <a:gd name="T66" fmla="*/ 614 w 627"/>
                  <a:gd name="T67" fmla="*/ 491 h 769"/>
                  <a:gd name="T68" fmla="*/ 623 w 627"/>
                  <a:gd name="T69" fmla="*/ 523 h 769"/>
                  <a:gd name="T70" fmla="*/ 627 w 627"/>
                  <a:gd name="T71" fmla="*/ 625 h 769"/>
                  <a:gd name="T72" fmla="*/ 618 w 627"/>
                  <a:gd name="T73" fmla="*/ 662 h 769"/>
                  <a:gd name="T74" fmla="*/ 609 w 627"/>
                  <a:gd name="T75" fmla="*/ 684 h 769"/>
                  <a:gd name="T76" fmla="*/ 600 w 627"/>
                  <a:gd name="T77" fmla="*/ 710 h 769"/>
                  <a:gd name="T78" fmla="*/ 587 w 627"/>
                  <a:gd name="T79" fmla="*/ 732 h 769"/>
                  <a:gd name="T80" fmla="*/ 573 w 627"/>
                  <a:gd name="T81" fmla="*/ 748 h 769"/>
                  <a:gd name="T82" fmla="*/ 555 w 627"/>
                  <a:gd name="T83" fmla="*/ 764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7" h="769">
                    <a:moveTo>
                      <a:pt x="45" y="395"/>
                    </a:moveTo>
                    <a:lnTo>
                      <a:pt x="40" y="384"/>
                    </a:lnTo>
                    <a:lnTo>
                      <a:pt x="36" y="368"/>
                    </a:lnTo>
                    <a:lnTo>
                      <a:pt x="31" y="358"/>
                    </a:lnTo>
                    <a:lnTo>
                      <a:pt x="27" y="347"/>
                    </a:lnTo>
                    <a:lnTo>
                      <a:pt x="22" y="331"/>
                    </a:lnTo>
                    <a:lnTo>
                      <a:pt x="18" y="320"/>
                    </a:lnTo>
                    <a:lnTo>
                      <a:pt x="18" y="310"/>
                    </a:lnTo>
                    <a:lnTo>
                      <a:pt x="14" y="299"/>
                    </a:lnTo>
                    <a:lnTo>
                      <a:pt x="9" y="283"/>
                    </a:lnTo>
                    <a:lnTo>
                      <a:pt x="9" y="272"/>
                    </a:lnTo>
                    <a:lnTo>
                      <a:pt x="5" y="262"/>
                    </a:lnTo>
                    <a:lnTo>
                      <a:pt x="5" y="240"/>
                    </a:lnTo>
                    <a:lnTo>
                      <a:pt x="0" y="229"/>
                    </a:lnTo>
                    <a:lnTo>
                      <a:pt x="0" y="165"/>
                    </a:lnTo>
                    <a:lnTo>
                      <a:pt x="5" y="155"/>
                    </a:lnTo>
                    <a:lnTo>
                      <a:pt x="5" y="133"/>
                    </a:lnTo>
                    <a:lnTo>
                      <a:pt x="9" y="128"/>
                    </a:lnTo>
                    <a:lnTo>
                      <a:pt x="9" y="117"/>
                    </a:lnTo>
                    <a:lnTo>
                      <a:pt x="14" y="107"/>
                    </a:lnTo>
                    <a:lnTo>
                      <a:pt x="18" y="101"/>
                    </a:lnTo>
                    <a:lnTo>
                      <a:pt x="18" y="91"/>
                    </a:lnTo>
                    <a:lnTo>
                      <a:pt x="22" y="85"/>
                    </a:lnTo>
                    <a:lnTo>
                      <a:pt x="27" y="80"/>
                    </a:lnTo>
                    <a:lnTo>
                      <a:pt x="31" y="69"/>
                    </a:lnTo>
                    <a:lnTo>
                      <a:pt x="36" y="64"/>
                    </a:lnTo>
                    <a:lnTo>
                      <a:pt x="40" y="58"/>
                    </a:lnTo>
                    <a:lnTo>
                      <a:pt x="45" y="53"/>
                    </a:lnTo>
                    <a:lnTo>
                      <a:pt x="49" y="48"/>
                    </a:lnTo>
                    <a:lnTo>
                      <a:pt x="54" y="42"/>
                    </a:lnTo>
                    <a:lnTo>
                      <a:pt x="58" y="37"/>
                    </a:lnTo>
                    <a:lnTo>
                      <a:pt x="67" y="32"/>
                    </a:lnTo>
                    <a:lnTo>
                      <a:pt x="72" y="26"/>
                    </a:lnTo>
                    <a:lnTo>
                      <a:pt x="81" y="21"/>
                    </a:lnTo>
                    <a:lnTo>
                      <a:pt x="85" y="16"/>
                    </a:lnTo>
                    <a:lnTo>
                      <a:pt x="94" y="16"/>
                    </a:lnTo>
                    <a:lnTo>
                      <a:pt x="99" y="10"/>
                    </a:lnTo>
                    <a:lnTo>
                      <a:pt x="108" y="10"/>
                    </a:lnTo>
                    <a:lnTo>
                      <a:pt x="112" y="5"/>
                    </a:lnTo>
                    <a:lnTo>
                      <a:pt x="121" y="5"/>
                    </a:lnTo>
                    <a:lnTo>
                      <a:pt x="130" y="5"/>
                    </a:lnTo>
                    <a:lnTo>
                      <a:pt x="139" y="5"/>
                    </a:lnTo>
                    <a:lnTo>
                      <a:pt x="143" y="5"/>
                    </a:lnTo>
                    <a:lnTo>
                      <a:pt x="152" y="0"/>
                    </a:lnTo>
                    <a:lnTo>
                      <a:pt x="161" y="5"/>
                    </a:lnTo>
                    <a:lnTo>
                      <a:pt x="170" y="5"/>
                    </a:lnTo>
                    <a:lnTo>
                      <a:pt x="179" y="5"/>
                    </a:lnTo>
                    <a:lnTo>
                      <a:pt x="188" y="5"/>
                    </a:lnTo>
                    <a:lnTo>
                      <a:pt x="197" y="5"/>
                    </a:lnTo>
                    <a:lnTo>
                      <a:pt x="206" y="10"/>
                    </a:lnTo>
                    <a:lnTo>
                      <a:pt x="215" y="10"/>
                    </a:lnTo>
                    <a:lnTo>
                      <a:pt x="224" y="16"/>
                    </a:lnTo>
                    <a:lnTo>
                      <a:pt x="237" y="16"/>
                    </a:lnTo>
                    <a:lnTo>
                      <a:pt x="246" y="21"/>
                    </a:lnTo>
                    <a:lnTo>
                      <a:pt x="255" y="26"/>
                    </a:lnTo>
                    <a:lnTo>
                      <a:pt x="264" y="32"/>
                    </a:lnTo>
                    <a:lnTo>
                      <a:pt x="273" y="32"/>
                    </a:lnTo>
                    <a:lnTo>
                      <a:pt x="282" y="37"/>
                    </a:lnTo>
                    <a:lnTo>
                      <a:pt x="296" y="42"/>
                    </a:lnTo>
                    <a:lnTo>
                      <a:pt x="305" y="48"/>
                    </a:lnTo>
                    <a:lnTo>
                      <a:pt x="314" y="58"/>
                    </a:lnTo>
                    <a:lnTo>
                      <a:pt x="323" y="64"/>
                    </a:lnTo>
                    <a:lnTo>
                      <a:pt x="332" y="69"/>
                    </a:lnTo>
                    <a:lnTo>
                      <a:pt x="340" y="75"/>
                    </a:lnTo>
                    <a:lnTo>
                      <a:pt x="354" y="85"/>
                    </a:lnTo>
                    <a:lnTo>
                      <a:pt x="363" y="91"/>
                    </a:lnTo>
                    <a:lnTo>
                      <a:pt x="372" y="101"/>
                    </a:lnTo>
                    <a:lnTo>
                      <a:pt x="381" y="107"/>
                    </a:lnTo>
                    <a:lnTo>
                      <a:pt x="390" y="117"/>
                    </a:lnTo>
                    <a:lnTo>
                      <a:pt x="399" y="123"/>
                    </a:lnTo>
                    <a:lnTo>
                      <a:pt x="408" y="133"/>
                    </a:lnTo>
                    <a:lnTo>
                      <a:pt x="421" y="144"/>
                    </a:lnTo>
                    <a:lnTo>
                      <a:pt x="430" y="155"/>
                    </a:lnTo>
                    <a:lnTo>
                      <a:pt x="439" y="160"/>
                    </a:lnTo>
                    <a:lnTo>
                      <a:pt x="448" y="171"/>
                    </a:lnTo>
                    <a:lnTo>
                      <a:pt x="457" y="181"/>
                    </a:lnTo>
                    <a:lnTo>
                      <a:pt x="466" y="192"/>
                    </a:lnTo>
                    <a:lnTo>
                      <a:pt x="470" y="203"/>
                    </a:lnTo>
                    <a:lnTo>
                      <a:pt x="479" y="213"/>
                    </a:lnTo>
                    <a:lnTo>
                      <a:pt x="488" y="224"/>
                    </a:lnTo>
                    <a:lnTo>
                      <a:pt x="497" y="235"/>
                    </a:lnTo>
                    <a:lnTo>
                      <a:pt x="506" y="251"/>
                    </a:lnTo>
                    <a:lnTo>
                      <a:pt x="511" y="262"/>
                    </a:lnTo>
                    <a:lnTo>
                      <a:pt x="520" y="272"/>
                    </a:lnTo>
                    <a:lnTo>
                      <a:pt x="529" y="283"/>
                    </a:lnTo>
                    <a:lnTo>
                      <a:pt x="533" y="294"/>
                    </a:lnTo>
                    <a:lnTo>
                      <a:pt x="542" y="310"/>
                    </a:lnTo>
                    <a:lnTo>
                      <a:pt x="547" y="320"/>
                    </a:lnTo>
                    <a:lnTo>
                      <a:pt x="555" y="331"/>
                    </a:lnTo>
                    <a:lnTo>
                      <a:pt x="560" y="342"/>
                    </a:lnTo>
                    <a:lnTo>
                      <a:pt x="564" y="358"/>
                    </a:lnTo>
                    <a:lnTo>
                      <a:pt x="573" y="368"/>
                    </a:lnTo>
                    <a:lnTo>
                      <a:pt x="578" y="379"/>
                    </a:lnTo>
                    <a:lnTo>
                      <a:pt x="582" y="390"/>
                    </a:lnTo>
                    <a:lnTo>
                      <a:pt x="587" y="406"/>
                    </a:lnTo>
                    <a:lnTo>
                      <a:pt x="591" y="417"/>
                    </a:lnTo>
                    <a:lnTo>
                      <a:pt x="596" y="427"/>
                    </a:lnTo>
                    <a:lnTo>
                      <a:pt x="600" y="443"/>
                    </a:lnTo>
                    <a:lnTo>
                      <a:pt x="605" y="454"/>
                    </a:lnTo>
                    <a:lnTo>
                      <a:pt x="609" y="465"/>
                    </a:lnTo>
                    <a:lnTo>
                      <a:pt x="609" y="475"/>
                    </a:lnTo>
                    <a:lnTo>
                      <a:pt x="614" y="491"/>
                    </a:lnTo>
                    <a:lnTo>
                      <a:pt x="618" y="502"/>
                    </a:lnTo>
                    <a:lnTo>
                      <a:pt x="618" y="513"/>
                    </a:lnTo>
                    <a:lnTo>
                      <a:pt x="623" y="523"/>
                    </a:lnTo>
                    <a:lnTo>
                      <a:pt x="623" y="550"/>
                    </a:lnTo>
                    <a:lnTo>
                      <a:pt x="627" y="561"/>
                    </a:lnTo>
                    <a:lnTo>
                      <a:pt x="627" y="625"/>
                    </a:lnTo>
                    <a:lnTo>
                      <a:pt x="623" y="630"/>
                    </a:lnTo>
                    <a:lnTo>
                      <a:pt x="623" y="652"/>
                    </a:lnTo>
                    <a:lnTo>
                      <a:pt x="618" y="662"/>
                    </a:lnTo>
                    <a:lnTo>
                      <a:pt x="618" y="668"/>
                    </a:lnTo>
                    <a:lnTo>
                      <a:pt x="614" y="678"/>
                    </a:lnTo>
                    <a:lnTo>
                      <a:pt x="609" y="684"/>
                    </a:lnTo>
                    <a:lnTo>
                      <a:pt x="609" y="694"/>
                    </a:lnTo>
                    <a:lnTo>
                      <a:pt x="605" y="700"/>
                    </a:lnTo>
                    <a:lnTo>
                      <a:pt x="600" y="710"/>
                    </a:lnTo>
                    <a:lnTo>
                      <a:pt x="596" y="716"/>
                    </a:lnTo>
                    <a:lnTo>
                      <a:pt x="591" y="721"/>
                    </a:lnTo>
                    <a:lnTo>
                      <a:pt x="587" y="732"/>
                    </a:lnTo>
                    <a:lnTo>
                      <a:pt x="582" y="737"/>
                    </a:lnTo>
                    <a:lnTo>
                      <a:pt x="578" y="742"/>
                    </a:lnTo>
                    <a:lnTo>
                      <a:pt x="573" y="748"/>
                    </a:lnTo>
                    <a:lnTo>
                      <a:pt x="569" y="753"/>
                    </a:lnTo>
                    <a:lnTo>
                      <a:pt x="560" y="759"/>
                    </a:lnTo>
                    <a:lnTo>
                      <a:pt x="555" y="764"/>
                    </a:lnTo>
                    <a:lnTo>
                      <a:pt x="547" y="764"/>
                    </a:lnTo>
                    <a:lnTo>
                      <a:pt x="542" y="769"/>
                    </a:lnTo>
                  </a:path>
                </a:pathLst>
              </a:custGeom>
              <a:noFill/>
              <a:ln w="127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37" name="Freeform 90"/>
              <p:cNvSpPr>
                <a:spLocks/>
              </p:cNvSpPr>
              <p:nvPr/>
            </p:nvSpPr>
            <p:spPr bwMode="auto">
              <a:xfrm>
                <a:off x="1081088" y="3041650"/>
                <a:ext cx="788988" cy="619125"/>
              </a:xfrm>
              <a:custGeom>
                <a:avLst/>
                <a:gdLst>
                  <a:gd name="T0" fmla="*/ 497 w 497"/>
                  <a:gd name="T1" fmla="*/ 374 h 390"/>
                  <a:gd name="T2" fmla="*/ 488 w 497"/>
                  <a:gd name="T3" fmla="*/ 380 h 390"/>
                  <a:gd name="T4" fmla="*/ 484 w 497"/>
                  <a:gd name="T5" fmla="*/ 380 h 390"/>
                  <a:gd name="T6" fmla="*/ 475 w 497"/>
                  <a:gd name="T7" fmla="*/ 385 h 390"/>
                  <a:gd name="T8" fmla="*/ 470 w 497"/>
                  <a:gd name="T9" fmla="*/ 385 h 390"/>
                  <a:gd name="T10" fmla="*/ 461 w 497"/>
                  <a:gd name="T11" fmla="*/ 385 h 390"/>
                  <a:gd name="T12" fmla="*/ 452 w 497"/>
                  <a:gd name="T13" fmla="*/ 390 h 390"/>
                  <a:gd name="T14" fmla="*/ 443 w 497"/>
                  <a:gd name="T15" fmla="*/ 390 h 390"/>
                  <a:gd name="T16" fmla="*/ 434 w 497"/>
                  <a:gd name="T17" fmla="*/ 390 h 390"/>
                  <a:gd name="T18" fmla="*/ 430 w 497"/>
                  <a:gd name="T19" fmla="*/ 390 h 390"/>
                  <a:gd name="T20" fmla="*/ 421 w 497"/>
                  <a:gd name="T21" fmla="*/ 390 h 390"/>
                  <a:gd name="T22" fmla="*/ 412 w 497"/>
                  <a:gd name="T23" fmla="*/ 390 h 390"/>
                  <a:gd name="T24" fmla="*/ 403 w 497"/>
                  <a:gd name="T25" fmla="*/ 390 h 390"/>
                  <a:gd name="T26" fmla="*/ 394 w 497"/>
                  <a:gd name="T27" fmla="*/ 385 h 390"/>
                  <a:gd name="T28" fmla="*/ 385 w 497"/>
                  <a:gd name="T29" fmla="*/ 385 h 390"/>
                  <a:gd name="T30" fmla="*/ 376 w 497"/>
                  <a:gd name="T31" fmla="*/ 385 h 390"/>
                  <a:gd name="T32" fmla="*/ 367 w 497"/>
                  <a:gd name="T33" fmla="*/ 380 h 390"/>
                  <a:gd name="T34" fmla="*/ 358 w 497"/>
                  <a:gd name="T35" fmla="*/ 380 h 390"/>
                  <a:gd name="T36" fmla="*/ 345 w 497"/>
                  <a:gd name="T37" fmla="*/ 374 h 390"/>
                  <a:gd name="T38" fmla="*/ 336 w 497"/>
                  <a:gd name="T39" fmla="*/ 369 h 390"/>
                  <a:gd name="T40" fmla="*/ 327 w 497"/>
                  <a:gd name="T41" fmla="*/ 369 h 390"/>
                  <a:gd name="T42" fmla="*/ 318 w 497"/>
                  <a:gd name="T43" fmla="*/ 364 h 390"/>
                  <a:gd name="T44" fmla="*/ 309 w 497"/>
                  <a:gd name="T45" fmla="*/ 358 h 390"/>
                  <a:gd name="T46" fmla="*/ 300 w 497"/>
                  <a:gd name="T47" fmla="*/ 353 h 390"/>
                  <a:gd name="T48" fmla="*/ 287 w 497"/>
                  <a:gd name="T49" fmla="*/ 347 h 390"/>
                  <a:gd name="T50" fmla="*/ 278 w 497"/>
                  <a:gd name="T51" fmla="*/ 342 h 390"/>
                  <a:gd name="T52" fmla="*/ 269 w 497"/>
                  <a:gd name="T53" fmla="*/ 337 h 390"/>
                  <a:gd name="T54" fmla="*/ 260 w 497"/>
                  <a:gd name="T55" fmla="*/ 331 h 390"/>
                  <a:gd name="T56" fmla="*/ 251 w 497"/>
                  <a:gd name="T57" fmla="*/ 321 h 390"/>
                  <a:gd name="T58" fmla="*/ 237 w 497"/>
                  <a:gd name="T59" fmla="*/ 315 h 390"/>
                  <a:gd name="T60" fmla="*/ 228 w 497"/>
                  <a:gd name="T61" fmla="*/ 310 h 390"/>
                  <a:gd name="T62" fmla="*/ 219 w 497"/>
                  <a:gd name="T63" fmla="*/ 299 h 390"/>
                  <a:gd name="T64" fmla="*/ 210 w 497"/>
                  <a:gd name="T65" fmla="*/ 294 h 390"/>
                  <a:gd name="T66" fmla="*/ 201 w 497"/>
                  <a:gd name="T67" fmla="*/ 283 h 390"/>
                  <a:gd name="T68" fmla="*/ 192 w 497"/>
                  <a:gd name="T69" fmla="*/ 278 h 390"/>
                  <a:gd name="T70" fmla="*/ 184 w 497"/>
                  <a:gd name="T71" fmla="*/ 267 h 390"/>
                  <a:gd name="T72" fmla="*/ 170 w 497"/>
                  <a:gd name="T73" fmla="*/ 257 h 390"/>
                  <a:gd name="T74" fmla="*/ 161 w 497"/>
                  <a:gd name="T75" fmla="*/ 251 h 390"/>
                  <a:gd name="T76" fmla="*/ 152 w 497"/>
                  <a:gd name="T77" fmla="*/ 241 h 390"/>
                  <a:gd name="T78" fmla="*/ 143 w 497"/>
                  <a:gd name="T79" fmla="*/ 230 h 390"/>
                  <a:gd name="T80" fmla="*/ 134 w 497"/>
                  <a:gd name="T81" fmla="*/ 219 h 390"/>
                  <a:gd name="T82" fmla="*/ 125 w 497"/>
                  <a:gd name="T83" fmla="*/ 209 h 390"/>
                  <a:gd name="T84" fmla="*/ 116 w 497"/>
                  <a:gd name="T85" fmla="*/ 198 h 390"/>
                  <a:gd name="T86" fmla="*/ 107 w 497"/>
                  <a:gd name="T87" fmla="*/ 187 h 390"/>
                  <a:gd name="T88" fmla="*/ 103 w 497"/>
                  <a:gd name="T89" fmla="*/ 176 h 390"/>
                  <a:gd name="T90" fmla="*/ 94 w 497"/>
                  <a:gd name="T91" fmla="*/ 166 h 390"/>
                  <a:gd name="T92" fmla="*/ 85 w 497"/>
                  <a:gd name="T93" fmla="*/ 155 h 390"/>
                  <a:gd name="T94" fmla="*/ 76 w 497"/>
                  <a:gd name="T95" fmla="*/ 144 h 390"/>
                  <a:gd name="T96" fmla="*/ 72 w 497"/>
                  <a:gd name="T97" fmla="*/ 134 h 390"/>
                  <a:gd name="T98" fmla="*/ 63 w 497"/>
                  <a:gd name="T99" fmla="*/ 123 h 390"/>
                  <a:gd name="T100" fmla="*/ 54 w 497"/>
                  <a:gd name="T101" fmla="*/ 107 h 390"/>
                  <a:gd name="T102" fmla="*/ 49 w 497"/>
                  <a:gd name="T103" fmla="*/ 96 h 390"/>
                  <a:gd name="T104" fmla="*/ 40 w 497"/>
                  <a:gd name="T105" fmla="*/ 86 h 390"/>
                  <a:gd name="T106" fmla="*/ 36 w 497"/>
                  <a:gd name="T107" fmla="*/ 75 h 390"/>
                  <a:gd name="T108" fmla="*/ 27 w 497"/>
                  <a:gd name="T109" fmla="*/ 59 h 390"/>
                  <a:gd name="T110" fmla="*/ 22 w 497"/>
                  <a:gd name="T111" fmla="*/ 48 h 390"/>
                  <a:gd name="T112" fmla="*/ 18 w 497"/>
                  <a:gd name="T113" fmla="*/ 38 h 390"/>
                  <a:gd name="T114" fmla="*/ 9 w 497"/>
                  <a:gd name="T115" fmla="*/ 27 h 390"/>
                  <a:gd name="T116" fmla="*/ 4 w 497"/>
                  <a:gd name="T117" fmla="*/ 11 h 390"/>
                  <a:gd name="T118" fmla="*/ 0 w 497"/>
                  <a:gd name="T11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7" h="390">
                    <a:moveTo>
                      <a:pt x="497" y="374"/>
                    </a:moveTo>
                    <a:lnTo>
                      <a:pt x="488" y="380"/>
                    </a:lnTo>
                    <a:lnTo>
                      <a:pt x="484" y="380"/>
                    </a:lnTo>
                    <a:lnTo>
                      <a:pt x="475" y="385"/>
                    </a:lnTo>
                    <a:lnTo>
                      <a:pt x="470" y="385"/>
                    </a:lnTo>
                    <a:lnTo>
                      <a:pt x="461" y="385"/>
                    </a:lnTo>
                    <a:lnTo>
                      <a:pt x="452" y="390"/>
                    </a:lnTo>
                    <a:lnTo>
                      <a:pt x="443" y="390"/>
                    </a:lnTo>
                    <a:lnTo>
                      <a:pt x="434" y="390"/>
                    </a:lnTo>
                    <a:lnTo>
                      <a:pt x="430" y="390"/>
                    </a:lnTo>
                    <a:lnTo>
                      <a:pt x="421" y="390"/>
                    </a:lnTo>
                    <a:lnTo>
                      <a:pt x="412" y="390"/>
                    </a:lnTo>
                    <a:lnTo>
                      <a:pt x="403" y="390"/>
                    </a:lnTo>
                    <a:lnTo>
                      <a:pt x="394" y="385"/>
                    </a:lnTo>
                    <a:lnTo>
                      <a:pt x="385" y="385"/>
                    </a:lnTo>
                    <a:lnTo>
                      <a:pt x="376" y="385"/>
                    </a:lnTo>
                    <a:lnTo>
                      <a:pt x="367" y="380"/>
                    </a:lnTo>
                    <a:lnTo>
                      <a:pt x="358" y="380"/>
                    </a:lnTo>
                    <a:lnTo>
                      <a:pt x="345" y="374"/>
                    </a:lnTo>
                    <a:lnTo>
                      <a:pt x="336" y="369"/>
                    </a:lnTo>
                    <a:lnTo>
                      <a:pt x="327" y="369"/>
                    </a:lnTo>
                    <a:lnTo>
                      <a:pt x="318" y="364"/>
                    </a:lnTo>
                    <a:lnTo>
                      <a:pt x="309" y="358"/>
                    </a:lnTo>
                    <a:lnTo>
                      <a:pt x="300" y="353"/>
                    </a:lnTo>
                    <a:lnTo>
                      <a:pt x="287" y="347"/>
                    </a:lnTo>
                    <a:lnTo>
                      <a:pt x="278" y="342"/>
                    </a:lnTo>
                    <a:lnTo>
                      <a:pt x="269" y="337"/>
                    </a:lnTo>
                    <a:lnTo>
                      <a:pt x="260" y="331"/>
                    </a:lnTo>
                    <a:lnTo>
                      <a:pt x="251" y="321"/>
                    </a:lnTo>
                    <a:lnTo>
                      <a:pt x="237" y="315"/>
                    </a:lnTo>
                    <a:lnTo>
                      <a:pt x="228" y="310"/>
                    </a:lnTo>
                    <a:lnTo>
                      <a:pt x="219" y="299"/>
                    </a:lnTo>
                    <a:lnTo>
                      <a:pt x="210" y="294"/>
                    </a:lnTo>
                    <a:lnTo>
                      <a:pt x="201" y="283"/>
                    </a:lnTo>
                    <a:lnTo>
                      <a:pt x="192" y="278"/>
                    </a:lnTo>
                    <a:lnTo>
                      <a:pt x="184" y="267"/>
                    </a:lnTo>
                    <a:lnTo>
                      <a:pt x="170" y="257"/>
                    </a:lnTo>
                    <a:lnTo>
                      <a:pt x="161" y="251"/>
                    </a:lnTo>
                    <a:lnTo>
                      <a:pt x="152" y="241"/>
                    </a:lnTo>
                    <a:lnTo>
                      <a:pt x="143" y="230"/>
                    </a:lnTo>
                    <a:lnTo>
                      <a:pt x="134" y="219"/>
                    </a:lnTo>
                    <a:lnTo>
                      <a:pt x="125" y="209"/>
                    </a:lnTo>
                    <a:lnTo>
                      <a:pt x="116" y="198"/>
                    </a:lnTo>
                    <a:lnTo>
                      <a:pt x="107" y="187"/>
                    </a:lnTo>
                    <a:lnTo>
                      <a:pt x="103" y="176"/>
                    </a:lnTo>
                    <a:lnTo>
                      <a:pt x="94" y="166"/>
                    </a:lnTo>
                    <a:lnTo>
                      <a:pt x="85" y="155"/>
                    </a:lnTo>
                    <a:lnTo>
                      <a:pt x="76" y="144"/>
                    </a:lnTo>
                    <a:lnTo>
                      <a:pt x="72" y="134"/>
                    </a:lnTo>
                    <a:lnTo>
                      <a:pt x="63" y="123"/>
                    </a:lnTo>
                    <a:lnTo>
                      <a:pt x="54" y="107"/>
                    </a:lnTo>
                    <a:lnTo>
                      <a:pt x="49" y="96"/>
                    </a:lnTo>
                    <a:lnTo>
                      <a:pt x="40" y="86"/>
                    </a:lnTo>
                    <a:lnTo>
                      <a:pt x="36" y="75"/>
                    </a:lnTo>
                    <a:lnTo>
                      <a:pt x="27" y="59"/>
                    </a:lnTo>
                    <a:lnTo>
                      <a:pt x="22" y="48"/>
                    </a:lnTo>
                    <a:lnTo>
                      <a:pt x="18" y="38"/>
                    </a:lnTo>
                    <a:lnTo>
                      <a:pt x="9" y="27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933" name="Group 932"/>
          <p:cNvGrpSpPr/>
          <p:nvPr/>
        </p:nvGrpSpPr>
        <p:grpSpPr>
          <a:xfrm>
            <a:off x="5077203" y="1258101"/>
            <a:ext cx="3173016" cy="2989660"/>
            <a:chOff x="6169025" y="1682750"/>
            <a:chExt cx="4230688" cy="3986213"/>
          </a:xfrm>
        </p:grpSpPr>
        <p:grpSp>
          <p:nvGrpSpPr>
            <p:cNvPr id="934" name="Group 933"/>
            <p:cNvGrpSpPr/>
            <p:nvPr/>
          </p:nvGrpSpPr>
          <p:grpSpPr>
            <a:xfrm>
              <a:off x="6169025" y="1682750"/>
              <a:ext cx="4230688" cy="3986213"/>
              <a:chOff x="6169025" y="1682750"/>
              <a:chExt cx="4230688" cy="3986213"/>
            </a:xfrm>
          </p:grpSpPr>
          <p:grpSp>
            <p:nvGrpSpPr>
              <p:cNvPr id="938" name="Group 937"/>
              <p:cNvGrpSpPr/>
              <p:nvPr/>
            </p:nvGrpSpPr>
            <p:grpSpPr>
              <a:xfrm>
                <a:off x="9281314" y="2428068"/>
                <a:ext cx="890824" cy="169277"/>
                <a:chOff x="9282779" y="2713891"/>
                <a:chExt cx="1331284" cy="228019"/>
              </a:xfrm>
            </p:grpSpPr>
            <p:sp>
              <p:nvSpPr>
                <p:cNvPr id="956" name="Rectangle 679"/>
                <p:cNvSpPr>
                  <a:spLocks noChangeArrowheads="1"/>
                </p:cNvSpPr>
                <p:nvPr/>
              </p:nvSpPr>
              <p:spPr bwMode="auto">
                <a:xfrm>
                  <a:off x="9547225" y="2713891"/>
                  <a:ext cx="1066838" cy="2280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 dirty="0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MISS Dolo.</a:t>
                  </a:r>
                  <a:endParaRPr lang="en-US" altLang="en-US" sz="1200" dirty="0"/>
                </a:p>
              </p:txBody>
            </p:sp>
            <p:sp>
              <p:nvSpPr>
                <p:cNvPr id="957" name="Freeform 680"/>
                <p:cNvSpPr>
                  <a:spLocks/>
                </p:cNvSpPr>
                <p:nvPr/>
              </p:nvSpPr>
              <p:spPr bwMode="auto">
                <a:xfrm>
                  <a:off x="9282779" y="2715419"/>
                  <a:ext cx="138272" cy="181610"/>
                </a:xfrm>
                <a:custGeom>
                  <a:avLst/>
                  <a:gdLst>
                    <a:gd name="T0" fmla="*/ 0 w 55"/>
                    <a:gd name="T1" fmla="*/ 88 h 88"/>
                    <a:gd name="T2" fmla="*/ 55 w 55"/>
                    <a:gd name="T3" fmla="*/ 44 h 88"/>
                    <a:gd name="T4" fmla="*/ 0 w 55"/>
                    <a:gd name="T5" fmla="*/ 0 h 88"/>
                    <a:gd name="T6" fmla="*/ 0 w 55"/>
                    <a:gd name="T7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5" h="88">
                      <a:moveTo>
                        <a:pt x="0" y="88"/>
                      </a:moveTo>
                      <a:lnTo>
                        <a:pt x="55" y="44"/>
                      </a:lnTo>
                      <a:lnTo>
                        <a:pt x="0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939" name="Group 938"/>
              <p:cNvGrpSpPr/>
              <p:nvPr/>
            </p:nvGrpSpPr>
            <p:grpSpPr>
              <a:xfrm>
                <a:off x="6169025" y="1682750"/>
                <a:ext cx="4230688" cy="3986213"/>
                <a:chOff x="711200" y="1701800"/>
                <a:chExt cx="4230688" cy="3986213"/>
              </a:xfrm>
            </p:grpSpPr>
            <p:sp>
              <p:nvSpPr>
                <p:cNvPr id="940" name="Rectangle 116"/>
                <p:cNvSpPr>
                  <a:spLocks noChangeArrowheads="1"/>
                </p:cNvSpPr>
                <p:nvPr/>
              </p:nvSpPr>
              <p:spPr bwMode="auto">
                <a:xfrm>
                  <a:off x="711200" y="1701800"/>
                  <a:ext cx="4230688" cy="398621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grpSp>
              <p:nvGrpSpPr>
                <p:cNvPr id="941" name="Group 940"/>
                <p:cNvGrpSpPr/>
                <p:nvPr/>
              </p:nvGrpSpPr>
              <p:grpSpPr>
                <a:xfrm>
                  <a:off x="1038224" y="3305175"/>
                  <a:ext cx="2181386" cy="1999615"/>
                  <a:chOff x="1038224" y="3305175"/>
                  <a:chExt cx="2181386" cy="1999615"/>
                </a:xfrm>
              </p:grpSpPr>
              <p:sp>
                <p:nvSpPr>
                  <p:cNvPr id="942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2082799" y="4611688"/>
                    <a:ext cx="55723" cy="66040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0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32"/>
                        </a:moveTo>
                        <a:lnTo>
                          <a:pt x="23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43" name="Freeform 189"/>
                  <p:cNvSpPr>
                    <a:spLocks noChangeAspect="1"/>
                  </p:cNvSpPr>
                  <p:nvPr/>
                </p:nvSpPr>
                <p:spPr bwMode="auto">
                  <a:xfrm>
                    <a:off x="2943224" y="5035550"/>
                    <a:ext cx="55723" cy="66040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0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32"/>
                        </a:moveTo>
                        <a:lnTo>
                          <a:pt x="23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44" name="Freeform 190"/>
                  <p:cNvSpPr>
                    <a:spLocks noChangeAspect="1"/>
                  </p:cNvSpPr>
                  <p:nvPr/>
                </p:nvSpPr>
                <p:spPr bwMode="auto">
                  <a:xfrm>
                    <a:off x="1571624" y="4094163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45" name="Freeform 191"/>
                  <p:cNvSpPr>
                    <a:spLocks noChangeAspect="1"/>
                  </p:cNvSpPr>
                  <p:nvPr/>
                </p:nvSpPr>
                <p:spPr bwMode="auto">
                  <a:xfrm>
                    <a:off x="1038224" y="3305175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46" name="Freeform 192"/>
                  <p:cNvSpPr>
                    <a:spLocks noChangeAspect="1"/>
                  </p:cNvSpPr>
                  <p:nvPr/>
                </p:nvSpPr>
                <p:spPr bwMode="auto">
                  <a:xfrm>
                    <a:off x="1522412" y="3856038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47" name="Freeform 193"/>
                  <p:cNvSpPr>
                    <a:spLocks noChangeAspect="1"/>
                  </p:cNvSpPr>
                  <p:nvPr/>
                </p:nvSpPr>
                <p:spPr bwMode="auto">
                  <a:xfrm>
                    <a:off x="1976437" y="4433888"/>
                    <a:ext cx="55723" cy="66040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0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32"/>
                        </a:moveTo>
                        <a:lnTo>
                          <a:pt x="23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48" name="Freeform 194"/>
                  <p:cNvSpPr>
                    <a:spLocks noChangeAspect="1"/>
                  </p:cNvSpPr>
                  <p:nvPr/>
                </p:nvSpPr>
                <p:spPr bwMode="auto">
                  <a:xfrm>
                    <a:off x="2389187" y="5027613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49" name="Freeform 195"/>
                  <p:cNvSpPr>
                    <a:spLocks noChangeAspect="1"/>
                  </p:cNvSpPr>
                  <p:nvPr/>
                </p:nvSpPr>
                <p:spPr bwMode="auto">
                  <a:xfrm>
                    <a:off x="3163887" y="5238750"/>
                    <a:ext cx="55723" cy="66040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0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32"/>
                        </a:moveTo>
                        <a:lnTo>
                          <a:pt x="23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50" name="Freeform 196"/>
                  <p:cNvSpPr>
                    <a:spLocks noChangeAspect="1"/>
                  </p:cNvSpPr>
                  <p:nvPr/>
                </p:nvSpPr>
                <p:spPr bwMode="auto">
                  <a:xfrm>
                    <a:off x="2339974" y="4832350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51" name="Freeform 197"/>
                  <p:cNvSpPr>
                    <a:spLocks noChangeAspect="1"/>
                  </p:cNvSpPr>
                  <p:nvPr/>
                </p:nvSpPr>
                <p:spPr bwMode="auto">
                  <a:xfrm>
                    <a:off x="1898649" y="4602163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52" name="Freeform 198"/>
                  <p:cNvSpPr>
                    <a:spLocks noChangeAspect="1"/>
                  </p:cNvSpPr>
                  <p:nvPr/>
                </p:nvSpPr>
                <p:spPr bwMode="auto">
                  <a:xfrm>
                    <a:off x="1976437" y="4441825"/>
                    <a:ext cx="55723" cy="66040"/>
                  </a:xfrm>
                  <a:custGeom>
                    <a:avLst/>
                    <a:gdLst>
                      <a:gd name="T0" fmla="*/ 0 w 23"/>
                      <a:gd name="T1" fmla="*/ 2147483646 h 32"/>
                      <a:gd name="T2" fmla="*/ 2147483646 w 23"/>
                      <a:gd name="T3" fmla="*/ 2147483646 h 32"/>
                      <a:gd name="T4" fmla="*/ 0 w 23"/>
                      <a:gd name="T5" fmla="*/ 0 h 32"/>
                      <a:gd name="T6" fmla="*/ 0 w 23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3" h="32">
                        <a:moveTo>
                          <a:pt x="0" y="32"/>
                        </a:moveTo>
                        <a:lnTo>
                          <a:pt x="23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53" name="Freeform 199"/>
                  <p:cNvSpPr>
                    <a:spLocks noChangeAspect="1"/>
                  </p:cNvSpPr>
                  <p:nvPr/>
                </p:nvSpPr>
                <p:spPr bwMode="auto">
                  <a:xfrm>
                    <a:off x="1514474" y="3873500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54" name="Freeform 200"/>
                  <p:cNvSpPr>
                    <a:spLocks noChangeAspect="1"/>
                  </p:cNvSpPr>
                  <p:nvPr/>
                </p:nvSpPr>
                <p:spPr bwMode="auto">
                  <a:xfrm>
                    <a:off x="1450974" y="3916363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55" name="Freeform 201"/>
                  <p:cNvSpPr>
                    <a:spLocks noChangeAspect="1"/>
                  </p:cNvSpPr>
                  <p:nvPr/>
                </p:nvSpPr>
                <p:spPr bwMode="auto">
                  <a:xfrm>
                    <a:off x="1849437" y="3830638"/>
                    <a:ext cx="53300" cy="66040"/>
                  </a:xfrm>
                  <a:custGeom>
                    <a:avLst/>
                    <a:gdLst>
                      <a:gd name="T0" fmla="*/ 0 w 22"/>
                      <a:gd name="T1" fmla="*/ 2147483646 h 32"/>
                      <a:gd name="T2" fmla="*/ 2147483646 w 22"/>
                      <a:gd name="T3" fmla="*/ 2147483646 h 32"/>
                      <a:gd name="T4" fmla="*/ 0 w 22"/>
                      <a:gd name="T5" fmla="*/ 0 h 32"/>
                      <a:gd name="T6" fmla="*/ 0 w 22"/>
                      <a:gd name="T7" fmla="*/ 2147483646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32">
                        <a:moveTo>
                          <a:pt x="0" y="32"/>
                        </a:moveTo>
                        <a:lnTo>
                          <a:pt x="22" y="16"/>
                        </a:lnTo>
                        <a:lnTo>
                          <a:pt x="0" y="0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</p:grpSp>
        </p:grpSp>
        <p:grpSp>
          <p:nvGrpSpPr>
            <p:cNvPr id="935" name="Group 934"/>
            <p:cNvGrpSpPr/>
            <p:nvPr/>
          </p:nvGrpSpPr>
          <p:grpSpPr>
            <a:xfrm>
              <a:off x="6770167" y="3696767"/>
              <a:ext cx="1373188" cy="1331913"/>
              <a:chOff x="1308100" y="3721100"/>
              <a:chExt cx="1373188" cy="1331913"/>
            </a:xfrm>
          </p:grpSpPr>
          <p:sp>
            <p:nvSpPr>
              <p:cNvPr id="936" name="Freeform 92"/>
              <p:cNvSpPr>
                <a:spLocks/>
              </p:cNvSpPr>
              <p:nvPr/>
            </p:nvSpPr>
            <p:spPr bwMode="auto">
              <a:xfrm>
                <a:off x="1308100" y="3721100"/>
                <a:ext cx="1365250" cy="1263650"/>
              </a:xfrm>
              <a:custGeom>
                <a:avLst/>
                <a:gdLst>
                  <a:gd name="T0" fmla="*/ 251 w 860"/>
                  <a:gd name="T1" fmla="*/ 395 h 796"/>
                  <a:gd name="T2" fmla="*/ 215 w 860"/>
                  <a:gd name="T3" fmla="*/ 358 h 796"/>
                  <a:gd name="T4" fmla="*/ 179 w 860"/>
                  <a:gd name="T5" fmla="*/ 315 h 796"/>
                  <a:gd name="T6" fmla="*/ 148 w 860"/>
                  <a:gd name="T7" fmla="*/ 278 h 796"/>
                  <a:gd name="T8" fmla="*/ 121 w 860"/>
                  <a:gd name="T9" fmla="*/ 245 h 796"/>
                  <a:gd name="T10" fmla="*/ 94 w 860"/>
                  <a:gd name="T11" fmla="*/ 208 h 796"/>
                  <a:gd name="T12" fmla="*/ 67 w 860"/>
                  <a:gd name="T13" fmla="*/ 176 h 796"/>
                  <a:gd name="T14" fmla="*/ 49 w 860"/>
                  <a:gd name="T15" fmla="*/ 144 h 796"/>
                  <a:gd name="T16" fmla="*/ 32 w 860"/>
                  <a:gd name="T17" fmla="*/ 117 h 796"/>
                  <a:gd name="T18" fmla="*/ 18 w 860"/>
                  <a:gd name="T19" fmla="*/ 90 h 796"/>
                  <a:gd name="T20" fmla="*/ 9 w 860"/>
                  <a:gd name="T21" fmla="*/ 64 h 796"/>
                  <a:gd name="T22" fmla="*/ 0 w 860"/>
                  <a:gd name="T23" fmla="*/ 48 h 796"/>
                  <a:gd name="T24" fmla="*/ 5 w 860"/>
                  <a:gd name="T25" fmla="*/ 5 h 796"/>
                  <a:gd name="T26" fmla="*/ 18 w 860"/>
                  <a:gd name="T27" fmla="*/ 0 h 796"/>
                  <a:gd name="T28" fmla="*/ 36 w 860"/>
                  <a:gd name="T29" fmla="*/ 0 h 796"/>
                  <a:gd name="T30" fmla="*/ 49 w 860"/>
                  <a:gd name="T31" fmla="*/ 5 h 796"/>
                  <a:gd name="T32" fmla="*/ 72 w 860"/>
                  <a:gd name="T33" fmla="*/ 10 h 796"/>
                  <a:gd name="T34" fmla="*/ 99 w 860"/>
                  <a:gd name="T35" fmla="*/ 21 h 796"/>
                  <a:gd name="T36" fmla="*/ 126 w 860"/>
                  <a:gd name="T37" fmla="*/ 32 h 796"/>
                  <a:gd name="T38" fmla="*/ 152 w 860"/>
                  <a:gd name="T39" fmla="*/ 53 h 796"/>
                  <a:gd name="T40" fmla="*/ 188 w 860"/>
                  <a:gd name="T41" fmla="*/ 69 h 796"/>
                  <a:gd name="T42" fmla="*/ 220 w 860"/>
                  <a:gd name="T43" fmla="*/ 96 h 796"/>
                  <a:gd name="T44" fmla="*/ 256 w 860"/>
                  <a:gd name="T45" fmla="*/ 123 h 796"/>
                  <a:gd name="T46" fmla="*/ 296 w 860"/>
                  <a:gd name="T47" fmla="*/ 149 h 796"/>
                  <a:gd name="T48" fmla="*/ 336 w 860"/>
                  <a:gd name="T49" fmla="*/ 181 h 796"/>
                  <a:gd name="T50" fmla="*/ 376 w 860"/>
                  <a:gd name="T51" fmla="*/ 219 h 796"/>
                  <a:gd name="T52" fmla="*/ 417 w 860"/>
                  <a:gd name="T53" fmla="*/ 251 h 796"/>
                  <a:gd name="T54" fmla="*/ 457 w 860"/>
                  <a:gd name="T55" fmla="*/ 288 h 796"/>
                  <a:gd name="T56" fmla="*/ 497 w 860"/>
                  <a:gd name="T57" fmla="*/ 326 h 796"/>
                  <a:gd name="T58" fmla="*/ 538 w 860"/>
                  <a:gd name="T59" fmla="*/ 368 h 796"/>
                  <a:gd name="T60" fmla="*/ 574 w 860"/>
                  <a:gd name="T61" fmla="*/ 406 h 796"/>
                  <a:gd name="T62" fmla="*/ 614 w 860"/>
                  <a:gd name="T63" fmla="*/ 443 h 796"/>
                  <a:gd name="T64" fmla="*/ 650 w 860"/>
                  <a:gd name="T65" fmla="*/ 486 h 796"/>
                  <a:gd name="T66" fmla="*/ 686 w 860"/>
                  <a:gd name="T67" fmla="*/ 523 h 796"/>
                  <a:gd name="T68" fmla="*/ 717 w 860"/>
                  <a:gd name="T69" fmla="*/ 561 h 796"/>
                  <a:gd name="T70" fmla="*/ 744 w 860"/>
                  <a:gd name="T71" fmla="*/ 598 h 796"/>
                  <a:gd name="T72" fmla="*/ 771 w 860"/>
                  <a:gd name="T73" fmla="*/ 636 h 796"/>
                  <a:gd name="T74" fmla="*/ 797 w 860"/>
                  <a:gd name="T75" fmla="*/ 668 h 796"/>
                  <a:gd name="T76" fmla="*/ 815 w 860"/>
                  <a:gd name="T77" fmla="*/ 700 h 796"/>
                  <a:gd name="T78" fmla="*/ 833 w 860"/>
                  <a:gd name="T79" fmla="*/ 726 h 796"/>
                  <a:gd name="T80" fmla="*/ 847 w 860"/>
                  <a:gd name="T81" fmla="*/ 753 h 796"/>
                  <a:gd name="T82" fmla="*/ 856 w 860"/>
                  <a:gd name="T83" fmla="*/ 774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60" h="796">
                    <a:moveTo>
                      <a:pt x="278" y="422"/>
                    </a:moveTo>
                    <a:lnTo>
                      <a:pt x="264" y="411"/>
                    </a:lnTo>
                    <a:lnTo>
                      <a:pt x="251" y="395"/>
                    </a:lnTo>
                    <a:lnTo>
                      <a:pt x="238" y="384"/>
                    </a:lnTo>
                    <a:lnTo>
                      <a:pt x="229" y="368"/>
                    </a:lnTo>
                    <a:lnTo>
                      <a:pt x="215" y="358"/>
                    </a:lnTo>
                    <a:lnTo>
                      <a:pt x="202" y="342"/>
                    </a:lnTo>
                    <a:lnTo>
                      <a:pt x="193" y="331"/>
                    </a:lnTo>
                    <a:lnTo>
                      <a:pt x="179" y="315"/>
                    </a:lnTo>
                    <a:lnTo>
                      <a:pt x="170" y="304"/>
                    </a:lnTo>
                    <a:lnTo>
                      <a:pt x="157" y="294"/>
                    </a:lnTo>
                    <a:lnTo>
                      <a:pt x="148" y="278"/>
                    </a:lnTo>
                    <a:lnTo>
                      <a:pt x="139" y="267"/>
                    </a:lnTo>
                    <a:lnTo>
                      <a:pt x="130" y="256"/>
                    </a:lnTo>
                    <a:lnTo>
                      <a:pt x="121" y="245"/>
                    </a:lnTo>
                    <a:lnTo>
                      <a:pt x="108" y="229"/>
                    </a:lnTo>
                    <a:lnTo>
                      <a:pt x="103" y="219"/>
                    </a:lnTo>
                    <a:lnTo>
                      <a:pt x="94" y="208"/>
                    </a:lnTo>
                    <a:lnTo>
                      <a:pt x="85" y="197"/>
                    </a:lnTo>
                    <a:lnTo>
                      <a:pt x="76" y="187"/>
                    </a:lnTo>
                    <a:lnTo>
                      <a:pt x="67" y="176"/>
                    </a:lnTo>
                    <a:lnTo>
                      <a:pt x="63" y="165"/>
                    </a:lnTo>
                    <a:lnTo>
                      <a:pt x="54" y="155"/>
                    </a:lnTo>
                    <a:lnTo>
                      <a:pt x="49" y="144"/>
                    </a:lnTo>
                    <a:lnTo>
                      <a:pt x="41" y="133"/>
                    </a:lnTo>
                    <a:lnTo>
                      <a:pt x="36" y="123"/>
                    </a:lnTo>
                    <a:lnTo>
                      <a:pt x="32" y="117"/>
                    </a:lnTo>
                    <a:lnTo>
                      <a:pt x="27" y="107"/>
                    </a:lnTo>
                    <a:lnTo>
                      <a:pt x="23" y="96"/>
                    </a:lnTo>
                    <a:lnTo>
                      <a:pt x="18" y="90"/>
                    </a:lnTo>
                    <a:lnTo>
                      <a:pt x="14" y="80"/>
                    </a:lnTo>
                    <a:lnTo>
                      <a:pt x="9" y="74"/>
                    </a:lnTo>
                    <a:lnTo>
                      <a:pt x="9" y="64"/>
                    </a:lnTo>
                    <a:lnTo>
                      <a:pt x="5" y="58"/>
                    </a:lnTo>
                    <a:lnTo>
                      <a:pt x="5" y="53"/>
                    </a:lnTo>
                    <a:lnTo>
                      <a:pt x="0" y="48"/>
                    </a:lnTo>
                    <a:lnTo>
                      <a:pt x="0" y="16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4" y="5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5" y="0"/>
                    </a:lnTo>
                    <a:lnTo>
                      <a:pt x="49" y="5"/>
                    </a:lnTo>
                    <a:lnTo>
                      <a:pt x="58" y="5"/>
                    </a:lnTo>
                    <a:lnTo>
                      <a:pt x="67" y="5"/>
                    </a:lnTo>
                    <a:lnTo>
                      <a:pt x="72" y="10"/>
                    </a:lnTo>
                    <a:lnTo>
                      <a:pt x="81" y="10"/>
                    </a:lnTo>
                    <a:lnTo>
                      <a:pt x="90" y="16"/>
                    </a:lnTo>
                    <a:lnTo>
                      <a:pt x="99" y="21"/>
                    </a:lnTo>
                    <a:lnTo>
                      <a:pt x="108" y="26"/>
                    </a:lnTo>
                    <a:lnTo>
                      <a:pt x="117" y="26"/>
                    </a:lnTo>
                    <a:lnTo>
                      <a:pt x="126" y="32"/>
                    </a:lnTo>
                    <a:lnTo>
                      <a:pt x="135" y="37"/>
                    </a:lnTo>
                    <a:lnTo>
                      <a:pt x="144" y="42"/>
                    </a:lnTo>
                    <a:lnTo>
                      <a:pt x="152" y="53"/>
                    </a:lnTo>
                    <a:lnTo>
                      <a:pt x="166" y="58"/>
                    </a:lnTo>
                    <a:lnTo>
                      <a:pt x="175" y="64"/>
                    </a:lnTo>
                    <a:lnTo>
                      <a:pt x="188" y="69"/>
                    </a:lnTo>
                    <a:lnTo>
                      <a:pt x="197" y="80"/>
                    </a:lnTo>
                    <a:lnTo>
                      <a:pt x="211" y="85"/>
                    </a:lnTo>
                    <a:lnTo>
                      <a:pt x="220" y="96"/>
                    </a:lnTo>
                    <a:lnTo>
                      <a:pt x="233" y="107"/>
                    </a:lnTo>
                    <a:lnTo>
                      <a:pt x="247" y="112"/>
                    </a:lnTo>
                    <a:lnTo>
                      <a:pt x="256" y="123"/>
                    </a:lnTo>
                    <a:lnTo>
                      <a:pt x="269" y="133"/>
                    </a:lnTo>
                    <a:lnTo>
                      <a:pt x="282" y="139"/>
                    </a:lnTo>
                    <a:lnTo>
                      <a:pt x="296" y="149"/>
                    </a:lnTo>
                    <a:lnTo>
                      <a:pt x="309" y="160"/>
                    </a:lnTo>
                    <a:lnTo>
                      <a:pt x="323" y="171"/>
                    </a:lnTo>
                    <a:lnTo>
                      <a:pt x="336" y="181"/>
                    </a:lnTo>
                    <a:lnTo>
                      <a:pt x="350" y="192"/>
                    </a:lnTo>
                    <a:lnTo>
                      <a:pt x="363" y="203"/>
                    </a:lnTo>
                    <a:lnTo>
                      <a:pt x="376" y="219"/>
                    </a:lnTo>
                    <a:lnTo>
                      <a:pt x="390" y="229"/>
                    </a:lnTo>
                    <a:lnTo>
                      <a:pt x="403" y="240"/>
                    </a:lnTo>
                    <a:lnTo>
                      <a:pt x="417" y="251"/>
                    </a:lnTo>
                    <a:lnTo>
                      <a:pt x="430" y="261"/>
                    </a:lnTo>
                    <a:lnTo>
                      <a:pt x="444" y="278"/>
                    </a:lnTo>
                    <a:lnTo>
                      <a:pt x="457" y="288"/>
                    </a:lnTo>
                    <a:lnTo>
                      <a:pt x="471" y="299"/>
                    </a:lnTo>
                    <a:lnTo>
                      <a:pt x="484" y="315"/>
                    </a:lnTo>
                    <a:lnTo>
                      <a:pt x="497" y="326"/>
                    </a:lnTo>
                    <a:lnTo>
                      <a:pt x="511" y="342"/>
                    </a:lnTo>
                    <a:lnTo>
                      <a:pt x="524" y="352"/>
                    </a:lnTo>
                    <a:lnTo>
                      <a:pt x="538" y="368"/>
                    </a:lnTo>
                    <a:lnTo>
                      <a:pt x="551" y="379"/>
                    </a:lnTo>
                    <a:lnTo>
                      <a:pt x="565" y="395"/>
                    </a:lnTo>
                    <a:lnTo>
                      <a:pt x="574" y="406"/>
                    </a:lnTo>
                    <a:lnTo>
                      <a:pt x="587" y="416"/>
                    </a:lnTo>
                    <a:lnTo>
                      <a:pt x="600" y="432"/>
                    </a:lnTo>
                    <a:lnTo>
                      <a:pt x="614" y="443"/>
                    </a:lnTo>
                    <a:lnTo>
                      <a:pt x="627" y="459"/>
                    </a:lnTo>
                    <a:lnTo>
                      <a:pt x="636" y="470"/>
                    </a:lnTo>
                    <a:lnTo>
                      <a:pt x="650" y="486"/>
                    </a:lnTo>
                    <a:lnTo>
                      <a:pt x="659" y="497"/>
                    </a:lnTo>
                    <a:lnTo>
                      <a:pt x="672" y="513"/>
                    </a:lnTo>
                    <a:lnTo>
                      <a:pt x="686" y="523"/>
                    </a:lnTo>
                    <a:lnTo>
                      <a:pt x="694" y="534"/>
                    </a:lnTo>
                    <a:lnTo>
                      <a:pt x="703" y="550"/>
                    </a:lnTo>
                    <a:lnTo>
                      <a:pt x="717" y="561"/>
                    </a:lnTo>
                    <a:lnTo>
                      <a:pt x="726" y="571"/>
                    </a:lnTo>
                    <a:lnTo>
                      <a:pt x="735" y="587"/>
                    </a:lnTo>
                    <a:lnTo>
                      <a:pt x="744" y="598"/>
                    </a:lnTo>
                    <a:lnTo>
                      <a:pt x="753" y="609"/>
                    </a:lnTo>
                    <a:lnTo>
                      <a:pt x="762" y="620"/>
                    </a:lnTo>
                    <a:lnTo>
                      <a:pt x="771" y="636"/>
                    </a:lnTo>
                    <a:lnTo>
                      <a:pt x="780" y="646"/>
                    </a:lnTo>
                    <a:lnTo>
                      <a:pt x="789" y="657"/>
                    </a:lnTo>
                    <a:lnTo>
                      <a:pt x="797" y="668"/>
                    </a:lnTo>
                    <a:lnTo>
                      <a:pt x="802" y="678"/>
                    </a:lnTo>
                    <a:lnTo>
                      <a:pt x="811" y="689"/>
                    </a:lnTo>
                    <a:lnTo>
                      <a:pt x="815" y="700"/>
                    </a:lnTo>
                    <a:lnTo>
                      <a:pt x="820" y="705"/>
                    </a:lnTo>
                    <a:lnTo>
                      <a:pt x="829" y="716"/>
                    </a:lnTo>
                    <a:lnTo>
                      <a:pt x="833" y="726"/>
                    </a:lnTo>
                    <a:lnTo>
                      <a:pt x="838" y="737"/>
                    </a:lnTo>
                    <a:lnTo>
                      <a:pt x="842" y="742"/>
                    </a:lnTo>
                    <a:lnTo>
                      <a:pt x="847" y="753"/>
                    </a:lnTo>
                    <a:lnTo>
                      <a:pt x="851" y="758"/>
                    </a:lnTo>
                    <a:lnTo>
                      <a:pt x="851" y="769"/>
                    </a:lnTo>
                    <a:lnTo>
                      <a:pt x="856" y="774"/>
                    </a:lnTo>
                    <a:lnTo>
                      <a:pt x="860" y="780"/>
                    </a:lnTo>
                    <a:lnTo>
                      <a:pt x="860" y="796"/>
                    </a:lnTo>
                  </a:path>
                </a:pathLst>
              </a:custGeom>
              <a:noFill/>
              <a:ln w="1270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37" name="Freeform 93"/>
              <p:cNvSpPr>
                <a:spLocks/>
              </p:cNvSpPr>
              <p:nvPr/>
            </p:nvSpPr>
            <p:spPr bwMode="auto">
              <a:xfrm>
                <a:off x="1749425" y="4391025"/>
                <a:ext cx="931863" cy="661988"/>
              </a:xfrm>
              <a:custGeom>
                <a:avLst/>
                <a:gdLst>
                  <a:gd name="T0" fmla="*/ 582 w 587"/>
                  <a:gd name="T1" fmla="*/ 374 h 417"/>
                  <a:gd name="T2" fmla="*/ 587 w 587"/>
                  <a:gd name="T3" fmla="*/ 379 h 417"/>
                  <a:gd name="T4" fmla="*/ 587 w 587"/>
                  <a:gd name="T5" fmla="*/ 401 h 417"/>
                  <a:gd name="T6" fmla="*/ 582 w 587"/>
                  <a:gd name="T7" fmla="*/ 406 h 417"/>
                  <a:gd name="T8" fmla="*/ 578 w 587"/>
                  <a:gd name="T9" fmla="*/ 411 h 417"/>
                  <a:gd name="T10" fmla="*/ 573 w 587"/>
                  <a:gd name="T11" fmla="*/ 417 h 417"/>
                  <a:gd name="T12" fmla="*/ 569 w 587"/>
                  <a:gd name="T13" fmla="*/ 417 h 417"/>
                  <a:gd name="T14" fmla="*/ 564 w 587"/>
                  <a:gd name="T15" fmla="*/ 417 h 417"/>
                  <a:gd name="T16" fmla="*/ 560 w 587"/>
                  <a:gd name="T17" fmla="*/ 417 h 417"/>
                  <a:gd name="T18" fmla="*/ 555 w 587"/>
                  <a:gd name="T19" fmla="*/ 417 h 417"/>
                  <a:gd name="T20" fmla="*/ 551 w 587"/>
                  <a:gd name="T21" fmla="*/ 417 h 417"/>
                  <a:gd name="T22" fmla="*/ 546 w 587"/>
                  <a:gd name="T23" fmla="*/ 417 h 417"/>
                  <a:gd name="T24" fmla="*/ 542 w 587"/>
                  <a:gd name="T25" fmla="*/ 417 h 417"/>
                  <a:gd name="T26" fmla="*/ 533 w 587"/>
                  <a:gd name="T27" fmla="*/ 417 h 417"/>
                  <a:gd name="T28" fmla="*/ 528 w 587"/>
                  <a:gd name="T29" fmla="*/ 417 h 417"/>
                  <a:gd name="T30" fmla="*/ 519 w 587"/>
                  <a:gd name="T31" fmla="*/ 411 h 417"/>
                  <a:gd name="T32" fmla="*/ 515 w 587"/>
                  <a:gd name="T33" fmla="*/ 411 h 417"/>
                  <a:gd name="T34" fmla="*/ 506 w 587"/>
                  <a:gd name="T35" fmla="*/ 406 h 417"/>
                  <a:gd name="T36" fmla="*/ 497 w 587"/>
                  <a:gd name="T37" fmla="*/ 401 h 417"/>
                  <a:gd name="T38" fmla="*/ 488 w 587"/>
                  <a:gd name="T39" fmla="*/ 401 h 417"/>
                  <a:gd name="T40" fmla="*/ 479 w 587"/>
                  <a:gd name="T41" fmla="*/ 395 h 417"/>
                  <a:gd name="T42" fmla="*/ 470 w 587"/>
                  <a:gd name="T43" fmla="*/ 390 h 417"/>
                  <a:gd name="T44" fmla="*/ 461 w 587"/>
                  <a:gd name="T45" fmla="*/ 385 h 417"/>
                  <a:gd name="T46" fmla="*/ 452 w 587"/>
                  <a:gd name="T47" fmla="*/ 379 h 417"/>
                  <a:gd name="T48" fmla="*/ 443 w 587"/>
                  <a:gd name="T49" fmla="*/ 374 h 417"/>
                  <a:gd name="T50" fmla="*/ 434 w 587"/>
                  <a:gd name="T51" fmla="*/ 369 h 417"/>
                  <a:gd name="T52" fmla="*/ 421 w 587"/>
                  <a:gd name="T53" fmla="*/ 363 h 417"/>
                  <a:gd name="T54" fmla="*/ 412 w 587"/>
                  <a:gd name="T55" fmla="*/ 352 h 417"/>
                  <a:gd name="T56" fmla="*/ 399 w 587"/>
                  <a:gd name="T57" fmla="*/ 347 h 417"/>
                  <a:gd name="T58" fmla="*/ 390 w 587"/>
                  <a:gd name="T59" fmla="*/ 342 h 417"/>
                  <a:gd name="T60" fmla="*/ 376 w 587"/>
                  <a:gd name="T61" fmla="*/ 331 h 417"/>
                  <a:gd name="T62" fmla="*/ 367 w 587"/>
                  <a:gd name="T63" fmla="*/ 326 h 417"/>
                  <a:gd name="T64" fmla="*/ 354 w 587"/>
                  <a:gd name="T65" fmla="*/ 315 h 417"/>
                  <a:gd name="T66" fmla="*/ 340 w 587"/>
                  <a:gd name="T67" fmla="*/ 304 h 417"/>
                  <a:gd name="T68" fmla="*/ 327 w 587"/>
                  <a:gd name="T69" fmla="*/ 299 h 417"/>
                  <a:gd name="T70" fmla="*/ 318 w 587"/>
                  <a:gd name="T71" fmla="*/ 288 h 417"/>
                  <a:gd name="T72" fmla="*/ 304 w 587"/>
                  <a:gd name="T73" fmla="*/ 278 h 417"/>
                  <a:gd name="T74" fmla="*/ 291 w 587"/>
                  <a:gd name="T75" fmla="*/ 267 h 417"/>
                  <a:gd name="T76" fmla="*/ 278 w 587"/>
                  <a:gd name="T77" fmla="*/ 256 h 417"/>
                  <a:gd name="T78" fmla="*/ 264 w 587"/>
                  <a:gd name="T79" fmla="*/ 246 h 417"/>
                  <a:gd name="T80" fmla="*/ 251 w 587"/>
                  <a:gd name="T81" fmla="*/ 235 h 417"/>
                  <a:gd name="T82" fmla="*/ 237 w 587"/>
                  <a:gd name="T83" fmla="*/ 224 h 417"/>
                  <a:gd name="T84" fmla="*/ 224 w 587"/>
                  <a:gd name="T85" fmla="*/ 214 h 417"/>
                  <a:gd name="T86" fmla="*/ 210 w 587"/>
                  <a:gd name="T87" fmla="*/ 203 h 417"/>
                  <a:gd name="T88" fmla="*/ 197 w 587"/>
                  <a:gd name="T89" fmla="*/ 192 h 417"/>
                  <a:gd name="T90" fmla="*/ 184 w 587"/>
                  <a:gd name="T91" fmla="*/ 181 h 417"/>
                  <a:gd name="T92" fmla="*/ 170 w 587"/>
                  <a:gd name="T93" fmla="*/ 165 h 417"/>
                  <a:gd name="T94" fmla="*/ 157 w 587"/>
                  <a:gd name="T95" fmla="*/ 155 h 417"/>
                  <a:gd name="T96" fmla="*/ 143 w 587"/>
                  <a:gd name="T97" fmla="*/ 144 h 417"/>
                  <a:gd name="T98" fmla="*/ 130 w 587"/>
                  <a:gd name="T99" fmla="*/ 128 h 417"/>
                  <a:gd name="T100" fmla="*/ 116 w 587"/>
                  <a:gd name="T101" fmla="*/ 117 h 417"/>
                  <a:gd name="T102" fmla="*/ 103 w 587"/>
                  <a:gd name="T103" fmla="*/ 107 h 417"/>
                  <a:gd name="T104" fmla="*/ 89 w 587"/>
                  <a:gd name="T105" fmla="*/ 91 h 417"/>
                  <a:gd name="T106" fmla="*/ 76 w 587"/>
                  <a:gd name="T107" fmla="*/ 80 h 417"/>
                  <a:gd name="T108" fmla="*/ 63 w 587"/>
                  <a:gd name="T109" fmla="*/ 64 h 417"/>
                  <a:gd name="T110" fmla="*/ 49 w 587"/>
                  <a:gd name="T111" fmla="*/ 53 h 417"/>
                  <a:gd name="T112" fmla="*/ 36 w 587"/>
                  <a:gd name="T113" fmla="*/ 37 h 417"/>
                  <a:gd name="T114" fmla="*/ 22 w 587"/>
                  <a:gd name="T115" fmla="*/ 27 h 417"/>
                  <a:gd name="T116" fmla="*/ 9 w 587"/>
                  <a:gd name="T117" fmla="*/ 16 h 417"/>
                  <a:gd name="T118" fmla="*/ 0 w 587"/>
                  <a:gd name="T119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87" h="417">
                    <a:moveTo>
                      <a:pt x="582" y="374"/>
                    </a:moveTo>
                    <a:lnTo>
                      <a:pt x="587" y="379"/>
                    </a:lnTo>
                    <a:lnTo>
                      <a:pt x="587" y="401"/>
                    </a:lnTo>
                    <a:lnTo>
                      <a:pt x="582" y="406"/>
                    </a:lnTo>
                    <a:lnTo>
                      <a:pt x="578" y="411"/>
                    </a:lnTo>
                    <a:lnTo>
                      <a:pt x="573" y="417"/>
                    </a:lnTo>
                    <a:lnTo>
                      <a:pt x="569" y="417"/>
                    </a:lnTo>
                    <a:lnTo>
                      <a:pt x="564" y="417"/>
                    </a:lnTo>
                    <a:lnTo>
                      <a:pt x="560" y="417"/>
                    </a:lnTo>
                    <a:lnTo>
                      <a:pt x="555" y="417"/>
                    </a:lnTo>
                    <a:lnTo>
                      <a:pt x="551" y="417"/>
                    </a:lnTo>
                    <a:lnTo>
                      <a:pt x="546" y="417"/>
                    </a:lnTo>
                    <a:lnTo>
                      <a:pt x="542" y="417"/>
                    </a:lnTo>
                    <a:lnTo>
                      <a:pt x="533" y="417"/>
                    </a:lnTo>
                    <a:lnTo>
                      <a:pt x="528" y="417"/>
                    </a:lnTo>
                    <a:lnTo>
                      <a:pt x="519" y="411"/>
                    </a:lnTo>
                    <a:lnTo>
                      <a:pt x="515" y="411"/>
                    </a:lnTo>
                    <a:lnTo>
                      <a:pt x="506" y="406"/>
                    </a:lnTo>
                    <a:lnTo>
                      <a:pt x="497" y="401"/>
                    </a:lnTo>
                    <a:lnTo>
                      <a:pt x="488" y="401"/>
                    </a:lnTo>
                    <a:lnTo>
                      <a:pt x="479" y="395"/>
                    </a:lnTo>
                    <a:lnTo>
                      <a:pt x="470" y="390"/>
                    </a:lnTo>
                    <a:lnTo>
                      <a:pt x="461" y="385"/>
                    </a:lnTo>
                    <a:lnTo>
                      <a:pt x="452" y="379"/>
                    </a:lnTo>
                    <a:lnTo>
                      <a:pt x="443" y="374"/>
                    </a:lnTo>
                    <a:lnTo>
                      <a:pt x="434" y="369"/>
                    </a:lnTo>
                    <a:lnTo>
                      <a:pt x="421" y="363"/>
                    </a:lnTo>
                    <a:lnTo>
                      <a:pt x="412" y="352"/>
                    </a:lnTo>
                    <a:lnTo>
                      <a:pt x="399" y="347"/>
                    </a:lnTo>
                    <a:lnTo>
                      <a:pt x="390" y="342"/>
                    </a:lnTo>
                    <a:lnTo>
                      <a:pt x="376" y="331"/>
                    </a:lnTo>
                    <a:lnTo>
                      <a:pt x="367" y="326"/>
                    </a:lnTo>
                    <a:lnTo>
                      <a:pt x="354" y="315"/>
                    </a:lnTo>
                    <a:lnTo>
                      <a:pt x="340" y="304"/>
                    </a:lnTo>
                    <a:lnTo>
                      <a:pt x="327" y="299"/>
                    </a:lnTo>
                    <a:lnTo>
                      <a:pt x="318" y="288"/>
                    </a:lnTo>
                    <a:lnTo>
                      <a:pt x="304" y="278"/>
                    </a:lnTo>
                    <a:lnTo>
                      <a:pt x="291" y="267"/>
                    </a:lnTo>
                    <a:lnTo>
                      <a:pt x="278" y="256"/>
                    </a:lnTo>
                    <a:lnTo>
                      <a:pt x="264" y="246"/>
                    </a:lnTo>
                    <a:lnTo>
                      <a:pt x="251" y="235"/>
                    </a:lnTo>
                    <a:lnTo>
                      <a:pt x="237" y="224"/>
                    </a:lnTo>
                    <a:lnTo>
                      <a:pt x="224" y="214"/>
                    </a:lnTo>
                    <a:lnTo>
                      <a:pt x="210" y="203"/>
                    </a:lnTo>
                    <a:lnTo>
                      <a:pt x="197" y="192"/>
                    </a:lnTo>
                    <a:lnTo>
                      <a:pt x="184" y="181"/>
                    </a:lnTo>
                    <a:lnTo>
                      <a:pt x="170" y="165"/>
                    </a:lnTo>
                    <a:lnTo>
                      <a:pt x="157" y="155"/>
                    </a:lnTo>
                    <a:lnTo>
                      <a:pt x="143" y="144"/>
                    </a:lnTo>
                    <a:lnTo>
                      <a:pt x="130" y="128"/>
                    </a:lnTo>
                    <a:lnTo>
                      <a:pt x="116" y="117"/>
                    </a:lnTo>
                    <a:lnTo>
                      <a:pt x="103" y="107"/>
                    </a:lnTo>
                    <a:lnTo>
                      <a:pt x="89" y="91"/>
                    </a:lnTo>
                    <a:lnTo>
                      <a:pt x="76" y="80"/>
                    </a:lnTo>
                    <a:lnTo>
                      <a:pt x="63" y="64"/>
                    </a:lnTo>
                    <a:lnTo>
                      <a:pt x="49" y="53"/>
                    </a:lnTo>
                    <a:lnTo>
                      <a:pt x="36" y="37"/>
                    </a:lnTo>
                    <a:lnTo>
                      <a:pt x="22" y="27"/>
                    </a:lnTo>
                    <a:lnTo>
                      <a:pt x="9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958" name="Group 957"/>
          <p:cNvGrpSpPr/>
          <p:nvPr/>
        </p:nvGrpSpPr>
        <p:grpSpPr>
          <a:xfrm>
            <a:off x="5077203" y="1258101"/>
            <a:ext cx="3173016" cy="2989660"/>
            <a:chOff x="6169025" y="1682750"/>
            <a:chExt cx="4230688" cy="3986213"/>
          </a:xfrm>
        </p:grpSpPr>
        <p:grpSp>
          <p:nvGrpSpPr>
            <p:cNvPr id="959" name="Group 958"/>
            <p:cNvGrpSpPr/>
            <p:nvPr/>
          </p:nvGrpSpPr>
          <p:grpSpPr>
            <a:xfrm>
              <a:off x="6169025" y="1682750"/>
              <a:ext cx="4230688" cy="3986213"/>
              <a:chOff x="6169025" y="1682750"/>
              <a:chExt cx="4230688" cy="3986213"/>
            </a:xfrm>
          </p:grpSpPr>
          <p:grpSp>
            <p:nvGrpSpPr>
              <p:cNvPr id="963" name="Group 962"/>
              <p:cNvGrpSpPr/>
              <p:nvPr/>
            </p:nvGrpSpPr>
            <p:grpSpPr>
              <a:xfrm>
                <a:off x="9276687" y="2265426"/>
                <a:ext cx="463707" cy="169277"/>
                <a:chOff x="9275866" y="2489200"/>
                <a:chExt cx="692983" cy="228019"/>
              </a:xfrm>
            </p:grpSpPr>
            <p:sp>
              <p:nvSpPr>
                <p:cNvPr id="978" name="Rectangle 677"/>
                <p:cNvSpPr>
                  <a:spLocks noChangeArrowheads="1"/>
                </p:cNvSpPr>
                <p:nvPr/>
              </p:nvSpPr>
              <p:spPr bwMode="auto">
                <a:xfrm>
                  <a:off x="9547225" y="2489200"/>
                  <a:ext cx="421624" cy="2280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Tufa</a:t>
                  </a:r>
                  <a:endParaRPr lang="en-US" altLang="en-US" sz="1200"/>
                </a:p>
              </p:txBody>
            </p:sp>
            <p:sp>
              <p:nvSpPr>
                <p:cNvPr id="979" name="Freeform 678"/>
                <p:cNvSpPr>
                  <a:spLocks/>
                </p:cNvSpPr>
                <p:nvPr/>
              </p:nvSpPr>
              <p:spPr bwMode="auto">
                <a:xfrm>
                  <a:off x="9275866" y="2506742"/>
                  <a:ext cx="152099" cy="150654"/>
                </a:xfrm>
                <a:custGeom>
                  <a:avLst/>
                  <a:gdLst>
                    <a:gd name="T0" fmla="*/ 0 w 67"/>
                    <a:gd name="T1" fmla="*/ 29 h 73"/>
                    <a:gd name="T2" fmla="*/ 24 w 67"/>
                    <a:gd name="T3" fmla="*/ 29 h 73"/>
                    <a:gd name="T4" fmla="*/ 36 w 67"/>
                    <a:gd name="T5" fmla="*/ 0 h 73"/>
                    <a:gd name="T6" fmla="*/ 43 w 67"/>
                    <a:gd name="T7" fmla="*/ 29 h 73"/>
                    <a:gd name="T8" fmla="*/ 67 w 67"/>
                    <a:gd name="T9" fmla="*/ 29 h 73"/>
                    <a:gd name="T10" fmla="*/ 49 w 67"/>
                    <a:gd name="T11" fmla="*/ 44 h 73"/>
                    <a:gd name="T12" fmla="*/ 55 w 67"/>
                    <a:gd name="T13" fmla="*/ 73 h 73"/>
                    <a:gd name="T14" fmla="*/ 36 w 67"/>
                    <a:gd name="T15" fmla="*/ 59 h 73"/>
                    <a:gd name="T16" fmla="*/ 12 w 67"/>
                    <a:gd name="T17" fmla="*/ 73 h 73"/>
                    <a:gd name="T18" fmla="*/ 18 w 67"/>
                    <a:gd name="T19" fmla="*/ 44 h 73"/>
                    <a:gd name="T20" fmla="*/ 0 w 67"/>
                    <a:gd name="T21" fmla="*/ 2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7" h="73">
                      <a:moveTo>
                        <a:pt x="0" y="29"/>
                      </a:moveTo>
                      <a:lnTo>
                        <a:pt x="24" y="29"/>
                      </a:lnTo>
                      <a:lnTo>
                        <a:pt x="36" y="0"/>
                      </a:lnTo>
                      <a:lnTo>
                        <a:pt x="43" y="29"/>
                      </a:lnTo>
                      <a:lnTo>
                        <a:pt x="67" y="29"/>
                      </a:lnTo>
                      <a:lnTo>
                        <a:pt x="49" y="44"/>
                      </a:lnTo>
                      <a:lnTo>
                        <a:pt x="55" y="73"/>
                      </a:lnTo>
                      <a:lnTo>
                        <a:pt x="36" y="59"/>
                      </a:lnTo>
                      <a:lnTo>
                        <a:pt x="12" y="73"/>
                      </a:lnTo>
                      <a:lnTo>
                        <a:pt x="18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964" name="Group 963"/>
              <p:cNvGrpSpPr/>
              <p:nvPr/>
            </p:nvGrpSpPr>
            <p:grpSpPr>
              <a:xfrm>
                <a:off x="6169025" y="1682750"/>
                <a:ext cx="4230688" cy="3986213"/>
                <a:chOff x="711200" y="1701800"/>
                <a:chExt cx="4230688" cy="3986213"/>
              </a:xfrm>
            </p:grpSpPr>
            <p:sp>
              <p:nvSpPr>
                <p:cNvPr id="965" name="Rectangle 10"/>
                <p:cNvSpPr>
                  <a:spLocks noChangeArrowheads="1"/>
                </p:cNvSpPr>
                <p:nvPr/>
              </p:nvSpPr>
              <p:spPr bwMode="auto">
                <a:xfrm>
                  <a:off x="711200" y="1701800"/>
                  <a:ext cx="4230688" cy="3986213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66" name="Freeform 81"/>
                <p:cNvSpPr>
                  <a:spLocks/>
                </p:cNvSpPr>
                <p:nvPr/>
              </p:nvSpPr>
              <p:spPr bwMode="auto">
                <a:xfrm>
                  <a:off x="3619500" y="4814888"/>
                  <a:ext cx="77788" cy="84138"/>
                </a:xfrm>
                <a:custGeom>
                  <a:avLst/>
                  <a:gdLst>
                    <a:gd name="T0" fmla="*/ 0 w 49"/>
                    <a:gd name="T1" fmla="*/ 21 h 53"/>
                    <a:gd name="T2" fmla="*/ 18 w 49"/>
                    <a:gd name="T3" fmla="*/ 21 h 53"/>
                    <a:gd name="T4" fmla="*/ 27 w 49"/>
                    <a:gd name="T5" fmla="*/ 0 h 53"/>
                    <a:gd name="T6" fmla="*/ 31 w 49"/>
                    <a:gd name="T7" fmla="*/ 21 h 53"/>
                    <a:gd name="T8" fmla="*/ 49 w 49"/>
                    <a:gd name="T9" fmla="*/ 21 h 53"/>
                    <a:gd name="T10" fmla="*/ 36 w 49"/>
                    <a:gd name="T11" fmla="*/ 32 h 53"/>
                    <a:gd name="T12" fmla="*/ 40 w 49"/>
                    <a:gd name="T13" fmla="*/ 53 h 53"/>
                    <a:gd name="T14" fmla="*/ 27 w 49"/>
                    <a:gd name="T15" fmla="*/ 43 h 53"/>
                    <a:gd name="T16" fmla="*/ 9 w 49"/>
                    <a:gd name="T17" fmla="*/ 53 h 53"/>
                    <a:gd name="T18" fmla="*/ 13 w 49"/>
                    <a:gd name="T19" fmla="*/ 32 h 53"/>
                    <a:gd name="T20" fmla="*/ 0 w 49"/>
                    <a:gd name="T21" fmla="*/ 2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3">
                      <a:moveTo>
                        <a:pt x="0" y="21"/>
                      </a:moveTo>
                      <a:lnTo>
                        <a:pt x="18" y="21"/>
                      </a:lnTo>
                      <a:lnTo>
                        <a:pt x="27" y="0"/>
                      </a:lnTo>
                      <a:lnTo>
                        <a:pt x="31" y="21"/>
                      </a:lnTo>
                      <a:lnTo>
                        <a:pt x="49" y="21"/>
                      </a:lnTo>
                      <a:lnTo>
                        <a:pt x="36" y="32"/>
                      </a:lnTo>
                      <a:lnTo>
                        <a:pt x="40" y="53"/>
                      </a:lnTo>
                      <a:lnTo>
                        <a:pt x="27" y="43"/>
                      </a:lnTo>
                      <a:lnTo>
                        <a:pt x="9" y="53"/>
                      </a:lnTo>
                      <a:lnTo>
                        <a:pt x="13" y="3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67" name="Freeform 82"/>
                <p:cNvSpPr>
                  <a:spLocks/>
                </p:cNvSpPr>
                <p:nvPr/>
              </p:nvSpPr>
              <p:spPr bwMode="auto">
                <a:xfrm>
                  <a:off x="2581275" y="4373563"/>
                  <a:ext cx="77788" cy="85725"/>
                </a:xfrm>
                <a:custGeom>
                  <a:avLst/>
                  <a:gdLst>
                    <a:gd name="T0" fmla="*/ 0 w 49"/>
                    <a:gd name="T1" fmla="*/ 21 h 54"/>
                    <a:gd name="T2" fmla="*/ 18 w 49"/>
                    <a:gd name="T3" fmla="*/ 21 h 54"/>
                    <a:gd name="T4" fmla="*/ 27 w 49"/>
                    <a:gd name="T5" fmla="*/ 0 h 54"/>
                    <a:gd name="T6" fmla="*/ 31 w 49"/>
                    <a:gd name="T7" fmla="*/ 21 h 54"/>
                    <a:gd name="T8" fmla="*/ 49 w 49"/>
                    <a:gd name="T9" fmla="*/ 21 h 54"/>
                    <a:gd name="T10" fmla="*/ 36 w 49"/>
                    <a:gd name="T11" fmla="*/ 32 h 54"/>
                    <a:gd name="T12" fmla="*/ 40 w 49"/>
                    <a:gd name="T13" fmla="*/ 54 h 54"/>
                    <a:gd name="T14" fmla="*/ 27 w 49"/>
                    <a:gd name="T15" fmla="*/ 43 h 54"/>
                    <a:gd name="T16" fmla="*/ 9 w 49"/>
                    <a:gd name="T17" fmla="*/ 54 h 54"/>
                    <a:gd name="T18" fmla="*/ 13 w 49"/>
                    <a:gd name="T19" fmla="*/ 32 h 54"/>
                    <a:gd name="T20" fmla="*/ 0 w 49"/>
                    <a:gd name="T21" fmla="*/ 2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4">
                      <a:moveTo>
                        <a:pt x="0" y="21"/>
                      </a:moveTo>
                      <a:lnTo>
                        <a:pt x="18" y="21"/>
                      </a:lnTo>
                      <a:lnTo>
                        <a:pt x="27" y="0"/>
                      </a:lnTo>
                      <a:lnTo>
                        <a:pt x="31" y="21"/>
                      </a:lnTo>
                      <a:lnTo>
                        <a:pt x="49" y="21"/>
                      </a:lnTo>
                      <a:lnTo>
                        <a:pt x="36" y="32"/>
                      </a:lnTo>
                      <a:lnTo>
                        <a:pt x="40" y="54"/>
                      </a:lnTo>
                      <a:lnTo>
                        <a:pt x="27" y="43"/>
                      </a:lnTo>
                      <a:lnTo>
                        <a:pt x="9" y="54"/>
                      </a:lnTo>
                      <a:lnTo>
                        <a:pt x="13" y="3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68" name="Freeform 83"/>
                <p:cNvSpPr>
                  <a:spLocks/>
                </p:cNvSpPr>
                <p:nvPr/>
              </p:nvSpPr>
              <p:spPr bwMode="auto">
                <a:xfrm>
                  <a:off x="1998663" y="4068763"/>
                  <a:ext cx="77788" cy="84138"/>
                </a:xfrm>
                <a:custGeom>
                  <a:avLst/>
                  <a:gdLst>
                    <a:gd name="T0" fmla="*/ 0 w 49"/>
                    <a:gd name="T1" fmla="*/ 21 h 53"/>
                    <a:gd name="T2" fmla="*/ 18 w 49"/>
                    <a:gd name="T3" fmla="*/ 21 h 53"/>
                    <a:gd name="T4" fmla="*/ 27 w 49"/>
                    <a:gd name="T5" fmla="*/ 0 h 53"/>
                    <a:gd name="T6" fmla="*/ 31 w 49"/>
                    <a:gd name="T7" fmla="*/ 21 h 53"/>
                    <a:gd name="T8" fmla="*/ 49 w 49"/>
                    <a:gd name="T9" fmla="*/ 21 h 53"/>
                    <a:gd name="T10" fmla="*/ 36 w 49"/>
                    <a:gd name="T11" fmla="*/ 32 h 53"/>
                    <a:gd name="T12" fmla="*/ 40 w 49"/>
                    <a:gd name="T13" fmla="*/ 53 h 53"/>
                    <a:gd name="T14" fmla="*/ 27 w 49"/>
                    <a:gd name="T15" fmla="*/ 42 h 53"/>
                    <a:gd name="T16" fmla="*/ 9 w 49"/>
                    <a:gd name="T17" fmla="*/ 53 h 53"/>
                    <a:gd name="T18" fmla="*/ 13 w 49"/>
                    <a:gd name="T19" fmla="*/ 32 h 53"/>
                    <a:gd name="T20" fmla="*/ 0 w 49"/>
                    <a:gd name="T21" fmla="*/ 2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3">
                      <a:moveTo>
                        <a:pt x="0" y="21"/>
                      </a:moveTo>
                      <a:lnTo>
                        <a:pt x="18" y="21"/>
                      </a:lnTo>
                      <a:lnTo>
                        <a:pt x="27" y="0"/>
                      </a:lnTo>
                      <a:lnTo>
                        <a:pt x="31" y="21"/>
                      </a:lnTo>
                      <a:lnTo>
                        <a:pt x="49" y="21"/>
                      </a:lnTo>
                      <a:lnTo>
                        <a:pt x="36" y="32"/>
                      </a:lnTo>
                      <a:lnTo>
                        <a:pt x="40" y="53"/>
                      </a:lnTo>
                      <a:lnTo>
                        <a:pt x="27" y="42"/>
                      </a:lnTo>
                      <a:lnTo>
                        <a:pt x="9" y="53"/>
                      </a:lnTo>
                      <a:lnTo>
                        <a:pt x="13" y="3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69" name="Freeform 84"/>
                <p:cNvSpPr>
                  <a:spLocks/>
                </p:cNvSpPr>
                <p:nvPr/>
              </p:nvSpPr>
              <p:spPr bwMode="auto">
                <a:xfrm>
                  <a:off x="2303463" y="4322763"/>
                  <a:ext cx="79375" cy="84138"/>
                </a:xfrm>
                <a:custGeom>
                  <a:avLst/>
                  <a:gdLst>
                    <a:gd name="T0" fmla="*/ 0 w 50"/>
                    <a:gd name="T1" fmla="*/ 21 h 53"/>
                    <a:gd name="T2" fmla="*/ 18 w 50"/>
                    <a:gd name="T3" fmla="*/ 21 h 53"/>
                    <a:gd name="T4" fmla="*/ 27 w 50"/>
                    <a:gd name="T5" fmla="*/ 0 h 53"/>
                    <a:gd name="T6" fmla="*/ 32 w 50"/>
                    <a:gd name="T7" fmla="*/ 21 h 53"/>
                    <a:gd name="T8" fmla="*/ 50 w 50"/>
                    <a:gd name="T9" fmla="*/ 21 h 53"/>
                    <a:gd name="T10" fmla="*/ 36 w 50"/>
                    <a:gd name="T11" fmla="*/ 32 h 53"/>
                    <a:gd name="T12" fmla="*/ 41 w 50"/>
                    <a:gd name="T13" fmla="*/ 53 h 53"/>
                    <a:gd name="T14" fmla="*/ 27 w 50"/>
                    <a:gd name="T15" fmla="*/ 43 h 53"/>
                    <a:gd name="T16" fmla="*/ 9 w 50"/>
                    <a:gd name="T17" fmla="*/ 53 h 53"/>
                    <a:gd name="T18" fmla="*/ 14 w 50"/>
                    <a:gd name="T19" fmla="*/ 32 h 53"/>
                    <a:gd name="T20" fmla="*/ 0 w 50"/>
                    <a:gd name="T21" fmla="*/ 2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53">
                      <a:moveTo>
                        <a:pt x="0" y="21"/>
                      </a:moveTo>
                      <a:lnTo>
                        <a:pt x="18" y="21"/>
                      </a:lnTo>
                      <a:lnTo>
                        <a:pt x="27" y="0"/>
                      </a:lnTo>
                      <a:lnTo>
                        <a:pt x="32" y="21"/>
                      </a:lnTo>
                      <a:lnTo>
                        <a:pt x="50" y="21"/>
                      </a:lnTo>
                      <a:lnTo>
                        <a:pt x="36" y="32"/>
                      </a:lnTo>
                      <a:lnTo>
                        <a:pt x="41" y="53"/>
                      </a:lnTo>
                      <a:lnTo>
                        <a:pt x="27" y="43"/>
                      </a:lnTo>
                      <a:lnTo>
                        <a:pt x="9" y="53"/>
                      </a:lnTo>
                      <a:lnTo>
                        <a:pt x="14" y="3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0" name="Freeform 85"/>
                <p:cNvSpPr>
                  <a:spLocks/>
                </p:cNvSpPr>
                <p:nvPr/>
              </p:nvSpPr>
              <p:spPr bwMode="auto">
                <a:xfrm>
                  <a:off x="2424113" y="4627563"/>
                  <a:ext cx="79375" cy="85725"/>
                </a:xfrm>
                <a:custGeom>
                  <a:avLst/>
                  <a:gdLst>
                    <a:gd name="T0" fmla="*/ 0 w 50"/>
                    <a:gd name="T1" fmla="*/ 22 h 54"/>
                    <a:gd name="T2" fmla="*/ 18 w 50"/>
                    <a:gd name="T3" fmla="*/ 22 h 54"/>
                    <a:gd name="T4" fmla="*/ 27 w 50"/>
                    <a:gd name="T5" fmla="*/ 0 h 54"/>
                    <a:gd name="T6" fmla="*/ 32 w 50"/>
                    <a:gd name="T7" fmla="*/ 22 h 54"/>
                    <a:gd name="T8" fmla="*/ 50 w 50"/>
                    <a:gd name="T9" fmla="*/ 22 h 54"/>
                    <a:gd name="T10" fmla="*/ 36 w 50"/>
                    <a:gd name="T11" fmla="*/ 32 h 54"/>
                    <a:gd name="T12" fmla="*/ 41 w 50"/>
                    <a:gd name="T13" fmla="*/ 54 h 54"/>
                    <a:gd name="T14" fmla="*/ 27 w 50"/>
                    <a:gd name="T15" fmla="*/ 43 h 54"/>
                    <a:gd name="T16" fmla="*/ 9 w 50"/>
                    <a:gd name="T17" fmla="*/ 54 h 54"/>
                    <a:gd name="T18" fmla="*/ 14 w 50"/>
                    <a:gd name="T19" fmla="*/ 32 h 54"/>
                    <a:gd name="T20" fmla="*/ 0 w 50"/>
                    <a:gd name="T21" fmla="*/ 2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54">
                      <a:moveTo>
                        <a:pt x="0" y="22"/>
                      </a:moveTo>
                      <a:lnTo>
                        <a:pt x="18" y="22"/>
                      </a:lnTo>
                      <a:lnTo>
                        <a:pt x="27" y="0"/>
                      </a:lnTo>
                      <a:lnTo>
                        <a:pt x="32" y="22"/>
                      </a:lnTo>
                      <a:lnTo>
                        <a:pt x="50" y="22"/>
                      </a:lnTo>
                      <a:lnTo>
                        <a:pt x="36" y="32"/>
                      </a:lnTo>
                      <a:lnTo>
                        <a:pt x="41" y="54"/>
                      </a:lnTo>
                      <a:lnTo>
                        <a:pt x="27" y="43"/>
                      </a:lnTo>
                      <a:lnTo>
                        <a:pt x="9" y="54"/>
                      </a:lnTo>
                      <a:lnTo>
                        <a:pt x="14" y="3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1" name="Freeform 86"/>
                <p:cNvSpPr>
                  <a:spLocks/>
                </p:cNvSpPr>
                <p:nvPr/>
              </p:nvSpPr>
              <p:spPr bwMode="auto">
                <a:xfrm>
                  <a:off x="1514475" y="4178300"/>
                  <a:ext cx="77788" cy="85725"/>
                </a:xfrm>
                <a:custGeom>
                  <a:avLst/>
                  <a:gdLst>
                    <a:gd name="T0" fmla="*/ 0 w 49"/>
                    <a:gd name="T1" fmla="*/ 22 h 54"/>
                    <a:gd name="T2" fmla="*/ 18 w 49"/>
                    <a:gd name="T3" fmla="*/ 22 h 54"/>
                    <a:gd name="T4" fmla="*/ 27 w 49"/>
                    <a:gd name="T5" fmla="*/ 0 h 54"/>
                    <a:gd name="T6" fmla="*/ 31 w 49"/>
                    <a:gd name="T7" fmla="*/ 22 h 54"/>
                    <a:gd name="T8" fmla="*/ 49 w 49"/>
                    <a:gd name="T9" fmla="*/ 22 h 54"/>
                    <a:gd name="T10" fmla="*/ 36 w 49"/>
                    <a:gd name="T11" fmla="*/ 32 h 54"/>
                    <a:gd name="T12" fmla="*/ 40 w 49"/>
                    <a:gd name="T13" fmla="*/ 54 h 54"/>
                    <a:gd name="T14" fmla="*/ 27 w 49"/>
                    <a:gd name="T15" fmla="*/ 43 h 54"/>
                    <a:gd name="T16" fmla="*/ 9 w 49"/>
                    <a:gd name="T17" fmla="*/ 54 h 54"/>
                    <a:gd name="T18" fmla="*/ 14 w 49"/>
                    <a:gd name="T19" fmla="*/ 32 h 54"/>
                    <a:gd name="T20" fmla="*/ 0 w 49"/>
                    <a:gd name="T21" fmla="*/ 2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4">
                      <a:moveTo>
                        <a:pt x="0" y="22"/>
                      </a:moveTo>
                      <a:lnTo>
                        <a:pt x="18" y="22"/>
                      </a:lnTo>
                      <a:lnTo>
                        <a:pt x="27" y="0"/>
                      </a:lnTo>
                      <a:lnTo>
                        <a:pt x="31" y="22"/>
                      </a:lnTo>
                      <a:lnTo>
                        <a:pt x="49" y="22"/>
                      </a:lnTo>
                      <a:lnTo>
                        <a:pt x="36" y="32"/>
                      </a:lnTo>
                      <a:lnTo>
                        <a:pt x="40" y="54"/>
                      </a:lnTo>
                      <a:lnTo>
                        <a:pt x="27" y="43"/>
                      </a:lnTo>
                      <a:lnTo>
                        <a:pt x="9" y="54"/>
                      </a:lnTo>
                      <a:lnTo>
                        <a:pt x="14" y="3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2" name="Freeform 87"/>
                <p:cNvSpPr>
                  <a:spLocks/>
                </p:cNvSpPr>
                <p:nvPr/>
              </p:nvSpPr>
              <p:spPr bwMode="auto">
                <a:xfrm>
                  <a:off x="2744788" y="4144963"/>
                  <a:ext cx="77788" cy="84138"/>
                </a:xfrm>
                <a:custGeom>
                  <a:avLst/>
                  <a:gdLst>
                    <a:gd name="T0" fmla="*/ 0 w 49"/>
                    <a:gd name="T1" fmla="*/ 21 h 53"/>
                    <a:gd name="T2" fmla="*/ 18 w 49"/>
                    <a:gd name="T3" fmla="*/ 21 h 53"/>
                    <a:gd name="T4" fmla="*/ 27 w 49"/>
                    <a:gd name="T5" fmla="*/ 0 h 53"/>
                    <a:gd name="T6" fmla="*/ 31 w 49"/>
                    <a:gd name="T7" fmla="*/ 21 h 53"/>
                    <a:gd name="T8" fmla="*/ 49 w 49"/>
                    <a:gd name="T9" fmla="*/ 21 h 53"/>
                    <a:gd name="T10" fmla="*/ 36 w 49"/>
                    <a:gd name="T11" fmla="*/ 32 h 53"/>
                    <a:gd name="T12" fmla="*/ 40 w 49"/>
                    <a:gd name="T13" fmla="*/ 53 h 53"/>
                    <a:gd name="T14" fmla="*/ 27 w 49"/>
                    <a:gd name="T15" fmla="*/ 43 h 53"/>
                    <a:gd name="T16" fmla="*/ 9 w 49"/>
                    <a:gd name="T17" fmla="*/ 53 h 53"/>
                    <a:gd name="T18" fmla="*/ 13 w 49"/>
                    <a:gd name="T19" fmla="*/ 32 h 53"/>
                    <a:gd name="T20" fmla="*/ 0 w 49"/>
                    <a:gd name="T21" fmla="*/ 2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3">
                      <a:moveTo>
                        <a:pt x="0" y="21"/>
                      </a:moveTo>
                      <a:lnTo>
                        <a:pt x="18" y="21"/>
                      </a:lnTo>
                      <a:lnTo>
                        <a:pt x="27" y="0"/>
                      </a:lnTo>
                      <a:lnTo>
                        <a:pt x="31" y="21"/>
                      </a:lnTo>
                      <a:lnTo>
                        <a:pt x="49" y="21"/>
                      </a:lnTo>
                      <a:lnTo>
                        <a:pt x="36" y="32"/>
                      </a:lnTo>
                      <a:lnTo>
                        <a:pt x="40" y="53"/>
                      </a:lnTo>
                      <a:lnTo>
                        <a:pt x="27" y="43"/>
                      </a:lnTo>
                      <a:lnTo>
                        <a:pt x="9" y="53"/>
                      </a:lnTo>
                      <a:lnTo>
                        <a:pt x="13" y="3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3" name="Freeform 88"/>
                <p:cNvSpPr>
                  <a:spLocks/>
                </p:cNvSpPr>
                <p:nvPr/>
              </p:nvSpPr>
              <p:spPr bwMode="auto">
                <a:xfrm>
                  <a:off x="1350963" y="3627438"/>
                  <a:ext cx="77788" cy="84138"/>
                </a:xfrm>
                <a:custGeom>
                  <a:avLst/>
                  <a:gdLst>
                    <a:gd name="T0" fmla="*/ 0 w 49"/>
                    <a:gd name="T1" fmla="*/ 21 h 53"/>
                    <a:gd name="T2" fmla="*/ 18 w 49"/>
                    <a:gd name="T3" fmla="*/ 21 h 53"/>
                    <a:gd name="T4" fmla="*/ 27 w 49"/>
                    <a:gd name="T5" fmla="*/ 0 h 53"/>
                    <a:gd name="T6" fmla="*/ 31 w 49"/>
                    <a:gd name="T7" fmla="*/ 21 h 53"/>
                    <a:gd name="T8" fmla="*/ 49 w 49"/>
                    <a:gd name="T9" fmla="*/ 21 h 53"/>
                    <a:gd name="T10" fmla="*/ 36 w 49"/>
                    <a:gd name="T11" fmla="*/ 32 h 53"/>
                    <a:gd name="T12" fmla="*/ 40 w 49"/>
                    <a:gd name="T13" fmla="*/ 53 h 53"/>
                    <a:gd name="T14" fmla="*/ 27 w 49"/>
                    <a:gd name="T15" fmla="*/ 43 h 53"/>
                    <a:gd name="T16" fmla="*/ 9 w 49"/>
                    <a:gd name="T17" fmla="*/ 53 h 53"/>
                    <a:gd name="T18" fmla="*/ 14 w 49"/>
                    <a:gd name="T19" fmla="*/ 32 h 53"/>
                    <a:gd name="T20" fmla="*/ 0 w 49"/>
                    <a:gd name="T21" fmla="*/ 2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3">
                      <a:moveTo>
                        <a:pt x="0" y="21"/>
                      </a:moveTo>
                      <a:lnTo>
                        <a:pt x="18" y="21"/>
                      </a:lnTo>
                      <a:lnTo>
                        <a:pt x="27" y="0"/>
                      </a:lnTo>
                      <a:lnTo>
                        <a:pt x="31" y="21"/>
                      </a:lnTo>
                      <a:lnTo>
                        <a:pt x="49" y="21"/>
                      </a:lnTo>
                      <a:lnTo>
                        <a:pt x="36" y="32"/>
                      </a:lnTo>
                      <a:lnTo>
                        <a:pt x="40" y="53"/>
                      </a:lnTo>
                      <a:lnTo>
                        <a:pt x="27" y="43"/>
                      </a:lnTo>
                      <a:lnTo>
                        <a:pt x="9" y="53"/>
                      </a:lnTo>
                      <a:lnTo>
                        <a:pt x="14" y="3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4" name="Freeform 89"/>
                <p:cNvSpPr>
                  <a:spLocks/>
                </p:cNvSpPr>
                <p:nvPr/>
              </p:nvSpPr>
              <p:spPr bwMode="auto">
                <a:xfrm>
                  <a:off x="2759075" y="4289425"/>
                  <a:ext cx="77788" cy="84138"/>
                </a:xfrm>
                <a:custGeom>
                  <a:avLst/>
                  <a:gdLst>
                    <a:gd name="T0" fmla="*/ 0 w 49"/>
                    <a:gd name="T1" fmla="*/ 21 h 53"/>
                    <a:gd name="T2" fmla="*/ 18 w 49"/>
                    <a:gd name="T3" fmla="*/ 21 h 53"/>
                    <a:gd name="T4" fmla="*/ 27 w 49"/>
                    <a:gd name="T5" fmla="*/ 0 h 53"/>
                    <a:gd name="T6" fmla="*/ 31 w 49"/>
                    <a:gd name="T7" fmla="*/ 21 h 53"/>
                    <a:gd name="T8" fmla="*/ 49 w 49"/>
                    <a:gd name="T9" fmla="*/ 21 h 53"/>
                    <a:gd name="T10" fmla="*/ 36 w 49"/>
                    <a:gd name="T11" fmla="*/ 32 h 53"/>
                    <a:gd name="T12" fmla="*/ 40 w 49"/>
                    <a:gd name="T13" fmla="*/ 53 h 53"/>
                    <a:gd name="T14" fmla="*/ 27 w 49"/>
                    <a:gd name="T15" fmla="*/ 42 h 53"/>
                    <a:gd name="T16" fmla="*/ 9 w 49"/>
                    <a:gd name="T17" fmla="*/ 53 h 53"/>
                    <a:gd name="T18" fmla="*/ 13 w 49"/>
                    <a:gd name="T19" fmla="*/ 32 h 53"/>
                    <a:gd name="T20" fmla="*/ 0 w 49"/>
                    <a:gd name="T21" fmla="*/ 2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3">
                      <a:moveTo>
                        <a:pt x="0" y="21"/>
                      </a:moveTo>
                      <a:lnTo>
                        <a:pt x="18" y="21"/>
                      </a:lnTo>
                      <a:lnTo>
                        <a:pt x="27" y="0"/>
                      </a:lnTo>
                      <a:lnTo>
                        <a:pt x="31" y="21"/>
                      </a:lnTo>
                      <a:lnTo>
                        <a:pt x="49" y="21"/>
                      </a:lnTo>
                      <a:lnTo>
                        <a:pt x="36" y="32"/>
                      </a:lnTo>
                      <a:lnTo>
                        <a:pt x="40" y="53"/>
                      </a:lnTo>
                      <a:lnTo>
                        <a:pt x="27" y="42"/>
                      </a:lnTo>
                      <a:lnTo>
                        <a:pt x="9" y="53"/>
                      </a:lnTo>
                      <a:lnTo>
                        <a:pt x="13" y="3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5" name="Freeform 90"/>
                <p:cNvSpPr>
                  <a:spLocks/>
                </p:cNvSpPr>
                <p:nvPr/>
              </p:nvSpPr>
              <p:spPr bwMode="auto">
                <a:xfrm>
                  <a:off x="2097088" y="3584575"/>
                  <a:ext cx="79375" cy="85725"/>
                </a:xfrm>
                <a:custGeom>
                  <a:avLst/>
                  <a:gdLst>
                    <a:gd name="T0" fmla="*/ 0 w 50"/>
                    <a:gd name="T1" fmla="*/ 22 h 54"/>
                    <a:gd name="T2" fmla="*/ 18 w 50"/>
                    <a:gd name="T3" fmla="*/ 22 h 54"/>
                    <a:gd name="T4" fmla="*/ 27 w 50"/>
                    <a:gd name="T5" fmla="*/ 0 h 54"/>
                    <a:gd name="T6" fmla="*/ 32 w 50"/>
                    <a:gd name="T7" fmla="*/ 22 h 54"/>
                    <a:gd name="T8" fmla="*/ 50 w 50"/>
                    <a:gd name="T9" fmla="*/ 22 h 54"/>
                    <a:gd name="T10" fmla="*/ 36 w 50"/>
                    <a:gd name="T11" fmla="*/ 32 h 54"/>
                    <a:gd name="T12" fmla="*/ 41 w 50"/>
                    <a:gd name="T13" fmla="*/ 54 h 54"/>
                    <a:gd name="T14" fmla="*/ 27 w 50"/>
                    <a:gd name="T15" fmla="*/ 43 h 54"/>
                    <a:gd name="T16" fmla="*/ 9 w 50"/>
                    <a:gd name="T17" fmla="*/ 54 h 54"/>
                    <a:gd name="T18" fmla="*/ 14 w 50"/>
                    <a:gd name="T19" fmla="*/ 32 h 54"/>
                    <a:gd name="T20" fmla="*/ 0 w 50"/>
                    <a:gd name="T21" fmla="*/ 2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54">
                      <a:moveTo>
                        <a:pt x="0" y="22"/>
                      </a:moveTo>
                      <a:lnTo>
                        <a:pt x="18" y="22"/>
                      </a:lnTo>
                      <a:lnTo>
                        <a:pt x="27" y="0"/>
                      </a:lnTo>
                      <a:lnTo>
                        <a:pt x="32" y="22"/>
                      </a:lnTo>
                      <a:lnTo>
                        <a:pt x="50" y="22"/>
                      </a:lnTo>
                      <a:lnTo>
                        <a:pt x="36" y="32"/>
                      </a:lnTo>
                      <a:lnTo>
                        <a:pt x="41" y="54"/>
                      </a:lnTo>
                      <a:lnTo>
                        <a:pt x="27" y="43"/>
                      </a:lnTo>
                      <a:lnTo>
                        <a:pt x="9" y="54"/>
                      </a:lnTo>
                      <a:lnTo>
                        <a:pt x="14" y="3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6" name="Freeform 91"/>
                <p:cNvSpPr>
                  <a:spLocks/>
                </p:cNvSpPr>
                <p:nvPr/>
              </p:nvSpPr>
              <p:spPr bwMode="auto">
                <a:xfrm>
                  <a:off x="1465263" y="3711575"/>
                  <a:ext cx="77788" cy="85725"/>
                </a:xfrm>
                <a:custGeom>
                  <a:avLst/>
                  <a:gdLst>
                    <a:gd name="T0" fmla="*/ 0 w 49"/>
                    <a:gd name="T1" fmla="*/ 22 h 54"/>
                    <a:gd name="T2" fmla="*/ 18 w 49"/>
                    <a:gd name="T3" fmla="*/ 22 h 54"/>
                    <a:gd name="T4" fmla="*/ 27 w 49"/>
                    <a:gd name="T5" fmla="*/ 0 h 54"/>
                    <a:gd name="T6" fmla="*/ 31 w 49"/>
                    <a:gd name="T7" fmla="*/ 22 h 54"/>
                    <a:gd name="T8" fmla="*/ 49 w 49"/>
                    <a:gd name="T9" fmla="*/ 22 h 54"/>
                    <a:gd name="T10" fmla="*/ 36 w 49"/>
                    <a:gd name="T11" fmla="*/ 32 h 54"/>
                    <a:gd name="T12" fmla="*/ 40 w 49"/>
                    <a:gd name="T13" fmla="*/ 54 h 54"/>
                    <a:gd name="T14" fmla="*/ 27 w 49"/>
                    <a:gd name="T15" fmla="*/ 43 h 54"/>
                    <a:gd name="T16" fmla="*/ 9 w 49"/>
                    <a:gd name="T17" fmla="*/ 54 h 54"/>
                    <a:gd name="T18" fmla="*/ 13 w 49"/>
                    <a:gd name="T19" fmla="*/ 32 h 54"/>
                    <a:gd name="T20" fmla="*/ 0 w 49"/>
                    <a:gd name="T21" fmla="*/ 2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4">
                      <a:moveTo>
                        <a:pt x="0" y="22"/>
                      </a:moveTo>
                      <a:lnTo>
                        <a:pt x="18" y="22"/>
                      </a:lnTo>
                      <a:lnTo>
                        <a:pt x="27" y="0"/>
                      </a:lnTo>
                      <a:lnTo>
                        <a:pt x="31" y="22"/>
                      </a:lnTo>
                      <a:lnTo>
                        <a:pt x="49" y="22"/>
                      </a:lnTo>
                      <a:lnTo>
                        <a:pt x="36" y="32"/>
                      </a:lnTo>
                      <a:lnTo>
                        <a:pt x="40" y="54"/>
                      </a:lnTo>
                      <a:lnTo>
                        <a:pt x="27" y="43"/>
                      </a:lnTo>
                      <a:lnTo>
                        <a:pt x="9" y="54"/>
                      </a:lnTo>
                      <a:lnTo>
                        <a:pt x="13" y="3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977" name="Freeform 92"/>
                <p:cNvSpPr>
                  <a:spLocks/>
                </p:cNvSpPr>
                <p:nvPr/>
              </p:nvSpPr>
              <p:spPr bwMode="auto">
                <a:xfrm>
                  <a:off x="1870075" y="4424363"/>
                  <a:ext cx="77788" cy="85725"/>
                </a:xfrm>
                <a:custGeom>
                  <a:avLst/>
                  <a:gdLst>
                    <a:gd name="T0" fmla="*/ 0 w 49"/>
                    <a:gd name="T1" fmla="*/ 22 h 54"/>
                    <a:gd name="T2" fmla="*/ 18 w 49"/>
                    <a:gd name="T3" fmla="*/ 22 h 54"/>
                    <a:gd name="T4" fmla="*/ 27 w 49"/>
                    <a:gd name="T5" fmla="*/ 0 h 54"/>
                    <a:gd name="T6" fmla="*/ 31 w 49"/>
                    <a:gd name="T7" fmla="*/ 22 h 54"/>
                    <a:gd name="T8" fmla="*/ 49 w 49"/>
                    <a:gd name="T9" fmla="*/ 22 h 54"/>
                    <a:gd name="T10" fmla="*/ 36 w 49"/>
                    <a:gd name="T11" fmla="*/ 32 h 54"/>
                    <a:gd name="T12" fmla="*/ 40 w 49"/>
                    <a:gd name="T13" fmla="*/ 54 h 54"/>
                    <a:gd name="T14" fmla="*/ 27 w 49"/>
                    <a:gd name="T15" fmla="*/ 43 h 54"/>
                    <a:gd name="T16" fmla="*/ 9 w 49"/>
                    <a:gd name="T17" fmla="*/ 54 h 54"/>
                    <a:gd name="T18" fmla="*/ 13 w 49"/>
                    <a:gd name="T19" fmla="*/ 32 h 54"/>
                    <a:gd name="T20" fmla="*/ 0 w 49"/>
                    <a:gd name="T21" fmla="*/ 2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54">
                      <a:moveTo>
                        <a:pt x="0" y="22"/>
                      </a:moveTo>
                      <a:lnTo>
                        <a:pt x="18" y="22"/>
                      </a:lnTo>
                      <a:lnTo>
                        <a:pt x="27" y="0"/>
                      </a:lnTo>
                      <a:lnTo>
                        <a:pt x="31" y="22"/>
                      </a:lnTo>
                      <a:lnTo>
                        <a:pt x="49" y="22"/>
                      </a:lnTo>
                      <a:lnTo>
                        <a:pt x="36" y="32"/>
                      </a:lnTo>
                      <a:lnTo>
                        <a:pt x="40" y="54"/>
                      </a:lnTo>
                      <a:lnTo>
                        <a:pt x="27" y="43"/>
                      </a:lnTo>
                      <a:lnTo>
                        <a:pt x="9" y="54"/>
                      </a:lnTo>
                      <a:lnTo>
                        <a:pt x="13" y="3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960" name="Group 959"/>
            <p:cNvGrpSpPr/>
            <p:nvPr/>
          </p:nvGrpSpPr>
          <p:grpSpPr>
            <a:xfrm>
              <a:off x="6962255" y="3755505"/>
              <a:ext cx="1543050" cy="908050"/>
              <a:chOff x="1500188" y="3779838"/>
              <a:chExt cx="1543050" cy="908050"/>
            </a:xfrm>
          </p:grpSpPr>
          <p:sp>
            <p:nvSpPr>
              <p:cNvPr id="961" name="Freeform 95"/>
              <p:cNvSpPr>
                <a:spLocks/>
              </p:cNvSpPr>
              <p:nvPr/>
            </p:nvSpPr>
            <p:spPr bwMode="auto">
              <a:xfrm>
                <a:off x="1500188" y="3779838"/>
                <a:ext cx="1543050" cy="857250"/>
              </a:xfrm>
              <a:custGeom>
                <a:avLst/>
                <a:gdLst>
                  <a:gd name="T0" fmla="*/ 126 w 972"/>
                  <a:gd name="T1" fmla="*/ 273 h 540"/>
                  <a:gd name="T2" fmla="*/ 94 w 972"/>
                  <a:gd name="T3" fmla="*/ 246 h 540"/>
                  <a:gd name="T4" fmla="*/ 67 w 972"/>
                  <a:gd name="T5" fmla="*/ 219 h 540"/>
                  <a:gd name="T6" fmla="*/ 49 w 972"/>
                  <a:gd name="T7" fmla="*/ 192 h 540"/>
                  <a:gd name="T8" fmla="*/ 31 w 972"/>
                  <a:gd name="T9" fmla="*/ 166 h 540"/>
                  <a:gd name="T10" fmla="*/ 14 w 972"/>
                  <a:gd name="T11" fmla="*/ 144 h 540"/>
                  <a:gd name="T12" fmla="*/ 5 w 972"/>
                  <a:gd name="T13" fmla="*/ 123 h 540"/>
                  <a:gd name="T14" fmla="*/ 0 w 972"/>
                  <a:gd name="T15" fmla="*/ 70 h 540"/>
                  <a:gd name="T16" fmla="*/ 9 w 972"/>
                  <a:gd name="T17" fmla="*/ 53 h 540"/>
                  <a:gd name="T18" fmla="*/ 18 w 972"/>
                  <a:gd name="T19" fmla="*/ 37 h 540"/>
                  <a:gd name="T20" fmla="*/ 31 w 972"/>
                  <a:gd name="T21" fmla="*/ 27 h 540"/>
                  <a:gd name="T22" fmla="*/ 49 w 972"/>
                  <a:gd name="T23" fmla="*/ 16 h 540"/>
                  <a:gd name="T24" fmla="*/ 72 w 972"/>
                  <a:gd name="T25" fmla="*/ 5 h 540"/>
                  <a:gd name="T26" fmla="*/ 99 w 972"/>
                  <a:gd name="T27" fmla="*/ 0 h 540"/>
                  <a:gd name="T28" fmla="*/ 130 w 972"/>
                  <a:gd name="T29" fmla="*/ 0 h 540"/>
                  <a:gd name="T30" fmla="*/ 161 w 972"/>
                  <a:gd name="T31" fmla="*/ 0 h 540"/>
                  <a:gd name="T32" fmla="*/ 197 w 972"/>
                  <a:gd name="T33" fmla="*/ 0 h 540"/>
                  <a:gd name="T34" fmla="*/ 233 w 972"/>
                  <a:gd name="T35" fmla="*/ 5 h 540"/>
                  <a:gd name="T36" fmla="*/ 273 w 972"/>
                  <a:gd name="T37" fmla="*/ 16 h 540"/>
                  <a:gd name="T38" fmla="*/ 318 w 972"/>
                  <a:gd name="T39" fmla="*/ 27 h 540"/>
                  <a:gd name="T40" fmla="*/ 358 w 972"/>
                  <a:gd name="T41" fmla="*/ 37 h 540"/>
                  <a:gd name="T42" fmla="*/ 403 w 972"/>
                  <a:gd name="T43" fmla="*/ 53 h 540"/>
                  <a:gd name="T44" fmla="*/ 448 w 972"/>
                  <a:gd name="T45" fmla="*/ 70 h 540"/>
                  <a:gd name="T46" fmla="*/ 497 w 972"/>
                  <a:gd name="T47" fmla="*/ 86 h 540"/>
                  <a:gd name="T48" fmla="*/ 542 w 972"/>
                  <a:gd name="T49" fmla="*/ 107 h 540"/>
                  <a:gd name="T50" fmla="*/ 587 w 972"/>
                  <a:gd name="T51" fmla="*/ 128 h 540"/>
                  <a:gd name="T52" fmla="*/ 632 w 972"/>
                  <a:gd name="T53" fmla="*/ 150 h 540"/>
                  <a:gd name="T54" fmla="*/ 672 w 972"/>
                  <a:gd name="T55" fmla="*/ 176 h 540"/>
                  <a:gd name="T56" fmla="*/ 717 w 972"/>
                  <a:gd name="T57" fmla="*/ 203 h 540"/>
                  <a:gd name="T58" fmla="*/ 753 w 972"/>
                  <a:gd name="T59" fmla="*/ 224 h 540"/>
                  <a:gd name="T60" fmla="*/ 793 w 972"/>
                  <a:gd name="T61" fmla="*/ 251 h 540"/>
                  <a:gd name="T62" fmla="*/ 824 w 972"/>
                  <a:gd name="T63" fmla="*/ 278 h 540"/>
                  <a:gd name="T64" fmla="*/ 856 w 972"/>
                  <a:gd name="T65" fmla="*/ 310 h 540"/>
                  <a:gd name="T66" fmla="*/ 883 w 972"/>
                  <a:gd name="T67" fmla="*/ 337 h 540"/>
                  <a:gd name="T68" fmla="*/ 909 w 972"/>
                  <a:gd name="T69" fmla="*/ 358 h 540"/>
                  <a:gd name="T70" fmla="*/ 927 w 972"/>
                  <a:gd name="T71" fmla="*/ 385 h 540"/>
                  <a:gd name="T72" fmla="*/ 945 w 972"/>
                  <a:gd name="T73" fmla="*/ 412 h 540"/>
                  <a:gd name="T74" fmla="*/ 959 w 972"/>
                  <a:gd name="T75" fmla="*/ 433 h 540"/>
                  <a:gd name="T76" fmla="*/ 968 w 972"/>
                  <a:gd name="T77" fmla="*/ 454 h 540"/>
                  <a:gd name="T78" fmla="*/ 972 w 972"/>
                  <a:gd name="T79" fmla="*/ 497 h 540"/>
                  <a:gd name="T80" fmla="*/ 963 w 972"/>
                  <a:gd name="T81" fmla="*/ 518 h 540"/>
                  <a:gd name="T82" fmla="*/ 954 w 972"/>
                  <a:gd name="T83" fmla="*/ 534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72" h="540">
                    <a:moveTo>
                      <a:pt x="143" y="289"/>
                    </a:moveTo>
                    <a:lnTo>
                      <a:pt x="135" y="278"/>
                    </a:lnTo>
                    <a:lnTo>
                      <a:pt x="126" y="273"/>
                    </a:lnTo>
                    <a:lnTo>
                      <a:pt x="112" y="262"/>
                    </a:lnTo>
                    <a:lnTo>
                      <a:pt x="103" y="251"/>
                    </a:lnTo>
                    <a:lnTo>
                      <a:pt x="94" y="246"/>
                    </a:lnTo>
                    <a:lnTo>
                      <a:pt x="85" y="235"/>
                    </a:lnTo>
                    <a:lnTo>
                      <a:pt x="76" y="224"/>
                    </a:lnTo>
                    <a:lnTo>
                      <a:pt x="67" y="219"/>
                    </a:lnTo>
                    <a:lnTo>
                      <a:pt x="63" y="208"/>
                    </a:lnTo>
                    <a:lnTo>
                      <a:pt x="54" y="203"/>
                    </a:lnTo>
                    <a:lnTo>
                      <a:pt x="49" y="192"/>
                    </a:lnTo>
                    <a:lnTo>
                      <a:pt x="40" y="182"/>
                    </a:lnTo>
                    <a:lnTo>
                      <a:pt x="36" y="176"/>
                    </a:lnTo>
                    <a:lnTo>
                      <a:pt x="31" y="166"/>
                    </a:lnTo>
                    <a:lnTo>
                      <a:pt x="23" y="160"/>
                    </a:lnTo>
                    <a:lnTo>
                      <a:pt x="18" y="150"/>
                    </a:lnTo>
                    <a:lnTo>
                      <a:pt x="14" y="144"/>
                    </a:lnTo>
                    <a:lnTo>
                      <a:pt x="14" y="134"/>
                    </a:lnTo>
                    <a:lnTo>
                      <a:pt x="9" y="128"/>
                    </a:lnTo>
                    <a:lnTo>
                      <a:pt x="5" y="123"/>
                    </a:lnTo>
                    <a:lnTo>
                      <a:pt x="5" y="112"/>
                    </a:lnTo>
                    <a:lnTo>
                      <a:pt x="0" y="107"/>
                    </a:lnTo>
                    <a:lnTo>
                      <a:pt x="0" y="70"/>
                    </a:lnTo>
                    <a:lnTo>
                      <a:pt x="5" y="64"/>
                    </a:lnTo>
                    <a:lnTo>
                      <a:pt x="5" y="59"/>
                    </a:lnTo>
                    <a:lnTo>
                      <a:pt x="9" y="53"/>
                    </a:lnTo>
                    <a:lnTo>
                      <a:pt x="9" y="48"/>
                    </a:lnTo>
                    <a:lnTo>
                      <a:pt x="14" y="43"/>
                    </a:lnTo>
                    <a:lnTo>
                      <a:pt x="18" y="37"/>
                    </a:lnTo>
                    <a:lnTo>
                      <a:pt x="23" y="32"/>
                    </a:lnTo>
                    <a:lnTo>
                      <a:pt x="27" y="27"/>
                    </a:lnTo>
                    <a:lnTo>
                      <a:pt x="31" y="27"/>
                    </a:lnTo>
                    <a:lnTo>
                      <a:pt x="36" y="21"/>
                    </a:lnTo>
                    <a:lnTo>
                      <a:pt x="45" y="16"/>
                    </a:lnTo>
                    <a:lnTo>
                      <a:pt x="49" y="16"/>
                    </a:lnTo>
                    <a:lnTo>
                      <a:pt x="58" y="11"/>
                    </a:lnTo>
                    <a:lnTo>
                      <a:pt x="63" y="11"/>
                    </a:lnTo>
                    <a:lnTo>
                      <a:pt x="72" y="5"/>
                    </a:lnTo>
                    <a:lnTo>
                      <a:pt x="81" y="5"/>
                    </a:lnTo>
                    <a:lnTo>
                      <a:pt x="90" y="5"/>
                    </a:lnTo>
                    <a:lnTo>
                      <a:pt x="99" y="0"/>
                    </a:lnTo>
                    <a:lnTo>
                      <a:pt x="108" y="0"/>
                    </a:lnTo>
                    <a:lnTo>
                      <a:pt x="117" y="0"/>
                    </a:lnTo>
                    <a:lnTo>
                      <a:pt x="130" y="0"/>
                    </a:lnTo>
                    <a:lnTo>
                      <a:pt x="139" y="0"/>
                    </a:lnTo>
                    <a:lnTo>
                      <a:pt x="148" y="0"/>
                    </a:lnTo>
                    <a:lnTo>
                      <a:pt x="161" y="0"/>
                    </a:lnTo>
                    <a:lnTo>
                      <a:pt x="170" y="0"/>
                    </a:lnTo>
                    <a:lnTo>
                      <a:pt x="184" y="0"/>
                    </a:lnTo>
                    <a:lnTo>
                      <a:pt x="197" y="0"/>
                    </a:lnTo>
                    <a:lnTo>
                      <a:pt x="206" y="5"/>
                    </a:lnTo>
                    <a:lnTo>
                      <a:pt x="220" y="5"/>
                    </a:lnTo>
                    <a:lnTo>
                      <a:pt x="233" y="5"/>
                    </a:lnTo>
                    <a:lnTo>
                      <a:pt x="246" y="11"/>
                    </a:lnTo>
                    <a:lnTo>
                      <a:pt x="260" y="11"/>
                    </a:lnTo>
                    <a:lnTo>
                      <a:pt x="273" y="16"/>
                    </a:lnTo>
                    <a:lnTo>
                      <a:pt x="287" y="16"/>
                    </a:lnTo>
                    <a:lnTo>
                      <a:pt x="300" y="21"/>
                    </a:lnTo>
                    <a:lnTo>
                      <a:pt x="318" y="27"/>
                    </a:lnTo>
                    <a:lnTo>
                      <a:pt x="332" y="27"/>
                    </a:lnTo>
                    <a:lnTo>
                      <a:pt x="345" y="32"/>
                    </a:lnTo>
                    <a:lnTo>
                      <a:pt x="358" y="37"/>
                    </a:lnTo>
                    <a:lnTo>
                      <a:pt x="376" y="43"/>
                    </a:lnTo>
                    <a:lnTo>
                      <a:pt x="390" y="48"/>
                    </a:lnTo>
                    <a:lnTo>
                      <a:pt x="403" y="53"/>
                    </a:lnTo>
                    <a:lnTo>
                      <a:pt x="421" y="59"/>
                    </a:lnTo>
                    <a:lnTo>
                      <a:pt x="435" y="64"/>
                    </a:lnTo>
                    <a:lnTo>
                      <a:pt x="448" y="70"/>
                    </a:lnTo>
                    <a:lnTo>
                      <a:pt x="466" y="75"/>
                    </a:lnTo>
                    <a:lnTo>
                      <a:pt x="479" y="80"/>
                    </a:lnTo>
                    <a:lnTo>
                      <a:pt x="497" y="86"/>
                    </a:lnTo>
                    <a:lnTo>
                      <a:pt x="511" y="91"/>
                    </a:lnTo>
                    <a:lnTo>
                      <a:pt x="524" y="102"/>
                    </a:lnTo>
                    <a:lnTo>
                      <a:pt x="542" y="107"/>
                    </a:lnTo>
                    <a:lnTo>
                      <a:pt x="556" y="112"/>
                    </a:lnTo>
                    <a:lnTo>
                      <a:pt x="573" y="123"/>
                    </a:lnTo>
                    <a:lnTo>
                      <a:pt x="587" y="128"/>
                    </a:lnTo>
                    <a:lnTo>
                      <a:pt x="600" y="134"/>
                    </a:lnTo>
                    <a:lnTo>
                      <a:pt x="618" y="144"/>
                    </a:lnTo>
                    <a:lnTo>
                      <a:pt x="632" y="150"/>
                    </a:lnTo>
                    <a:lnTo>
                      <a:pt x="645" y="160"/>
                    </a:lnTo>
                    <a:lnTo>
                      <a:pt x="659" y="166"/>
                    </a:lnTo>
                    <a:lnTo>
                      <a:pt x="672" y="176"/>
                    </a:lnTo>
                    <a:lnTo>
                      <a:pt x="690" y="182"/>
                    </a:lnTo>
                    <a:lnTo>
                      <a:pt x="703" y="192"/>
                    </a:lnTo>
                    <a:lnTo>
                      <a:pt x="717" y="203"/>
                    </a:lnTo>
                    <a:lnTo>
                      <a:pt x="730" y="208"/>
                    </a:lnTo>
                    <a:lnTo>
                      <a:pt x="744" y="219"/>
                    </a:lnTo>
                    <a:lnTo>
                      <a:pt x="753" y="224"/>
                    </a:lnTo>
                    <a:lnTo>
                      <a:pt x="766" y="235"/>
                    </a:lnTo>
                    <a:lnTo>
                      <a:pt x="780" y="246"/>
                    </a:lnTo>
                    <a:lnTo>
                      <a:pt x="793" y="251"/>
                    </a:lnTo>
                    <a:lnTo>
                      <a:pt x="802" y="262"/>
                    </a:lnTo>
                    <a:lnTo>
                      <a:pt x="815" y="273"/>
                    </a:lnTo>
                    <a:lnTo>
                      <a:pt x="824" y="278"/>
                    </a:lnTo>
                    <a:lnTo>
                      <a:pt x="838" y="289"/>
                    </a:lnTo>
                    <a:lnTo>
                      <a:pt x="847" y="299"/>
                    </a:lnTo>
                    <a:lnTo>
                      <a:pt x="856" y="310"/>
                    </a:lnTo>
                    <a:lnTo>
                      <a:pt x="865" y="315"/>
                    </a:lnTo>
                    <a:lnTo>
                      <a:pt x="874" y="326"/>
                    </a:lnTo>
                    <a:lnTo>
                      <a:pt x="883" y="337"/>
                    </a:lnTo>
                    <a:lnTo>
                      <a:pt x="891" y="342"/>
                    </a:lnTo>
                    <a:lnTo>
                      <a:pt x="900" y="353"/>
                    </a:lnTo>
                    <a:lnTo>
                      <a:pt x="909" y="358"/>
                    </a:lnTo>
                    <a:lnTo>
                      <a:pt x="914" y="369"/>
                    </a:lnTo>
                    <a:lnTo>
                      <a:pt x="923" y="379"/>
                    </a:lnTo>
                    <a:lnTo>
                      <a:pt x="927" y="385"/>
                    </a:lnTo>
                    <a:lnTo>
                      <a:pt x="936" y="395"/>
                    </a:lnTo>
                    <a:lnTo>
                      <a:pt x="941" y="401"/>
                    </a:lnTo>
                    <a:lnTo>
                      <a:pt x="945" y="412"/>
                    </a:lnTo>
                    <a:lnTo>
                      <a:pt x="950" y="417"/>
                    </a:lnTo>
                    <a:lnTo>
                      <a:pt x="954" y="428"/>
                    </a:lnTo>
                    <a:lnTo>
                      <a:pt x="959" y="433"/>
                    </a:lnTo>
                    <a:lnTo>
                      <a:pt x="963" y="444"/>
                    </a:lnTo>
                    <a:lnTo>
                      <a:pt x="963" y="449"/>
                    </a:lnTo>
                    <a:lnTo>
                      <a:pt x="968" y="454"/>
                    </a:lnTo>
                    <a:lnTo>
                      <a:pt x="968" y="470"/>
                    </a:lnTo>
                    <a:lnTo>
                      <a:pt x="972" y="476"/>
                    </a:lnTo>
                    <a:lnTo>
                      <a:pt x="972" y="497"/>
                    </a:lnTo>
                    <a:lnTo>
                      <a:pt x="968" y="502"/>
                    </a:lnTo>
                    <a:lnTo>
                      <a:pt x="968" y="513"/>
                    </a:lnTo>
                    <a:lnTo>
                      <a:pt x="963" y="518"/>
                    </a:lnTo>
                    <a:lnTo>
                      <a:pt x="959" y="524"/>
                    </a:lnTo>
                    <a:lnTo>
                      <a:pt x="959" y="529"/>
                    </a:lnTo>
                    <a:lnTo>
                      <a:pt x="954" y="534"/>
                    </a:lnTo>
                    <a:lnTo>
                      <a:pt x="950" y="540"/>
                    </a:lnTo>
                    <a:lnTo>
                      <a:pt x="945" y="54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2" name="Freeform 96"/>
              <p:cNvSpPr>
                <a:spLocks/>
              </p:cNvSpPr>
              <p:nvPr/>
            </p:nvSpPr>
            <p:spPr bwMode="auto">
              <a:xfrm>
                <a:off x="1727200" y="4238625"/>
                <a:ext cx="1273175" cy="449263"/>
              </a:xfrm>
              <a:custGeom>
                <a:avLst/>
                <a:gdLst>
                  <a:gd name="T0" fmla="*/ 793 w 802"/>
                  <a:gd name="T1" fmla="*/ 256 h 283"/>
                  <a:gd name="T2" fmla="*/ 784 w 802"/>
                  <a:gd name="T3" fmla="*/ 261 h 283"/>
                  <a:gd name="T4" fmla="*/ 771 w 802"/>
                  <a:gd name="T5" fmla="*/ 267 h 283"/>
                  <a:gd name="T6" fmla="*/ 753 w 802"/>
                  <a:gd name="T7" fmla="*/ 272 h 283"/>
                  <a:gd name="T8" fmla="*/ 740 w 802"/>
                  <a:gd name="T9" fmla="*/ 277 h 283"/>
                  <a:gd name="T10" fmla="*/ 717 w 802"/>
                  <a:gd name="T11" fmla="*/ 277 h 283"/>
                  <a:gd name="T12" fmla="*/ 699 w 802"/>
                  <a:gd name="T13" fmla="*/ 283 h 283"/>
                  <a:gd name="T14" fmla="*/ 677 w 802"/>
                  <a:gd name="T15" fmla="*/ 283 h 283"/>
                  <a:gd name="T16" fmla="*/ 654 w 802"/>
                  <a:gd name="T17" fmla="*/ 283 h 283"/>
                  <a:gd name="T18" fmla="*/ 632 w 802"/>
                  <a:gd name="T19" fmla="*/ 277 h 283"/>
                  <a:gd name="T20" fmla="*/ 605 w 802"/>
                  <a:gd name="T21" fmla="*/ 277 h 283"/>
                  <a:gd name="T22" fmla="*/ 578 w 802"/>
                  <a:gd name="T23" fmla="*/ 272 h 283"/>
                  <a:gd name="T24" fmla="*/ 551 w 802"/>
                  <a:gd name="T25" fmla="*/ 267 h 283"/>
                  <a:gd name="T26" fmla="*/ 525 w 802"/>
                  <a:gd name="T27" fmla="*/ 261 h 283"/>
                  <a:gd name="T28" fmla="*/ 498 w 802"/>
                  <a:gd name="T29" fmla="*/ 251 h 283"/>
                  <a:gd name="T30" fmla="*/ 466 w 802"/>
                  <a:gd name="T31" fmla="*/ 245 h 283"/>
                  <a:gd name="T32" fmla="*/ 439 w 802"/>
                  <a:gd name="T33" fmla="*/ 235 h 283"/>
                  <a:gd name="T34" fmla="*/ 408 w 802"/>
                  <a:gd name="T35" fmla="*/ 224 h 283"/>
                  <a:gd name="T36" fmla="*/ 377 w 802"/>
                  <a:gd name="T37" fmla="*/ 213 h 283"/>
                  <a:gd name="T38" fmla="*/ 345 w 802"/>
                  <a:gd name="T39" fmla="*/ 203 h 283"/>
                  <a:gd name="T40" fmla="*/ 314 w 802"/>
                  <a:gd name="T41" fmla="*/ 187 h 283"/>
                  <a:gd name="T42" fmla="*/ 287 w 802"/>
                  <a:gd name="T43" fmla="*/ 176 h 283"/>
                  <a:gd name="T44" fmla="*/ 256 w 802"/>
                  <a:gd name="T45" fmla="*/ 160 h 283"/>
                  <a:gd name="T46" fmla="*/ 224 w 802"/>
                  <a:gd name="T47" fmla="*/ 144 h 283"/>
                  <a:gd name="T48" fmla="*/ 198 w 802"/>
                  <a:gd name="T49" fmla="*/ 128 h 283"/>
                  <a:gd name="T50" fmla="*/ 166 w 802"/>
                  <a:gd name="T51" fmla="*/ 112 h 283"/>
                  <a:gd name="T52" fmla="*/ 139 w 802"/>
                  <a:gd name="T53" fmla="*/ 96 h 283"/>
                  <a:gd name="T54" fmla="*/ 112 w 802"/>
                  <a:gd name="T55" fmla="*/ 80 h 283"/>
                  <a:gd name="T56" fmla="*/ 86 w 802"/>
                  <a:gd name="T57" fmla="*/ 64 h 283"/>
                  <a:gd name="T58" fmla="*/ 59 w 802"/>
                  <a:gd name="T59" fmla="*/ 42 h 283"/>
                  <a:gd name="T60" fmla="*/ 36 w 802"/>
                  <a:gd name="T61" fmla="*/ 26 h 283"/>
                  <a:gd name="T62" fmla="*/ 14 w 802"/>
                  <a:gd name="T63" fmla="*/ 1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2" h="283">
                    <a:moveTo>
                      <a:pt x="802" y="251"/>
                    </a:moveTo>
                    <a:lnTo>
                      <a:pt x="793" y="256"/>
                    </a:lnTo>
                    <a:lnTo>
                      <a:pt x="789" y="261"/>
                    </a:lnTo>
                    <a:lnTo>
                      <a:pt x="784" y="261"/>
                    </a:lnTo>
                    <a:lnTo>
                      <a:pt x="775" y="267"/>
                    </a:lnTo>
                    <a:lnTo>
                      <a:pt x="771" y="267"/>
                    </a:lnTo>
                    <a:lnTo>
                      <a:pt x="762" y="272"/>
                    </a:lnTo>
                    <a:lnTo>
                      <a:pt x="753" y="272"/>
                    </a:lnTo>
                    <a:lnTo>
                      <a:pt x="748" y="277"/>
                    </a:lnTo>
                    <a:lnTo>
                      <a:pt x="740" y="277"/>
                    </a:lnTo>
                    <a:lnTo>
                      <a:pt x="731" y="277"/>
                    </a:lnTo>
                    <a:lnTo>
                      <a:pt x="717" y="277"/>
                    </a:lnTo>
                    <a:lnTo>
                      <a:pt x="708" y="283"/>
                    </a:lnTo>
                    <a:lnTo>
                      <a:pt x="699" y="283"/>
                    </a:lnTo>
                    <a:lnTo>
                      <a:pt x="690" y="283"/>
                    </a:lnTo>
                    <a:lnTo>
                      <a:pt x="677" y="283"/>
                    </a:lnTo>
                    <a:lnTo>
                      <a:pt x="668" y="283"/>
                    </a:lnTo>
                    <a:lnTo>
                      <a:pt x="654" y="283"/>
                    </a:lnTo>
                    <a:lnTo>
                      <a:pt x="645" y="277"/>
                    </a:lnTo>
                    <a:lnTo>
                      <a:pt x="632" y="277"/>
                    </a:lnTo>
                    <a:lnTo>
                      <a:pt x="619" y="277"/>
                    </a:lnTo>
                    <a:lnTo>
                      <a:pt x="605" y="277"/>
                    </a:lnTo>
                    <a:lnTo>
                      <a:pt x="592" y="272"/>
                    </a:lnTo>
                    <a:lnTo>
                      <a:pt x="578" y="272"/>
                    </a:lnTo>
                    <a:lnTo>
                      <a:pt x="565" y="267"/>
                    </a:lnTo>
                    <a:lnTo>
                      <a:pt x="551" y="267"/>
                    </a:lnTo>
                    <a:lnTo>
                      <a:pt x="538" y="261"/>
                    </a:lnTo>
                    <a:lnTo>
                      <a:pt x="525" y="261"/>
                    </a:lnTo>
                    <a:lnTo>
                      <a:pt x="511" y="256"/>
                    </a:lnTo>
                    <a:lnTo>
                      <a:pt x="498" y="251"/>
                    </a:lnTo>
                    <a:lnTo>
                      <a:pt x="480" y="251"/>
                    </a:lnTo>
                    <a:lnTo>
                      <a:pt x="466" y="245"/>
                    </a:lnTo>
                    <a:lnTo>
                      <a:pt x="453" y="240"/>
                    </a:lnTo>
                    <a:lnTo>
                      <a:pt x="439" y="235"/>
                    </a:lnTo>
                    <a:lnTo>
                      <a:pt x="422" y="229"/>
                    </a:lnTo>
                    <a:lnTo>
                      <a:pt x="408" y="224"/>
                    </a:lnTo>
                    <a:lnTo>
                      <a:pt x="390" y="219"/>
                    </a:lnTo>
                    <a:lnTo>
                      <a:pt x="377" y="213"/>
                    </a:lnTo>
                    <a:lnTo>
                      <a:pt x="363" y="208"/>
                    </a:lnTo>
                    <a:lnTo>
                      <a:pt x="345" y="203"/>
                    </a:lnTo>
                    <a:lnTo>
                      <a:pt x="332" y="197"/>
                    </a:lnTo>
                    <a:lnTo>
                      <a:pt x="314" y="187"/>
                    </a:lnTo>
                    <a:lnTo>
                      <a:pt x="301" y="181"/>
                    </a:lnTo>
                    <a:lnTo>
                      <a:pt x="287" y="176"/>
                    </a:lnTo>
                    <a:lnTo>
                      <a:pt x="269" y="165"/>
                    </a:lnTo>
                    <a:lnTo>
                      <a:pt x="256" y="160"/>
                    </a:lnTo>
                    <a:lnTo>
                      <a:pt x="242" y="155"/>
                    </a:lnTo>
                    <a:lnTo>
                      <a:pt x="224" y="144"/>
                    </a:lnTo>
                    <a:lnTo>
                      <a:pt x="211" y="139"/>
                    </a:lnTo>
                    <a:lnTo>
                      <a:pt x="198" y="128"/>
                    </a:lnTo>
                    <a:lnTo>
                      <a:pt x="180" y="123"/>
                    </a:lnTo>
                    <a:lnTo>
                      <a:pt x="166" y="112"/>
                    </a:lnTo>
                    <a:lnTo>
                      <a:pt x="153" y="106"/>
                    </a:lnTo>
                    <a:lnTo>
                      <a:pt x="139" y="96"/>
                    </a:lnTo>
                    <a:lnTo>
                      <a:pt x="126" y="90"/>
                    </a:lnTo>
                    <a:lnTo>
                      <a:pt x="112" y="80"/>
                    </a:lnTo>
                    <a:lnTo>
                      <a:pt x="99" y="69"/>
                    </a:lnTo>
                    <a:lnTo>
                      <a:pt x="86" y="64"/>
                    </a:lnTo>
                    <a:lnTo>
                      <a:pt x="72" y="53"/>
                    </a:lnTo>
                    <a:lnTo>
                      <a:pt x="59" y="42"/>
                    </a:lnTo>
                    <a:lnTo>
                      <a:pt x="50" y="37"/>
                    </a:lnTo>
                    <a:lnTo>
                      <a:pt x="36" y="26"/>
                    </a:lnTo>
                    <a:lnTo>
                      <a:pt x="23" y="16"/>
                    </a:lnTo>
                    <a:lnTo>
                      <a:pt x="14" y="1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980" name="Group 979"/>
          <p:cNvGrpSpPr/>
          <p:nvPr/>
        </p:nvGrpSpPr>
        <p:grpSpPr>
          <a:xfrm>
            <a:off x="5059914" y="1258100"/>
            <a:ext cx="3196829" cy="2989659"/>
            <a:chOff x="6146800" y="1681163"/>
            <a:chExt cx="4262438" cy="3986212"/>
          </a:xfrm>
        </p:grpSpPr>
        <p:grpSp>
          <p:nvGrpSpPr>
            <p:cNvPr id="981" name="Group 980"/>
            <p:cNvGrpSpPr/>
            <p:nvPr/>
          </p:nvGrpSpPr>
          <p:grpSpPr>
            <a:xfrm>
              <a:off x="6146800" y="1681163"/>
              <a:ext cx="4262438" cy="3986212"/>
              <a:chOff x="6146800" y="1681163"/>
              <a:chExt cx="4262438" cy="3986212"/>
            </a:xfrm>
          </p:grpSpPr>
          <p:grpSp>
            <p:nvGrpSpPr>
              <p:cNvPr id="985" name="Group 984"/>
              <p:cNvGrpSpPr/>
              <p:nvPr/>
            </p:nvGrpSpPr>
            <p:grpSpPr>
              <a:xfrm>
                <a:off x="9262819" y="2915188"/>
                <a:ext cx="407056" cy="173106"/>
                <a:chOff x="9255125" y="3367088"/>
                <a:chExt cx="608320" cy="233177"/>
              </a:xfrm>
            </p:grpSpPr>
            <p:sp>
              <p:nvSpPr>
                <p:cNvPr id="1309" name="Rectangle 686"/>
                <p:cNvSpPr>
                  <a:spLocks noChangeArrowheads="1"/>
                </p:cNvSpPr>
                <p:nvPr/>
              </p:nvSpPr>
              <p:spPr bwMode="auto">
                <a:xfrm>
                  <a:off x="9547227" y="3372246"/>
                  <a:ext cx="316218" cy="2280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 dirty="0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VM</a:t>
                  </a:r>
                  <a:endParaRPr lang="en-US" altLang="en-US" sz="1200" dirty="0"/>
                </a:p>
              </p:txBody>
            </p:sp>
            <p:sp>
              <p:nvSpPr>
                <p:cNvPr id="1310" name="Oval 687"/>
                <p:cNvSpPr>
                  <a:spLocks noChangeArrowheads="1"/>
                </p:cNvSpPr>
                <p:nvPr/>
              </p:nvSpPr>
              <p:spPr bwMode="auto">
                <a:xfrm>
                  <a:off x="9255125" y="3367088"/>
                  <a:ext cx="193581" cy="196057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986" name="Group 985"/>
              <p:cNvGrpSpPr/>
              <p:nvPr/>
            </p:nvGrpSpPr>
            <p:grpSpPr>
              <a:xfrm>
                <a:off x="6146800" y="1681163"/>
                <a:ext cx="4262438" cy="3986212"/>
                <a:chOff x="1203325" y="1614488"/>
                <a:chExt cx="4262438" cy="3986212"/>
              </a:xfrm>
            </p:grpSpPr>
            <p:sp>
              <p:nvSpPr>
                <p:cNvPr id="987" name="Rectangle 10"/>
                <p:cNvSpPr>
                  <a:spLocks noChangeArrowheads="1"/>
                </p:cNvSpPr>
                <p:nvPr/>
              </p:nvSpPr>
              <p:spPr bwMode="auto">
                <a:xfrm>
                  <a:off x="1226065" y="1614488"/>
                  <a:ext cx="4239698" cy="398621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grpSp>
              <p:nvGrpSpPr>
                <p:cNvPr id="988" name="Group 987"/>
                <p:cNvGrpSpPr/>
                <p:nvPr/>
              </p:nvGrpSpPr>
              <p:grpSpPr>
                <a:xfrm>
                  <a:off x="1203325" y="2624139"/>
                  <a:ext cx="2402376" cy="2337116"/>
                  <a:chOff x="1203325" y="2624139"/>
                  <a:chExt cx="2402376" cy="2337116"/>
                </a:xfrm>
              </p:grpSpPr>
              <p:sp>
                <p:nvSpPr>
                  <p:cNvPr id="989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1203325" y="35052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203325" y="3505201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37433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1244715" y="36591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374332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4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244715" y="3659189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5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235717" y="35401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235717" y="35401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7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590225" y="4405312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8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37353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999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590225" y="44053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373538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1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7861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7258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3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228518" y="3311526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4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7179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5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78618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6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725863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7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228518" y="3311527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71792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09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228518" y="33877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0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228518" y="3387727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1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7607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2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275306" y="3557588"/>
                    <a:ext cx="138565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228518" y="32432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3479801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5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574029" y="4260850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6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76078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7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275306" y="355758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228518" y="324326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19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3479801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574029" y="4260850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1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606420" y="4176712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2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397674" y="37607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3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251913" y="32686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4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284305" y="34036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5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219521" y="3014663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6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710793" y="4303712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7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356286" y="36750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8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3286126"/>
                    <a:ext cx="138565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29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606420" y="41767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0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397674" y="3760789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251913" y="326866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2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284305" y="3403601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3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219521" y="301466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710793" y="43037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356286" y="3675063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32861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7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372481" y="35909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275306" y="3200401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3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1525442" y="39639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1493050" y="3930650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1453461" y="3803650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1316696" y="34036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291503" y="3286126"/>
                    <a:ext cx="138565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831362" y="4329112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5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646010" y="4159250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6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3192463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7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318293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8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372481" y="36242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4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4893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0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421069" y="37861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1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307698" y="34385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284305" y="32940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372481" y="35909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275306" y="3200401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525442" y="3963987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493050" y="39306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453461" y="38036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316696" y="3403601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59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91503" y="32861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0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831362" y="43291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646010" y="41592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2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319246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3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318293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4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1372481" y="3624263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5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4893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6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421069" y="378618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7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307698" y="34385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8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284305" y="329406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69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615418" y="40147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0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365283" y="3557588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1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284305" y="320833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2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332891" y="34385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3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4116387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4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615418" y="4014787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365283" y="3557589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6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284305" y="320833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7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332891" y="3438527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8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4116387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79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700463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0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297973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1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2686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2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518244" y="38115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3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2178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4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807968" y="4202112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5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413871" y="35734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6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307698" y="32512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7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365283" y="34385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8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784574" y="4159250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89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752183" y="41163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0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856556" y="42433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1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340089" y="3311526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2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667126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3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700463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4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1268108" y="297973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5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26866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6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518244" y="3811588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7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321786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8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1807968" y="42021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099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413871" y="3573463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0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307698" y="3251201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1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365283" y="3438527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2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784574" y="4159251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3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752183" y="4116387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4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1856556" y="4243387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5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1340089" y="33115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6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66712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7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2784476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8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791773" y="41163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09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2695138" y="4752975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0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2178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1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888947" y="4227512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2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1768378" y="4100512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3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259111" y="278447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4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791773" y="4116387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5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2695138" y="4752975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6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321786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7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888947" y="42275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8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1768378" y="4100513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19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775576" y="40655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0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550635" y="37258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1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514726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2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297973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3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332891" y="314166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4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1583027" y="37861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5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1863754" y="4125912"/>
                    <a:ext cx="138565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6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3870325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7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405412" y="4549775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8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824164" y="4100512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29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566830" y="37687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0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550635" y="36845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1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921339" y="4210050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2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937534" y="4192587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3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775576" y="4065587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4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550635" y="3725863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5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5147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6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300500" y="297973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7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332891" y="314166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8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583027" y="3786189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39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1863754" y="41259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0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3870325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1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2405412" y="4549776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2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824164" y="4100513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3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566830" y="3768726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4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550635" y="3684590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5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1921339" y="4210050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6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1937535" y="4192588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7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905144" y="4100513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8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300501" y="28956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49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1251913" y="262413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0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518244" y="3598864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1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2597963" y="4600575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2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1921339" y="4125913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3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2106691" y="430371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4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1574030" y="365918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5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3065841" y="4829175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6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3819525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7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2839100" y="4727575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8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768379" y="3997325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59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300501" y="29210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0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905144" y="410051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1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300501" y="2895602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2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251913" y="262414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3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518244" y="3598864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4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2597963" y="4600576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5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921339" y="412591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6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2106691" y="430371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7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574030" y="365919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8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3065841" y="4829175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69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3819525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0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2839100" y="4727576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1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1768379" y="3997325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2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1300501" y="2921002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3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1638813" y="36925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4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2936275" y="474503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5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1944733" y="41163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6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1476855" y="3421064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7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1638813" y="3725864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8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1397676" y="315753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79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1550635" y="35655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0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1557833" y="3598864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1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1316696" y="286067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2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1444463" y="3294064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3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1541638" y="3573464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4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1509247" y="34893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5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1638813" y="369252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6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2936275" y="474503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7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1944733" y="411638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8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1476855" y="3421064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89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638813" y="3725864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0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397676" y="3157539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1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550635" y="3565527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2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557833" y="3598864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3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1316696" y="2860676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4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1444463" y="3294065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5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1541638" y="3573464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6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1509247" y="34893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7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122887" y="41925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8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1300501" y="2690814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199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1824164" y="39385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0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3717926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1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1687400" y="37179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2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2436005" y="4422775"/>
                    <a:ext cx="138565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3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1534440" y="34639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4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1638813" y="36925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5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2122887" y="4192588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6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1300501" y="2690814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7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1824164" y="393858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8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1662206" y="371792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09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1687400" y="371792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0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2436005" y="4422776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1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1534440" y="3463927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2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1638813" y="3692526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3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2356826" y="43195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4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1356286" y="282733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5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2218262" y="4235450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6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2340630" y="4346575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7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2283045" y="430371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8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2155278" y="4176713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19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1615418" y="35052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0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1824164" y="3870325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1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1960929" y="40147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2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2574570" y="445611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3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272573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4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2356826" y="4319588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5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1356286" y="282734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6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2218262" y="4235450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7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2340630" y="4346576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8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2283045" y="430371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29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2155278" y="417671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0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1615418" y="3505201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1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1824164" y="3870325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2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1960929" y="401478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3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2574570" y="445611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4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1323894" y="272574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5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1710794" y="3624264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6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2243456" y="42179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7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2364024" y="4311650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8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132139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39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1710794" y="3624264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0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2243456" y="421798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1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2364024" y="4311650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2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1460659" y="3132139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3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1856556" y="378618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4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1921339" y="38623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5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2146281" y="40909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6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2347829" y="42433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7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1655008" y="34385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8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2630355" y="4422775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49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1743186" y="3633789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0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1735988" y="3608389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1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1671204" y="34893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2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2074300" y="3997325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3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1856556" y="378619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4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1921339" y="3862389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5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2146281" y="409098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6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2347829" y="4243388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7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1655008" y="34385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8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2630355" y="4422776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59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1743186" y="363379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0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1735988" y="3608390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1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1671204" y="34893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2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2074300" y="3997325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3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2234457" y="4100513"/>
                    <a:ext cx="138565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4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2032910" y="3895725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5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1896145" y="378618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6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1993320" y="3879850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7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1993320" y="3854450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8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2234457" y="4100514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69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2032910" y="3895725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0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1896145" y="378619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1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1993320" y="38798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2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1993320" y="38544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3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2032910" y="3836988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4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1710794" y="3413126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5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2074300" y="3905250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6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2032910" y="383698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7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1710794" y="34131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8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2074300" y="39052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79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1775577" y="3505201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0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114429" y="458311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1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1847559" y="3608389"/>
                    <a:ext cx="138565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2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1775577" y="3505201"/>
                    <a:ext cx="129566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3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114429" y="4583113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4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1847559" y="360839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5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2146281" y="38623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6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2009517" y="3709989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7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2146281" y="3862389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8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2009517" y="3709990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89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2961468" y="4422775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0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2961468" y="4422776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1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1791773" y="3311526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2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2203866" y="3811588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3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1791773" y="3311527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4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2203866" y="3811589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5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2347829" y="3905250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6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2347829" y="39052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7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2605161" y="4083050"/>
                    <a:ext cx="138565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8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468937" y="4583113"/>
                    <a:ext cx="136764" cy="132080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299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2605161" y="4083051"/>
                    <a:ext cx="129566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00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468937" y="4583113"/>
                    <a:ext cx="127767" cy="124822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01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2880490" y="4151313"/>
                    <a:ext cx="136764" cy="130628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02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2880490" y="4151314"/>
                    <a:ext cx="127767" cy="123371"/>
                  </a:xfrm>
                  <a:prstGeom prst="ellipse">
                    <a:avLst/>
                  </a:prstGeom>
                  <a:solidFill>
                    <a:schemeClr val="tx1">
                      <a:alpha val="15000"/>
                    </a:schemeClr>
                  </a:solidFill>
                  <a:ln w="1270">
                    <a:solidFill>
                      <a:srgbClr val="000000">
                        <a:alpha val="37000"/>
                      </a:srgbClr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</p:grpSp>
          </p:grpSp>
        </p:grpSp>
        <p:grpSp>
          <p:nvGrpSpPr>
            <p:cNvPr id="982" name="Group 981"/>
            <p:cNvGrpSpPr/>
            <p:nvPr/>
          </p:nvGrpSpPr>
          <p:grpSpPr>
            <a:xfrm>
              <a:off x="6173267" y="3331642"/>
              <a:ext cx="1081088" cy="1085850"/>
              <a:chOff x="711200" y="3355975"/>
              <a:chExt cx="1081088" cy="1085850"/>
            </a:xfrm>
          </p:grpSpPr>
          <p:sp>
            <p:nvSpPr>
              <p:cNvPr id="983" name="Freeform 98"/>
              <p:cNvSpPr>
                <a:spLocks/>
              </p:cNvSpPr>
              <p:nvPr/>
            </p:nvSpPr>
            <p:spPr bwMode="auto">
              <a:xfrm>
                <a:off x="711200" y="3355975"/>
                <a:ext cx="1081088" cy="1085850"/>
              </a:xfrm>
              <a:custGeom>
                <a:avLst/>
                <a:gdLst>
                  <a:gd name="T0" fmla="*/ 76 w 681"/>
                  <a:gd name="T1" fmla="*/ 320 h 684"/>
                  <a:gd name="T2" fmla="*/ 54 w 681"/>
                  <a:gd name="T3" fmla="*/ 288 h 684"/>
                  <a:gd name="T4" fmla="*/ 36 w 681"/>
                  <a:gd name="T5" fmla="*/ 256 h 684"/>
                  <a:gd name="T6" fmla="*/ 18 w 681"/>
                  <a:gd name="T7" fmla="*/ 230 h 684"/>
                  <a:gd name="T8" fmla="*/ 0 w 681"/>
                  <a:gd name="T9" fmla="*/ 198 h 684"/>
                  <a:gd name="T10" fmla="*/ 9 w 681"/>
                  <a:gd name="T11" fmla="*/ 11 h 684"/>
                  <a:gd name="T12" fmla="*/ 27 w 681"/>
                  <a:gd name="T13" fmla="*/ 5 h 684"/>
                  <a:gd name="T14" fmla="*/ 49 w 681"/>
                  <a:gd name="T15" fmla="*/ 0 h 684"/>
                  <a:gd name="T16" fmla="*/ 67 w 681"/>
                  <a:gd name="T17" fmla="*/ 0 h 684"/>
                  <a:gd name="T18" fmla="*/ 94 w 681"/>
                  <a:gd name="T19" fmla="*/ 5 h 684"/>
                  <a:gd name="T20" fmla="*/ 121 w 681"/>
                  <a:gd name="T21" fmla="*/ 11 h 684"/>
                  <a:gd name="T22" fmla="*/ 148 w 681"/>
                  <a:gd name="T23" fmla="*/ 21 h 684"/>
                  <a:gd name="T24" fmla="*/ 179 w 681"/>
                  <a:gd name="T25" fmla="*/ 32 h 684"/>
                  <a:gd name="T26" fmla="*/ 210 w 681"/>
                  <a:gd name="T27" fmla="*/ 48 h 684"/>
                  <a:gd name="T28" fmla="*/ 242 w 681"/>
                  <a:gd name="T29" fmla="*/ 64 h 684"/>
                  <a:gd name="T30" fmla="*/ 273 w 681"/>
                  <a:gd name="T31" fmla="*/ 85 h 684"/>
                  <a:gd name="T32" fmla="*/ 309 w 681"/>
                  <a:gd name="T33" fmla="*/ 107 h 684"/>
                  <a:gd name="T34" fmla="*/ 340 w 681"/>
                  <a:gd name="T35" fmla="*/ 128 h 684"/>
                  <a:gd name="T36" fmla="*/ 376 w 681"/>
                  <a:gd name="T37" fmla="*/ 155 h 684"/>
                  <a:gd name="T38" fmla="*/ 408 w 681"/>
                  <a:gd name="T39" fmla="*/ 182 h 684"/>
                  <a:gd name="T40" fmla="*/ 439 w 681"/>
                  <a:gd name="T41" fmla="*/ 214 h 684"/>
                  <a:gd name="T42" fmla="*/ 470 w 681"/>
                  <a:gd name="T43" fmla="*/ 246 h 684"/>
                  <a:gd name="T44" fmla="*/ 502 w 681"/>
                  <a:gd name="T45" fmla="*/ 272 h 684"/>
                  <a:gd name="T46" fmla="*/ 528 w 681"/>
                  <a:gd name="T47" fmla="*/ 304 h 684"/>
                  <a:gd name="T48" fmla="*/ 555 w 681"/>
                  <a:gd name="T49" fmla="*/ 337 h 684"/>
                  <a:gd name="T50" fmla="*/ 578 w 681"/>
                  <a:gd name="T51" fmla="*/ 369 h 684"/>
                  <a:gd name="T52" fmla="*/ 600 w 681"/>
                  <a:gd name="T53" fmla="*/ 401 h 684"/>
                  <a:gd name="T54" fmla="*/ 623 w 681"/>
                  <a:gd name="T55" fmla="*/ 433 h 684"/>
                  <a:gd name="T56" fmla="*/ 640 w 681"/>
                  <a:gd name="T57" fmla="*/ 465 h 684"/>
                  <a:gd name="T58" fmla="*/ 654 w 681"/>
                  <a:gd name="T59" fmla="*/ 491 h 684"/>
                  <a:gd name="T60" fmla="*/ 663 w 681"/>
                  <a:gd name="T61" fmla="*/ 524 h 684"/>
                  <a:gd name="T62" fmla="*/ 672 w 681"/>
                  <a:gd name="T63" fmla="*/ 550 h 684"/>
                  <a:gd name="T64" fmla="*/ 681 w 681"/>
                  <a:gd name="T65" fmla="*/ 582 h 684"/>
                  <a:gd name="T66" fmla="*/ 676 w 681"/>
                  <a:gd name="T67" fmla="*/ 636 h 684"/>
                  <a:gd name="T68" fmla="*/ 667 w 681"/>
                  <a:gd name="T69" fmla="*/ 646 h 684"/>
                  <a:gd name="T70" fmla="*/ 658 w 681"/>
                  <a:gd name="T71" fmla="*/ 662 h 684"/>
                  <a:gd name="T72" fmla="*/ 645 w 681"/>
                  <a:gd name="T73" fmla="*/ 673 h 684"/>
                  <a:gd name="T74" fmla="*/ 627 w 681"/>
                  <a:gd name="T75" fmla="*/ 679 h 684"/>
                  <a:gd name="T76" fmla="*/ 609 w 681"/>
                  <a:gd name="T77" fmla="*/ 684 h 684"/>
                  <a:gd name="T78" fmla="*/ 587 w 681"/>
                  <a:gd name="T79" fmla="*/ 684 h 684"/>
                  <a:gd name="T80" fmla="*/ 564 w 681"/>
                  <a:gd name="T81" fmla="*/ 679 h 684"/>
                  <a:gd name="T82" fmla="*/ 537 w 681"/>
                  <a:gd name="T83" fmla="*/ 673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81" h="684">
                    <a:moveTo>
                      <a:pt x="94" y="342"/>
                    </a:moveTo>
                    <a:lnTo>
                      <a:pt x="85" y="331"/>
                    </a:lnTo>
                    <a:lnTo>
                      <a:pt x="76" y="320"/>
                    </a:lnTo>
                    <a:lnTo>
                      <a:pt x="67" y="310"/>
                    </a:lnTo>
                    <a:lnTo>
                      <a:pt x="63" y="299"/>
                    </a:lnTo>
                    <a:lnTo>
                      <a:pt x="54" y="288"/>
                    </a:lnTo>
                    <a:lnTo>
                      <a:pt x="49" y="278"/>
                    </a:lnTo>
                    <a:lnTo>
                      <a:pt x="40" y="267"/>
                    </a:lnTo>
                    <a:lnTo>
                      <a:pt x="36" y="256"/>
                    </a:lnTo>
                    <a:lnTo>
                      <a:pt x="27" y="246"/>
                    </a:lnTo>
                    <a:lnTo>
                      <a:pt x="22" y="235"/>
                    </a:lnTo>
                    <a:lnTo>
                      <a:pt x="18" y="230"/>
                    </a:lnTo>
                    <a:lnTo>
                      <a:pt x="9" y="219"/>
                    </a:lnTo>
                    <a:lnTo>
                      <a:pt x="4" y="208"/>
                    </a:lnTo>
                    <a:lnTo>
                      <a:pt x="0" y="198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9" y="11"/>
                    </a:lnTo>
                    <a:lnTo>
                      <a:pt x="18" y="5"/>
                    </a:lnTo>
                    <a:lnTo>
                      <a:pt x="22" y="5"/>
                    </a:lnTo>
                    <a:lnTo>
                      <a:pt x="27" y="5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54" y="0"/>
                    </a:lnTo>
                    <a:lnTo>
                      <a:pt x="63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4" y="5"/>
                    </a:lnTo>
                    <a:lnTo>
                      <a:pt x="103" y="5"/>
                    </a:lnTo>
                    <a:lnTo>
                      <a:pt x="112" y="5"/>
                    </a:lnTo>
                    <a:lnTo>
                      <a:pt x="121" y="11"/>
                    </a:lnTo>
                    <a:lnTo>
                      <a:pt x="130" y="11"/>
                    </a:lnTo>
                    <a:lnTo>
                      <a:pt x="139" y="16"/>
                    </a:lnTo>
                    <a:lnTo>
                      <a:pt x="148" y="21"/>
                    </a:lnTo>
                    <a:lnTo>
                      <a:pt x="157" y="21"/>
                    </a:lnTo>
                    <a:lnTo>
                      <a:pt x="170" y="27"/>
                    </a:lnTo>
                    <a:lnTo>
                      <a:pt x="179" y="32"/>
                    </a:lnTo>
                    <a:lnTo>
                      <a:pt x="188" y="37"/>
                    </a:lnTo>
                    <a:lnTo>
                      <a:pt x="197" y="43"/>
                    </a:lnTo>
                    <a:lnTo>
                      <a:pt x="210" y="48"/>
                    </a:lnTo>
                    <a:lnTo>
                      <a:pt x="219" y="53"/>
                    </a:lnTo>
                    <a:lnTo>
                      <a:pt x="233" y="59"/>
                    </a:lnTo>
                    <a:lnTo>
                      <a:pt x="242" y="64"/>
                    </a:lnTo>
                    <a:lnTo>
                      <a:pt x="251" y="69"/>
                    </a:lnTo>
                    <a:lnTo>
                      <a:pt x="264" y="75"/>
                    </a:lnTo>
                    <a:lnTo>
                      <a:pt x="273" y="85"/>
                    </a:lnTo>
                    <a:lnTo>
                      <a:pt x="287" y="91"/>
                    </a:lnTo>
                    <a:lnTo>
                      <a:pt x="296" y="96"/>
                    </a:lnTo>
                    <a:lnTo>
                      <a:pt x="309" y="107"/>
                    </a:lnTo>
                    <a:lnTo>
                      <a:pt x="318" y="112"/>
                    </a:lnTo>
                    <a:lnTo>
                      <a:pt x="331" y="123"/>
                    </a:lnTo>
                    <a:lnTo>
                      <a:pt x="340" y="128"/>
                    </a:lnTo>
                    <a:lnTo>
                      <a:pt x="354" y="139"/>
                    </a:lnTo>
                    <a:lnTo>
                      <a:pt x="363" y="149"/>
                    </a:lnTo>
                    <a:lnTo>
                      <a:pt x="376" y="155"/>
                    </a:lnTo>
                    <a:lnTo>
                      <a:pt x="385" y="166"/>
                    </a:lnTo>
                    <a:lnTo>
                      <a:pt x="399" y="176"/>
                    </a:lnTo>
                    <a:lnTo>
                      <a:pt x="408" y="182"/>
                    </a:lnTo>
                    <a:lnTo>
                      <a:pt x="417" y="192"/>
                    </a:lnTo>
                    <a:lnTo>
                      <a:pt x="430" y="203"/>
                    </a:lnTo>
                    <a:lnTo>
                      <a:pt x="439" y="214"/>
                    </a:lnTo>
                    <a:lnTo>
                      <a:pt x="452" y="224"/>
                    </a:lnTo>
                    <a:lnTo>
                      <a:pt x="461" y="235"/>
                    </a:lnTo>
                    <a:lnTo>
                      <a:pt x="470" y="246"/>
                    </a:lnTo>
                    <a:lnTo>
                      <a:pt x="479" y="256"/>
                    </a:lnTo>
                    <a:lnTo>
                      <a:pt x="493" y="267"/>
                    </a:lnTo>
                    <a:lnTo>
                      <a:pt x="502" y="272"/>
                    </a:lnTo>
                    <a:lnTo>
                      <a:pt x="511" y="283"/>
                    </a:lnTo>
                    <a:lnTo>
                      <a:pt x="520" y="294"/>
                    </a:lnTo>
                    <a:lnTo>
                      <a:pt x="528" y="304"/>
                    </a:lnTo>
                    <a:lnTo>
                      <a:pt x="537" y="315"/>
                    </a:lnTo>
                    <a:lnTo>
                      <a:pt x="546" y="326"/>
                    </a:lnTo>
                    <a:lnTo>
                      <a:pt x="555" y="337"/>
                    </a:lnTo>
                    <a:lnTo>
                      <a:pt x="564" y="347"/>
                    </a:lnTo>
                    <a:lnTo>
                      <a:pt x="573" y="358"/>
                    </a:lnTo>
                    <a:lnTo>
                      <a:pt x="578" y="369"/>
                    </a:lnTo>
                    <a:lnTo>
                      <a:pt x="587" y="379"/>
                    </a:lnTo>
                    <a:lnTo>
                      <a:pt x="596" y="390"/>
                    </a:lnTo>
                    <a:lnTo>
                      <a:pt x="600" y="401"/>
                    </a:lnTo>
                    <a:lnTo>
                      <a:pt x="609" y="411"/>
                    </a:lnTo>
                    <a:lnTo>
                      <a:pt x="614" y="422"/>
                    </a:lnTo>
                    <a:lnTo>
                      <a:pt x="623" y="433"/>
                    </a:lnTo>
                    <a:lnTo>
                      <a:pt x="627" y="443"/>
                    </a:lnTo>
                    <a:lnTo>
                      <a:pt x="632" y="454"/>
                    </a:lnTo>
                    <a:lnTo>
                      <a:pt x="640" y="465"/>
                    </a:lnTo>
                    <a:lnTo>
                      <a:pt x="645" y="475"/>
                    </a:lnTo>
                    <a:lnTo>
                      <a:pt x="649" y="486"/>
                    </a:lnTo>
                    <a:lnTo>
                      <a:pt x="654" y="491"/>
                    </a:lnTo>
                    <a:lnTo>
                      <a:pt x="658" y="502"/>
                    </a:lnTo>
                    <a:lnTo>
                      <a:pt x="663" y="513"/>
                    </a:lnTo>
                    <a:lnTo>
                      <a:pt x="663" y="524"/>
                    </a:lnTo>
                    <a:lnTo>
                      <a:pt x="667" y="529"/>
                    </a:lnTo>
                    <a:lnTo>
                      <a:pt x="672" y="540"/>
                    </a:lnTo>
                    <a:lnTo>
                      <a:pt x="672" y="550"/>
                    </a:lnTo>
                    <a:lnTo>
                      <a:pt x="676" y="556"/>
                    </a:lnTo>
                    <a:lnTo>
                      <a:pt x="676" y="572"/>
                    </a:lnTo>
                    <a:lnTo>
                      <a:pt x="681" y="582"/>
                    </a:lnTo>
                    <a:lnTo>
                      <a:pt x="681" y="614"/>
                    </a:lnTo>
                    <a:lnTo>
                      <a:pt x="676" y="620"/>
                    </a:lnTo>
                    <a:lnTo>
                      <a:pt x="676" y="636"/>
                    </a:lnTo>
                    <a:lnTo>
                      <a:pt x="667" y="646"/>
                    </a:lnTo>
                    <a:lnTo>
                      <a:pt x="672" y="646"/>
                    </a:lnTo>
                    <a:lnTo>
                      <a:pt x="667" y="646"/>
                    </a:lnTo>
                    <a:lnTo>
                      <a:pt x="663" y="652"/>
                    </a:lnTo>
                    <a:lnTo>
                      <a:pt x="663" y="657"/>
                    </a:lnTo>
                    <a:lnTo>
                      <a:pt x="658" y="662"/>
                    </a:lnTo>
                    <a:lnTo>
                      <a:pt x="654" y="662"/>
                    </a:lnTo>
                    <a:lnTo>
                      <a:pt x="649" y="668"/>
                    </a:lnTo>
                    <a:lnTo>
                      <a:pt x="645" y="673"/>
                    </a:lnTo>
                    <a:lnTo>
                      <a:pt x="640" y="673"/>
                    </a:lnTo>
                    <a:lnTo>
                      <a:pt x="632" y="673"/>
                    </a:lnTo>
                    <a:lnTo>
                      <a:pt x="627" y="679"/>
                    </a:lnTo>
                    <a:lnTo>
                      <a:pt x="623" y="679"/>
                    </a:lnTo>
                    <a:lnTo>
                      <a:pt x="614" y="679"/>
                    </a:lnTo>
                    <a:lnTo>
                      <a:pt x="609" y="684"/>
                    </a:lnTo>
                    <a:lnTo>
                      <a:pt x="600" y="684"/>
                    </a:lnTo>
                    <a:lnTo>
                      <a:pt x="596" y="684"/>
                    </a:lnTo>
                    <a:lnTo>
                      <a:pt x="587" y="684"/>
                    </a:lnTo>
                    <a:lnTo>
                      <a:pt x="582" y="684"/>
                    </a:lnTo>
                    <a:lnTo>
                      <a:pt x="573" y="679"/>
                    </a:lnTo>
                    <a:lnTo>
                      <a:pt x="564" y="679"/>
                    </a:lnTo>
                    <a:lnTo>
                      <a:pt x="555" y="679"/>
                    </a:lnTo>
                    <a:lnTo>
                      <a:pt x="546" y="679"/>
                    </a:lnTo>
                    <a:lnTo>
                      <a:pt x="537" y="673"/>
                    </a:lnTo>
                    <a:lnTo>
                      <a:pt x="528" y="673"/>
                    </a:lnTo>
                    <a:lnTo>
                      <a:pt x="520" y="66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4" name="Freeform 99"/>
              <p:cNvSpPr>
                <a:spLocks/>
              </p:cNvSpPr>
              <p:nvPr/>
            </p:nvSpPr>
            <p:spPr bwMode="auto">
              <a:xfrm>
                <a:off x="860425" y="3898900"/>
                <a:ext cx="676275" cy="517525"/>
              </a:xfrm>
              <a:custGeom>
                <a:avLst/>
                <a:gdLst>
                  <a:gd name="T0" fmla="*/ 426 w 426"/>
                  <a:gd name="T1" fmla="*/ 326 h 326"/>
                  <a:gd name="T2" fmla="*/ 417 w 426"/>
                  <a:gd name="T3" fmla="*/ 326 h 326"/>
                  <a:gd name="T4" fmla="*/ 408 w 426"/>
                  <a:gd name="T5" fmla="*/ 320 h 326"/>
                  <a:gd name="T6" fmla="*/ 399 w 426"/>
                  <a:gd name="T7" fmla="*/ 315 h 326"/>
                  <a:gd name="T8" fmla="*/ 385 w 426"/>
                  <a:gd name="T9" fmla="*/ 315 h 326"/>
                  <a:gd name="T10" fmla="*/ 376 w 426"/>
                  <a:gd name="T11" fmla="*/ 310 h 326"/>
                  <a:gd name="T12" fmla="*/ 367 w 426"/>
                  <a:gd name="T13" fmla="*/ 304 h 326"/>
                  <a:gd name="T14" fmla="*/ 358 w 426"/>
                  <a:gd name="T15" fmla="*/ 299 h 326"/>
                  <a:gd name="T16" fmla="*/ 345 w 426"/>
                  <a:gd name="T17" fmla="*/ 294 h 326"/>
                  <a:gd name="T18" fmla="*/ 336 w 426"/>
                  <a:gd name="T19" fmla="*/ 288 h 326"/>
                  <a:gd name="T20" fmla="*/ 323 w 426"/>
                  <a:gd name="T21" fmla="*/ 283 h 326"/>
                  <a:gd name="T22" fmla="*/ 314 w 426"/>
                  <a:gd name="T23" fmla="*/ 278 h 326"/>
                  <a:gd name="T24" fmla="*/ 305 w 426"/>
                  <a:gd name="T25" fmla="*/ 272 h 326"/>
                  <a:gd name="T26" fmla="*/ 291 w 426"/>
                  <a:gd name="T27" fmla="*/ 262 h 326"/>
                  <a:gd name="T28" fmla="*/ 282 w 426"/>
                  <a:gd name="T29" fmla="*/ 256 h 326"/>
                  <a:gd name="T30" fmla="*/ 269 w 426"/>
                  <a:gd name="T31" fmla="*/ 251 h 326"/>
                  <a:gd name="T32" fmla="*/ 260 w 426"/>
                  <a:gd name="T33" fmla="*/ 240 h 326"/>
                  <a:gd name="T34" fmla="*/ 246 w 426"/>
                  <a:gd name="T35" fmla="*/ 235 h 326"/>
                  <a:gd name="T36" fmla="*/ 237 w 426"/>
                  <a:gd name="T37" fmla="*/ 224 h 326"/>
                  <a:gd name="T38" fmla="*/ 224 w 426"/>
                  <a:gd name="T39" fmla="*/ 219 h 326"/>
                  <a:gd name="T40" fmla="*/ 215 w 426"/>
                  <a:gd name="T41" fmla="*/ 208 h 326"/>
                  <a:gd name="T42" fmla="*/ 202 w 426"/>
                  <a:gd name="T43" fmla="*/ 203 h 326"/>
                  <a:gd name="T44" fmla="*/ 193 w 426"/>
                  <a:gd name="T45" fmla="*/ 192 h 326"/>
                  <a:gd name="T46" fmla="*/ 179 w 426"/>
                  <a:gd name="T47" fmla="*/ 182 h 326"/>
                  <a:gd name="T48" fmla="*/ 170 w 426"/>
                  <a:gd name="T49" fmla="*/ 176 h 326"/>
                  <a:gd name="T50" fmla="*/ 157 w 426"/>
                  <a:gd name="T51" fmla="*/ 166 h 326"/>
                  <a:gd name="T52" fmla="*/ 148 w 426"/>
                  <a:gd name="T53" fmla="*/ 155 h 326"/>
                  <a:gd name="T54" fmla="*/ 139 w 426"/>
                  <a:gd name="T55" fmla="*/ 144 h 326"/>
                  <a:gd name="T56" fmla="*/ 125 w 426"/>
                  <a:gd name="T57" fmla="*/ 139 h 326"/>
                  <a:gd name="T58" fmla="*/ 116 w 426"/>
                  <a:gd name="T59" fmla="*/ 128 h 326"/>
                  <a:gd name="T60" fmla="*/ 103 w 426"/>
                  <a:gd name="T61" fmla="*/ 117 h 326"/>
                  <a:gd name="T62" fmla="*/ 94 w 426"/>
                  <a:gd name="T63" fmla="*/ 107 h 326"/>
                  <a:gd name="T64" fmla="*/ 85 w 426"/>
                  <a:gd name="T65" fmla="*/ 96 h 326"/>
                  <a:gd name="T66" fmla="*/ 76 w 426"/>
                  <a:gd name="T67" fmla="*/ 85 h 326"/>
                  <a:gd name="T68" fmla="*/ 63 w 426"/>
                  <a:gd name="T69" fmla="*/ 75 h 326"/>
                  <a:gd name="T70" fmla="*/ 54 w 426"/>
                  <a:gd name="T71" fmla="*/ 64 h 326"/>
                  <a:gd name="T72" fmla="*/ 45 w 426"/>
                  <a:gd name="T73" fmla="*/ 53 h 326"/>
                  <a:gd name="T74" fmla="*/ 36 w 426"/>
                  <a:gd name="T75" fmla="*/ 43 h 326"/>
                  <a:gd name="T76" fmla="*/ 27 w 426"/>
                  <a:gd name="T77" fmla="*/ 32 h 326"/>
                  <a:gd name="T78" fmla="*/ 18 w 426"/>
                  <a:gd name="T79" fmla="*/ 21 h 326"/>
                  <a:gd name="T80" fmla="*/ 9 w 426"/>
                  <a:gd name="T81" fmla="*/ 11 h 326"/>
                  <a:gd name="T82" fmla="*/ 0 w 426"/>
                  <a:gd name="T83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26" h="326">
                    <a:moveTo>
                      <a:pt x="426" y="326"/>
                    </a:moveTo>
                    <a:lnTo>
                      <a:pt x="417" y="326"/>
                    </a:lnTo>
                    <a:lnTo>
                      <a:pt x="408" y="320"/>
                    </a:lnTo>
                    <a:lnTo>
                      <a:pt x="399" y="315"/>
                    </a:lnTo>
                    <a:lnTo>
                      <a:pt x="385" y="315"/>
                    </a:lnTo>
                    <a:lnTo>
                      <a:pt x="376" y="310"/>
                    </a:lnTo>
                    <a:lnTo>
                      <a:pt x="367" y="304"/>
                    </a:lnTo>
                    <a:lnTo>
                      <a:pt x="358" y="299"/>
                    </a:lnTo>
                    <a:lnTo>
                      <a:pt x="345" y="294"/>
                    </a:lnTo>
                    <a:lnTo>
                      <a:pt x="336" y="288"/>
                    </a:lnTo>
                    <a:lnTo>
                      <a:pt x="323" y="283"/>
                    </a:lnTo>
                    <a:lnTo>
                      <a:pt x="314" y="278"/>
                    </a:lnTo>
                    <a:lnTo>
                      <a:pt x="305" y="272"/>
                    </a:lnTo>
                    <a:lnTo>
                      <a:pt x="291" y="262"/>
                    </a:lnTo>
                    <a:lnTo>
                      <a:pt x="282" y="256"/>
                    </a:lnTo>
                    <a:lnTo>
                      <a:pt x="269" y="251"/>
                    </a:lnTo>
                    <a:lnTo>
                      <a:pt x="260" y="240"/>
                    </a:lnTo>
                    <a:lnTo>
                      <a:pt x="246" y="235"/>
                    </a:lnTo>
                    <a:lnTo>
                      <a:pt x="237" y="224"/>
                    </a:lnTo>
                    <a:lnTo>
                      <a:pt x="224" y="219"/>
                    </a:lnTo>
                    <a:lnTo>
                      <a:pt x="215" y="208"/>
                    </a:lnTo>
                    <a:lnTo>
                      <a:pt x="202" y="203"/>
                    </a:lnTo>
                    <a:lnTo>
                      <a:pt x="193" y="192"/>
                    </a:lnTo>
                    <a:lnTo>
                      <a:pt x="179" y="182"/>
                    </a:lnTo>
                    <a:lnTo>
                      <a:pt x="170" y="176"/>
                    </a:lnTo>
                    <a:lnTo>
                      <a:pt x="157" y="166"/>
                    </a:lnTo>
                    <a:lnTo>
                      <a:pt x="148" y="155"/>
                    </a:lnTo>
                    <a:lnTo>
                      <a:pt x="139" y="144"/>
                    </a:lnTo>
                    <a:lnTo>
                      <a:pt x="125" y="139"/>
                    </a:lnTo>
                    <a:lnTo>
                      <a:pt x="116" y="128"/>
                    </a:lnTo>
                    <a:lnTo>
                      <a:pt x="103" y="117"/>
                    </a:lnTo>
                    <a:lnTo>
                      <a:pt x="94" y="107"/>
                    </a:lnTo>
                    <a:lnTo>
                      <a:pt x="85" y="96"/>
                    </a:lnTo>
                    <a:lnTo>
                      <a:pt x="76" y="85"/>
                    </a:lnTo>
                    <a:lnTo>
                      <a:pt x="63" y="75"/>
                    </a:lnTo>
                    <a:lnTo>
                      <a:pt x="54" y="64"/>
                    </a:lnTo>
                    <a:lnTo>
                      <a:pt x="45" y="53"/>
                    </a:lnTo>
                    <a:lnTo>
                      <a:pt x="36" y="43"/>
                    </a:lnTo>
                    <a:lnTo>
                      <a:pt x="27" y="32"/>
                    </a:lnTo>
                    <a:lnTo>
                      <a:pt x="18" y="21"/>
                    </a:lnTo>
                    <a:lnTo>
                      <a:pt x="9" y="11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1311" name="Group 1310"/>
          <p:cNvGrpSpPr/>
          <p:nvPr/>
        </p:nvGrpSpPr>
        <p:grpSpPr>
          <a:xfrm>
            <a:off x="5077203" y="1258101"/>
            <a:ext cx="3173016" cy="2989660"/>
            <a:chOff x="6169025" y="1682750"/>
            <a:chExt cx="4230688" cy="3986213"/>
          </a:xfrm>
        </p:grpSpPr>
        <p:grpSp>
          <p:nvGrpSpPr>
            <p:cNvPr id="1312" name="Group 1311"/>
            <p:cNvGrpSpPr/>
            <p:nvPr/>
          </p:nvGrpSpPr>
          <p:grpSpPr>
            <a:xfrm>
              <a:off x="6169025" y="1682750"/>
              <a:ext cx="4230688" cy="3986213"/>
              <a:chOff x="6169025" y="1682750"/>
              <a:chExt cx="4230688" cy="3986213"/>
            </a:xfrm>
          </p:grpSpPr>
          <p:grpSp>
            <p:nvGrpSpPr>
              <p:cNvPr id="1316" name="Group 1315"/>
              <p:cNvGrpSpPr/>
              <p:nvPr/>
            </p:nvGrpSpPr>
            <p:grpSpPr>
              <a:xfrm>
                <a:off x="9272056" y="2752549"/>
                <a:ext cx="423451" cy="169278"/>
                <a:chOff x="9268952" y="3141662"/>
                <a:chExt cx="632824" cy="228021"/>
              </a:xfrm>
            </p:grpSpPr>
            <p:sp>
              <p:nvSpPr>
                <p:cNvPr id="1346" name="Rectangle 683"/>
                <p:cNvSpPr>
                  <a:spLocks noChangeArrowheads="1"/>
                </p:cNvSpPr>
                <p:nvPr/>
              </p:nvSpPr>
              <p:spPr bwMode="auto">
                <a:xfrm>
                  <a:off x="9547226" y="3141662"/>
                  <a:ext cx="354550" cy="228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825">
                      <a:solidFill>
                        <a:srgbClr val="000000"/>
                      </a:solidFill>
                      <a:latin typeface="Helvetica" panose="020B0604020202020204" pitchFamily="34" charset="0"/>
                    </a:rPr>
                    <a:t>LLL</a:t>
                  </a:r>
                  <a:endParaRPr lang="en-US" altLang="en-US" sz="1200"/>
                </a:p>
              </p:txBody>
            </p:sp>
            <p:sp>
              <p:nvSpPr>
                <p:cNvPr id="1347" name="Oval 684"/>
                <p:cNvSpPr>
                  <a:spLocks noChangeArrowheads="1"/>
                </p:cNvSpPr>
                <p:nvPr/>
              </p:nvSpPr>
              <p:spPr bwMode="auto">
                <a:xfrm>
                  <a:off x="9268952" y="3151981"/>
                  <a:ext cx="165926" cy="165100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/>
                </a:p>
              </p:txBody>
            </p:sp>
          </p:grpSp>
          <p:grpSp>
            <p:nvGrpSpPr>
              <p:cNvPr id="1317" name="Group 1316"/>
              <p:cNvGrpSpPr/>
              <p:nvPr/>
            </p:nvGrpSpPr>
            <p:grpSpPr>
              <a:xfrm>
                <a:off x="6169025" y="1682750"/>
                <a:ext cx="4230688" cy="3986213"/>
                <a:chOff x="711200" y="1701800"/>
                <a:chExt cx="4230688" cy="3986213"/>
              </a:xfrm>
            </p:grpSpPr>
            <p:sp>
              <p:nvSpPr>
                <p:cNvPr id="1318" name="Rectangle 128"/>
                <p:cNvSpPr>
                  <a:spLocks noChangeArrowheads="1"/>
                </p:cNvSpPr>
                <p:nvPr/>
              </p:nvSpPr>
              <p:spPr bwMode="auto">
                <a:xfrm>
                  <a:off x="711200" y="1701800"/>
                  <a:ext cx="4230688" cy="398621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350"/>
                </a:p>
              </p:txBody>
            </p:sp>
            <p:grpSp>
              <p:nvGrpSpPr>
                <p:cNvPr id="1319" name="Group 1318"/>
                <p:cNvGrpSpPr/>
                <p:nvPr/>
              </p:nvGrpSpPr>
              <p:grpSpPr>
                <a:xfrm>
                  <a:off x="803274" y="3348038"/>
                  <a:ext cx="856312" cy="929957"/>
                  <a:chOff x="803274" y="3348038"/>
                  <a:chExt cx="856312" cy="929957"/>
                </a:xfrm>
              </p:grpSpPr>
              <p:sp>
                <p:nvSpPr>
                  <p:cNvPr id="1320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365249" y="3762375"/>
                    <a:ext cx="73674" cy="7429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1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825499" y="3660775"/>
                    <a:ext cx="73674" cy="7429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2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058863" y="4203700"/>
                    <a:ext cx="76050" cy="7429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3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1330324" y="3736975"/>
                    <a:ext cx="73674" cy="7429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4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960437" y="3348038"/>
                    <a:ext cx="73674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5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585912" y="3992563"/>
                    <a:ext cx="73674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6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052512" y="4119563"/>
                    <a:ext cx="73674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7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222375" y="3822700"/>
                    <a:ext cx="76050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8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101725" y="3822700"/>
                    <a:ext cx="76050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29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293813" y="4127500"/>
                    <a:ext cx="76050" cy="7429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0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1379537" y="4076700"/>
                    <a:ext cx="73674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1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1436687" y="3822700"/>
                    <a:ext cx="73674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2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803275" y="3898900"/>
                    <a:ext cx="76050" cy="72340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3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365249" y="3762375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4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825499" y="3660775"/>
                    <a:ext cx="61790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5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058862" y="4203700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6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330324" y="3736975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7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960437" y="3348038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8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585912" y="3992563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39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1052512" y="4119563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4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1222374" y="3822700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41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1101724" y="3822700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42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293812" y="4127500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4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379537" y="4076700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4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436687" y="3822700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  <p:sp>
                <p:nvSpPr>
                  <p:cNvPr id="134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803274" y="3898900"/>
                    <a:ext cx="64168" cy="62564"/>
                  </a:xfrm>
                  <a:prstGeom prst="ellips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350"/>
                  </a:p>
                </p:txBody>
              </p:sp>
            </p:grpSp>
          </p:grpSp>
        </p:grpSp>
        <p:grpSp>
          <p:nvGrpSpPr>
            <p:cNvPr id="1313" name="Group 1312"/>
            <p:cNvGrpSpPr/>
            <p:nvPr/>
          </p:nvGrpSpPr>
          <p:grpSpPr>
            <a:xfrm>
              <a:off x="6385992" y="3603105"/>
              <a:ext cx="561975" cy="550863"/>
              <a:chOff x="923925" y="3627438"/>
              <a:chExt cx="561975" cy="550863"/>
            </a:xfrm>
          </p:grpSpPr>
          <p:sp>
            <p:nvSpPr>
              <p:cNvPr id="1314" name="Freeform 86"/>
              <p:cNvSpPr>
                <a:spLocks/>
              </p:cNvSpPr>
              <p:nvPr/>
            </p:nvSpPr>
            <p:spPr bwMode="auto">
              <a:xfrm>
                <a:off x="923925" y="3627438"/>
                <a:ext cx="561975" cy="550863"/>
              </a:xfrm>
              <a:custGeom>
                <a:avLst/>
                <a:gdLst>
                  <a:gd name="T0" fmla="*/ 5 w 354"/>
                  <a:gd name="T1" fmla="*/ 149 h 347"/>
                  <a:gd name="T2" fmla="*/ 5 w 354"/>
                  <a:gd name="T3" fmla="*/ 101 h 347"/>
                  <a:gd name="T4" fmla="*/ 9 w 354"/>
                  <a:gd name="T5" fmla="*/ 75 h 347"/>
                  <a:gd name="T6" fmla="*/ 18 w 354"/>
                  <a:gd name="T7" fmla="*/ 59 h 347"/>
                  <a:gd name="T8" fmla="*/ 32 w 354"/>
                  <a:gd name="T9" fmla="*/ 43 h 347"/>
                  <a:gd name="T10" fmla="*/ 45 w 354"/>
                  <a:gd name="T11" fmla="*/ 27 h 347"/>
                  <a:gd name="T12" fmla="*/ 59 w 354"/>
                  <a:gd name="T13" fmla="*/ 21 h 347"/>
                  <a:gd name="T14" fmla="*/ 72 w 354"/>
                  <a:gd name="T15" fmla="*/ 11 h 347"/>
                  <a:gd name="T16" fmla="*/ 85 w 354"/>
                  <a:gd name="T17" fmla="*/ 5 h 347"/>
                  <a:gd name="T18" fmla="*/ 99 w 354"/>
                  <a:gd name="T19" fmla="*/ 5 h 347"/>
                  <a:gd name="T20" fmla="*/ 117 w 354"/>
                  <a:gd name="T21" fmla="*/ 0 h 347"/>
                  <a:gd name="T22" fmla="*/ 130 w 354"/>
                  <a:gd name="T23" fmla="*/ 0 h 347"/>
                  <a:gd name="T24" fmla="*/ 148 w 354"/>
                  <a:gd name="T25" fmla="*/ 0 h 347"/>
                  <a:gd name="T26" fmla="*/ 162 w 354"/>
                  <a:gd name="T27" fmla="*/ 5 h 347"/>
                  <a:gd name="T28" fmla="*/ 179 w 354"/>
                  <a:gd name="T29" fmla="*/ 5 h 347"/>
                  <a:gd name="T30" fmla="*/ 197 w 354"/>
                  <a:gd name="T31" fmla="*/ 11 h 347"/>
                  <a:gd name="T32" fmla="*/ 215 w 354"/>
                  <a:gd name="T33" fmla="*/ 21 h 347"/>
                  <a:gd name="T34" fmla="*/ 229 w 354"/>
                  <a:gd name="T35" fmla="*/ 27 h 347"/>
                  <a:gd name="T36" fmla="*/ 247 w 354"/>
                  <a:gd name="T37" fmla="*/ 37 h 347"/>
                  <a:gd name="T38" fmla="*/ 260 w 354"/>
                  <a:gd name="T39" fmla="*/ 48 h 347"/>
                  <a:gd name="T40" fmla="*/ 274 w 354"/>
                  <a:gd name="T41" fmla="*/ 59 h 347"/>
                  <a:gd name="T42" fmla="*/ 287 w 354"/>
                  <a:gd name="T43" fmla="*/ 69 h 347"/>
                  <a:gd name="T44" fmla="*/ 300 w 354"/>
                  <a:gd name="T45" fmla="*/ 85 h 347"/>
                  <a:gd name="T46" fmla="*/ 314 w 354"/>
                  <a:gd name="T47" fmla="*/ 101 h 347"/>
                  <a:gd name="T48" fmla="*/ 327 w 354"/>
                  <a:gd name="T49" fmla="*/ 117 h 347"/>
                  <a:gd name="T50" fmla="*/ 336 w 354"/>
                  <a:gd name="T51" fmla="*/ 133 h 347"/>
                  <a:gd name="T52" fmla="*/ 341 w 354"/>
                  <a:gd name="T53" fmla="*/ 149 h 347"/>
                  <a:gd name="T54" fmla="*/ 350 w 354"/>
                  <a:gd name="T55" fmla="*/ 166 h 347"/>
                  <a:gd name="T56" fmla="*/ 354 w 354"/>
                  <a:gd name="T57" fmla="*/ 251 h 347"/>
                  <a:gd name="T58" fmla="*/ 345 w 354"/>
                  <a:gd name="T59" fmla="*/ 272 h 347"/>
                  <a:gd name="T60" fmla="*/ 336 w 354"/>
                  <a:gd name="T61" fmla="*/ 288 h 347"/>
                  <a:gd name="T62" fmla="*/ 327 w 354"/>
                  <a:gd name="T63" fmla="*/ 304 h 347"/>
                  <a:gd name="T64" fmla="*/ 314 w 354"/>
                  <a:gd name="T65" fmla="*/ 315 h 347"/>
                  <a:gd name="T66" fmla="*/ 300 w 354"/>
                  <a:gd name="T67" fmla="*/ 326 h 347"/>
                  <a:gd name="T68" fmla="*/ 287 w 354"/>
                  <a:gd name="T69" fmla="*/ 331 h 347"/>
                  <a:gd name="T70" fmla="*/ 274 w 354"/>
                  <a:gd name="T71" fmla="*/ 337 h 347"/>
                  <a:gd name="T72" fmla="*/ 256 w 354"/>
                  <a:gd name="T73" fmla="*/ 342 h 347"/>
                  <a:gd name="T74" fmla="*/ 242 w 354"/>
                  <a:gd name="T75" fmla="*/ 347 h 347"/>
                  <a:gd name="T76" fmla="*/ 224 w 354"/>
                  <a:gd name="T77" fmla="*/ 347 h 347"/>
                  <a:gd name="T78" fmla="*/ 211 w 354"/>
                  <a:gd name="T79" fmla="*/ 347 h 347"/>
                  <a:gd name="T80" fmla="*/ 193 w 354"/>
                  <a:gd name="T81" fmla="*/ 342 h 347"/>
                  <a:gd name="T82" fmla="*/ 175 w 354"/>
                  <a:gd name="T83" fmla="*/ 342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54" h="347">
                    <a:moveTo>
                      <a:pt x="9" y="176"/>
                    </a:moveTo>
                    <a:lnTo>
                      <a:pt x="5" y="166"/>
                    </a:lnTo>
                    <a:lnTo>
                      <a:pt x="5" y="149"/>
                    </a:lnTo>
                    <a:lnTo>
                      <a:pt x="0" y="144"/>
                    </a:lnTo>
                    <a:lnTo>
                      <a:pt x="0" y="107"/>
                    </a:lnTo>
                    <a:lnTo>
                      <a:pt x="5" y="101"/>
                    </a:lnTo>
                    <a:lnTo>
                      <a:pt x="5" y="85"/>
                    </a:lnTo>
                    <a:lnTo>
                      <a:pt x="9" y="80"/>
                    </a:lnTo>
                    <a:lnTo>
                      <a:pt x="9" y="75"/>
                    </a:lnTo>
                    <a:lnTo>
                      <a:pt x="14" y="69"/>
                    </a:lnTo>
                    <a:lnTo>
                      <a:pt x="18" y="64"/>
                    </a:lnTo>
                    <a:lnTo>
                      <a:pt x="18" y="59"/>
                    </a:lnTo>
                    <a:lnTo>
                      <a:pt x="23" y="53"/>
                    </a:lnTo>
                    <a:lnTo>
                      <a:pt x="27" y="48"/>
                    </a:lnTo>
                    <a:lnTo>
                      <a:pt x="32" y="43"/>
                    </a:lnTo>
                    <a:lnTo>
                      <a:pt x="36" y="37"/>
                    </a:lnTo>
                    <a:lnTo>
                      <a:pt x="41" y="32"/>
                    </a:lnTo>
                    <a:lnTo>
                      <a:pt x="45" y="27"/>
                    </a:lnTo>
                    <a:lnTo>
                      <a:pt x="50" y="27"/>
                    </a:lnTo>
                    <a:lnTo>
                      <a:pt x="54" y="21"/>
                    </a:lnTo>
                    <a:lnTo>
                      <a:pt x="59" y="21"/>
                    </a:lnTo>
                    <a:lnTo>
                      <a:pt x="63" y="16"/>
                    </a:lnTo>
                    <a:lnTo>
                      <a:pt x="68" y="16"/>
                    </a:lnTo>
                    <a:lnTo>
                      <a:pt x="72" y="11"/>
                    </a:lnTo>
                    <a:lnTo>
                      <a:pt x="76" y="11"/>
                    </a:lnTo>
                    <a:lnTo>
                      <a:pt x="81" y="11"/>
                    </a:lnTo>
                    <a:lnTo>
                      <a:pt x="85" y="5"/>
                    </a:lnTo>
                    <a:lnTo>
                      <a:pt x="90" y="5"/>
                    </a:lnTo>
                    <a:lnTo>
                      <a:pt x="94" y="5"/>
                    </a:lnTo>
                    <a:lnTo>
                      <a:pt x="99" y="5"/>
                    </a:lnTo>
                    <a:lnTo>
                      <a:pt x="103" y="0"/>
                    </a:lnTo>
                    <a:lnTo>
                      <a:pt x="108" y="0"/>
                    </a:lnTo>
                    <a:lnTo>
                      <a:pt x="117" y="0"/>
                    </a:lnTo>
                    <a:lnTo>
                      <a:pt x="121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5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7" y="0"/>
                    </a:lnTo>
                    <a:lnTo>
                      <a:pt x="162" y="5"/>
                    </a:lnTo>
                    <a:lnTo>
                      <a:pt x="171" y="5"/>
                    </a:lnTo>
                    <a:lnTo>
                      <a:pt x="175" y="5"/>
                    </a:lnTo>
                    <a:lnTo>
                      <a:pt x="179" y="5"/>
                    </a:lnTo>
                    <a:lnTo>
                      <a:pt x="184" y="11"/>
                    </a:lnTo>
                    <a:lnTo>
                      <a:pt x="193" y="11"/>
                    </a:lnTo>
                    <a:lnTo>
                      <a:pt x="197" y="11"/>
                    </a:lnTo>
                    <a:lnTo>
                      <a:pt x="202" y="16"/>
                    </a:lnTo>
                    <a:lnTo>
                      <a:pt x="206" y="16"/>
                    </a:lnTo>
                    <a:lnTo>
                      <a:pt x="215" y="21"/>
                    </a:lnTo>
                    <a:lnTo>
                      <a:pt x="220" y="21"/>
                    </a:lnTo>
                    <a:lnTo>
                      <a:pt x="224" y="27"/>
                    </a:lnTo>
                    <a:lnTo>
                      <a:pt x="229" y="27"/>
                    </a:lnTo>
                    <a:lnTo>
                      <a:pt x="233" y="32"/>
                    </a:lnTo>
                    <a:lnTo>
                      <a:pt x="242" y="32"/>
                    </a:lnTo>
                    <a:lnTo>
                      <a:pt x="247" y="37"/>
                    </a:lnTo>
                    <a:lnTo>
                      <a:pt x="251" y="37"/>
                    </a:lnTo>
                    <a:lnTo>
                      <a:pt x="256" y="43"/>
                    </a:lnTo>
                    <a:lnTo>
                      <a:pt x="260" y="48"/>
                    </a:lnTo>
                    <a:lnTo>
                      <a:pt x="265" y="48"/>
                    </a:lnTo>
                    <a:lnTo>
                      <a:pt x="269" y="53"/>
                    </a:lnTo>
                    <a:lnTo>
                      <a:pt x="274" y="59"/>
                    </a:lnTo>
                    <a:lnTo>
                      <a:pt x="278" y="64"/>
                    </a:lnTo>
                    <a:lnTo>
                      <a:pt x="283" y="69"/>
                    </a:lnTo>
                    <a:lnTo>
                      <a:pt x="287" y="69"/>
                    </a:lnTo>
                    <a:lnTo>
                      <a:pt x="291" y="75"/>
                    </a:lnTo>
                    <a:lnTo>
                      <a:pt x="296" y="80"/>
                    </a:lnTo>
                    <a:lnTo>
                      <a:pt x="300" y="85"/>
                    </a:lnTo>
                    <a:lnTo>
                      <a:pt x="305" y="91"/>
                    </a:lnTo>
                    <a:lnTo>
                      <a:pt x="309" y="96"/>
                    </a:lnTo>
                    <a:lnTo>
                      <a:pt x="314" y="101"/>
                    </a:lnTo>
                    <a:lnTo>
                      <a:pt x="318" y="107"/>
                    </a:lnTo>
                    <a:lnTo>
                      <a:pt x="323" y="112"/>
                    </a:lnTo>
                    <a:lnTo>
                      <a:pt x="327" y="117"/>
                    </a:lnTo>
                    <a:lnTo>
                      <a:pt x="327" y="123"/>
                    </a:lnTo>
                    <a:lnTo>
                      <a:pt x="332" y="128"/>
                    </a:lnTo>
                    <a:lnTo>
                      <a:pt x="336" y="133"/>
                    </a:lnTo>
                    <a:lnTo>
                      <a:pt x="336" y="139"/>
                    </a:lnTo>
                    <a:lnTo>
                      <a:pt x="341" y="144"/>
                    </a:lnTo>
                    <a:lnTo>
                      <a:pt x="341" y="149"/>
                    </a:lnTo>
                    <a:lnTo>
                      <a:pt x="345" y="155"/>
                    </a:lnTo>
                    <a:lnTo>
                      <a:pt x="345" y="160"/>
                    </a:lnTo>
                    <a:lnTo>
                      <a:pt x="350" y="166"/>
                    </a:lnTo>
                    <a:lnTo>
                      <a:pt x="350" y="176"/>
                    </a:lnTo>
                    <a:lnTo>
                      <a:pt x="354" y="182"/>
                    </a:lnTo>
                    <a:lnTo>
                      <a:pt x="354" y="251"/>
                    </a:lnTo>
                    <a:lnTo>
                      <a:pt x="350" y="256"/>
                    </a:lnTo>
                    <a:lnTo>
                      <a:pt x="350" y="267"/>
                    </a:lnTo>
                    <a:lnTo>
                      <a:pt x="345" y="272"/>
                    </a:lnTo>
                    <a:lnTo>
                      <a:pt x="341" y="278"/>
                    </a:lnTo>
                    <a:lnTo>
                      <a:pt x="341" y="283"/>
                    </a:lnTo>
                    <a:lnTo>
                      <a:pt x="336" y="288"/>
                    </a:lnTo>
                    <a:lnTo>
                      <a:pt x="332" y="294"/>
                    </a:lnTo>
                    <a:lnTo>
                      <a:pt x="332" y="299"/>
                    </a:lnTo>
                    <a:lnTo>
                      <a:pt x="327" y="304"/>
                    </a:lnTo>
                    <a:lnTo>
                      <a:pt x="323" y="310"/>
                    </a:lnTo>
                    <a:lnTo>
                      <a:pt x="318" y="315"/>
                    </a:lnTo>
                    <a:lnTo>
                      <a:pt x="314" y="315"/>
                    </a:lnTo>
                    <a:lnTo>
                      <a:pt x="309" y="320"/>
                    </a:lnTo>
                    <a:lnTo>
                      <a:pt x="305" y="326"/>
                    </a:lnTo>
                    <a:lnTo>
                      <a:pt x="300" y="326"/>
                    </a:lnTo>
                    <a:lnTo>
                      <a:pt x="296" y="331"/>
                    </a:lnTo>
                    <a:lnTo>
                      <a:pt x="291" y="331"/>
                    </a:lnTo>
                    <a:lnTo>
                      <a:pt x="287" y="331"/>
                    </a:lnTo>
                    <a:lnTo>
                      <a:pt x="283" y="337"/>
                    </a:lnTo>
                    <a:lnTo>
                      <a:pt x="278" y="337"/>
                    </a:lnTo>
                    <a:lnTo>
                      <a:pt x="274" y="337"/>
                    </a:lnTo>
                    <a:lnTo>
                      <a:pt x="269" y="342"/>
                    </a:lnTo>
                    <a:lnTo>
                      <a:pt x="265" y="342"/>
                    </a:lnTo>
                    <a:lnTo>
                      <a:pt x="256" y="342"/>
                    </a:lnTo>
                    <a:lnTo>
                      <a:pt x="251" y="342"/>
                    </a:lnTo>
                    <a:lnTo>
                      <a:pt x="247" y="342"/>
                    </a:lnTo>
                    <a:lnTo>
                      <a:pt x="242" y="347"/>
                    </a:lnTo>
                    <a:lnTo>
                      <a:pt x="238" y="347"/>
                    </a:lnTo>
                    <a:lnTo>
                      <a:pt x="233" y="347"/>
                    </a:lnTo>
                    <a:lnTo>
                      <a:pt x="224" y="347"/>
                    </a:lnTo>
                    <a:lnTo>
                      <a:pt x="220" y="347"/>
                    </a:lnTo>
                    <a:lnTo>
                      <a:pt x="215" y="347"/>
                    </a:lnTo>
                    <a:lnTo>
                      <a:pt x="211" y="347"/>
                    </a:lnTo>
                    <a:lnTo>
                      <a:pt x="206" y="347"/>
                    </a:lnTo>
                    <a:lnTo>
                      <a:pt x="197" y="342"/>
                    </a:lnTo>
                    <a:lnTo>
                      <a:pt x="193" y="342"/>
                    </a:lnTo>
                    <a:lnTo>
                      <a:pt x="188" y="342"/>
                    </a:lnTo>
                    <a:lnTo>
                      <a:pt x="184" y="342"/>
                    </a:lnTo>
                    <a:lnTo>
                      <a:pt x="175" y="342"/>
                    </a:lnTo>
                    <a:lnTo>
                      <a:pt x="171" y="337"/>
                    </a:lnTo>
                    <a:lnTo>
                      <a:pt x="166" y="337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15" name="Freeform 87"/>
              <p:cNvSpPr>
                <a:spLocks/>
              </p:cNvSpPr>
              <p:nvPr/>
            </p:nvSpPr>
            <p:spPr bwMode="auto">
              <a:xfrm>
                <a:off x="938213" y="3906838"/>
                <a:ext cx="249238" cy="255588"/>
              </a:xfrm>
              <a:custGeom>
                <a:avLst/>
                <a:gdLst>
                  <a:gd name="T0" fmla="*/ 157 w 157"/>
                  <a:gd name="T1" fmla="*/ 161 h 161"/>
                  <a:gd name="T2" fmla="*/ 153 w 157"/>
                  <a:gd name="T3" fmla="*/ 161 h 161"/>
                  <a:gd name="T4" fmla="*/ 144 w 157"/>
                  <a:gd name="T5" fmla="*/ 155 h 161"/>
                  <a:gd name="T6" fmla="*/ 139 w 157"/>
                  <a:gd name="T7" fmla="*/ 155 h 161"/>
                  <a:gd name="T8" fmla="*/ 135 w 157"/>
                  <a:gd name="T9" fmla="*/ 150 h 161"/>
                  <a:gd name="T10" fmla="*/ 130 w 157"/>
                  <a:gd name="T11" fmla="*/ 150 h 161"/>
                  <a:gd name="T12" fmla="*/ 126 w 157"/>
                  <a:gd name="T13" fmla="*/ 144 h 161"/>
                  <a:gd name="T14" fmla="*/ 117 w 157"/>
                  <a:gd name="T15" fmla="*/ 144 h 161"/>
                  <a:gd name="T16" fmla="*/ 112 w 157"/>
                  <a:gd name="T17" fmla="*/ 139 h 161"/>
                  <a:gd name="T18" fmla="*/ 108 w 157"/>
                  <a:gd name="T19" fmla="*/ 139 h 161"/>
                  <a:gd name="T20" fmla="*/ 103 w 157"/>
                  <a:gd name="T21" fmla="*/ 134 h 161"/>
                  <a:gd name="T22" fmla="*/ 99 w 157"/>
                  <a:gd name="T23" fmla="*/ 128 h 161"/>
                  <a:gd name="T24" fmla="*/ 94 w 157"/>
                  <a:gd name="T25" fmla="*/ 128 h 161"/>
                  <a:gd name="T26" fmla="*/ 85 w 157"/>
                  <a:gd name="T27" fmla="*/ 123 h 161"/>
                  <a:gd name="T28" fmla="*/ 81 w 157"/>
                  <a:gd name="T29" fmla="*/ 118 h 161"/>
                  <a:gd name="T30" fmla="*/ 76 w 157"/>
                  <a:gd name="T31" fmla="*/ 118 h 161"/>
                  <a:gd name="T32" fmla="*/ 72 w 157"/>
                  <a:gd name="T33" fmla="*/ 112 h 161"/>
                  <a:gd name="T34" fmla="*/ 67 w 157"/>
                  <a:gd name="T35" fmla="*/ 107 h 161"/>
                  <a:gd name="T36" fmla="*/ 63 w 157"/>
                  <a:gd name="T37" fmla="*/ 102 h 161"/>
                  <a:gd name="T38" fmla="*/ 59 w 157"/>
                  <a:gd name="T39" fmla="*/ 102 h 161"/>
                  <a:gd name="T40" fmla="*/ 54 w 157"/>
                  <a:gd name="T41" fmla="*/ 96 h 161"/>
                  <a:gd name="T42" fmla="*/ 50 w 157"/>
                  <a:gd name="T43" fmla="*/ 91 h 161"/>
                  <a:gd name="T44" fmla="*/ 45 w 157"/>
                  <a:gd name="T45" fmla="*/ 86 h 161"/>
                  <a:gd name="T46" fmla="*/ 41 w 157"/>
                  <a:gd name="T47" fmla="*/ 80 h 161"/>
                  <a:gd name="T48" fmla="*/ 41 w 157"/>
                  <a:gd name="T49" fmla="*/ 75 h 161"/>
                  <a:gd name="T50" fmla="*/ 36 w 157"/>
                  <a:gd name="T51" fmla="*/ 70 h 161"/>
                  <a:gd name="T52" fmla="*/ 32 w 157"/>
                  <a:gd name="T53" fmla="*/ 64 h 161"/>
                  <a:gd name="T54" fmla="*/ 27 w 157"/>
                  <a:gd name="T55" fmla="*/ 59 h 161"/>
                  <a:gd name="T56" fmla="*/ 23 w 157"/>
                  <a:gd name="T57" fmla="*/ 54 h 161"/>
                  <a:gd name="T58" fmla="*/ 18 w 157"/>
                  <a:gd name="T59" fmla="*/ 48 h 161"/>
                  <a:gd name="T60" fmla="*/ 14 w 157"/>
                  <a:gd name="T61" fmla="*/ 43 h 161"/>
                  <a:gd name="T62" fmla="*/ 14 w 157"/>
                  <a:gd name="T63" fmla="*/ 38 h 161"/>
                  <a:gd name="T64" fmla="*/ 9 w 157"/>
                  <a:gd name="T65" fmla="*/ 32 h 161"/>
                  <a:gd name="T66" fmla="*/ 9 w 157"/>
                  <a:gd name="T67" fmla="*/ 27 h 161"/>
                  <a:gd name="T68" fmla="*/ 5 w 157"/>
                  <a:gd name="T69" fmla="*/ 22 h 161"/>
                  <a:gd name="T70" fmla="*/ 5 w 157"/>
                  <a:gd name="T71" fmla="*/ 16 h 161"/>
                  <a:gd name="T72" fmla="*/ 0 w 157"/>
                  <a:gd name="T73" fmla="*/ 11 h 161"/>
                  <a:gd name="T74" fmla="*/ 0 w 157"/>
                  <a:gd name="T75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7" h="161">
                    <a:moveTo>
                      <a:pt x="157" y="161"/>
                    </a:moveTo>
                    <a:lnTo>
                      <a:pt x="153" y="161"/>
                    </a:lnTo>
                    <a:lnTo>
                      <a:pt x="144" y="155"/>
                    </a:lnTo>
                    <a:lnTo>
                      <a:pt x="139" y="155"/>
                    </a:lnTo>
                    <a:lnTo>
                      <a:pt x="135" y="150"/>
                    </a:lnTo>
                    <a:lnTo>
                      <a:pt x="130" y="150"/>
                    </a:lnTo>
                    <a:lnTo>
                      <a:pt x="126" y="144"/>
                    </a:lnTo>
                    <a:lnTo>
                      <a:pt x="117" y="144"/>
                    </a:lnTo>
                    <a:lnTo>
                      <a:pt x="112" y="139"/>
                    </a:lnTo>
                    <a:lnTo>
                      <a:pt x="108" y="139"/>
                    </a:lnTo>
                    <a:lnTo>
                      <a:pt x="103" y="134"/>
                    </a:lnTo>
                    <a:lnTo>
                      <a:pt x="99" y="128"/>
                    </a:lnTo>
                    <a:lnTo>
                      <a:pt x="94" y="128"/>
                    </a:lnTo>
                    <a:lnTo>
                      <a:pt x="85" y="123"/>
                    </a:lnTo>
                    <a:lnTo>
                      <a:pt x="81" y="118"/>
                    </a:lnTo>
                    <a:lnTo>
                      <a:pt x="76" y="118"/>
                    </a:lnTo>
                    <a:lnTo>
                      <a:pt x="72" y="112"/>
                    </a:lnTo>
                    <a:lnTo>
                      <a:pt x="67" y="107"/>
                    </a:lnTo>
                    <a:lnTo>
                      <a:pt x="63" y="102"/>
                    </a:lnTo>
                    <a:lnTo>
                      <a:pt x="59" y="102"/>
                    </a:lnTo>
                    <a:lnTo>
                      <a:pt x="54" y="96"/>
                    </a:lnTo>
                    <a:lnTo>
                      <a:pt x="50" y="91"/>
                    </a:lnTo>
                    <a:lnTo>
                      <a:pt x="45" y="86"/>
                    </a:lnTo>
                    <a:lnTo>
                      <a:pt x="41" y="80"/>
                    </a:lnTo>
                    <a:lnTo>
                      <a:pt x="41" y="75"/>
                    </a:lnTo>
                    <a:lnTo>
                      <a:pt x="36" y="70"/>
                    </a:lnTo>
                    <a:lnTo>
                      <a:pt x="32" y="64"/>
                    </a:lnTo>
                    <a:lnTo>
                      <a:pt x="27" y="59"/>
                    </a:lnTo>
                    <a:lnTo>
                      <a:pt x="23" y="54"/>
                    </a:lnTo>
                    <a:lnTo>
                      <a:pt x="18" y="48"/>
                    </a:lnTo>
                    <a:lnTo>
                      <a:pt x="14" y="43"/>
                    </a:lnTo>
                    <a:lnTo>
                      <a:pt x="14" y="38"/>
                    </a:lnTo>
                    <a:lnTo>
                      <a:pt x="9" y="32"/>
                    </a:lnTo>
                    <a:lnTo>
                      <a:pt x="9" y="27"/>
                    </a:lnTo>
                    <a:lnTo>
                      <a:pt x="5" y="22"/>
                    </a:lnTo>
                    <a:lnTo>
                      <a:pt x="5" y="16"/>
                    </a:lnTo>
                    <a:lnTo>
                      <a:pt x="0" y="1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6761938" y="736641"/>
            <a:ext cx="236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solidFill>
                  <a:schemeClr val="bg1"/>
                </a:solidFill>
              </a:rPr>
              <a:t>Klaas Verwer, Albertus Ditya, Ergin Karaca,  Jan Norbisrath, Giovanna della Porta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2473" y="2584150"/>
            <a:ext cx="11881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+ 224 VM samples</a:t>
            </a:r>
          </a:p>
          <a:p>
            <a:r>
              <a:rPr lang="en-US" sz="1050" u="sng" dirty="0"/>
              <a:t>= 542 samples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64630" y="742210"/>
            <a:ext cx="4112191" cy="2291114"/>
            <a:chOff x="364630" y="742210"/>
            <a:chExt cx="4112191" cy="2291114"/>
          </a:xfrm>
        </p:grpSpPr>
        <p:grpSp>
          <p:nvGrpSpPr>
            <p:cNvPr id="1644" name="Group 1643"/>
            <p:cNvGrpSpPr/>
            <p:nvPr/>
          </p:nvGrpSpPr>
          <p:grpSpPr>
            <a:xfrm>
              <a:off x="364630" y="786738"/>
              <a:ext cx="4112191" cy="2246586"/>
              <a:chOff x="407493" y="1976283"/>
              <a:chExt cx="4534395" cy="3520733"/>
            </a:xfrm>
          </p:grpSpPr>
          <p:sp>
            <p:nvSpPr>
              <p:cNvPr id="1645" name="Rectangle 19"/>
              <p:cNvSpPr>
                <a:spLocks noChangeArrowheads="1"/>
              </p:cNvSpPr>
              <p:nvPr/>
            </p:nvSpPr>
            <p:spPr bwMode="auto">
              <a:xfrm>
                <a:off x="766268" y="5220016"/>
                <a:ext cx="367658" cy="217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Reefal</a:t>
                </a:r>
                <a:endParaRPr kumimoji="0" lang="en-US" altLang="en-US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46" name="Rectangle 22"/>
              <p:cNvSpPr>
                <a:spLocks noChangeArrowheads="1"/>
              </p:cNvSpPr>
              <p:nvPr/>
            </p:nvSpPr>
            <p:spPr bwMode="auto">
              <a:xfrm>
                <a:off x="1120588" y="5220017"/>
                <a:ext cx="53458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Hamelin Pool</a:t>
                </a:r>
                <a:endParaRPr kumimoji="0" lang="en-US" altLang="en-US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47" name="Rectangle 25"/>
              <p:cNvSpPr>
                <a:spLocks noChangeArrowheads="1"/>
              </p:cNvSpPr>
              <p:nvPr/>
            </p:nvSpPr>
            <p:spPr bwMode="auto">
              <a:xfrm>
                <a:off x="1729033" y="5220017"/>
                <a:ext cx="33983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Strom.</a:t>
                </a:r>
                <a:endParaRPr kumimoji="0" lang="en-US" altLang="en-US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48" name="Rectangle 28"/>
              <p:cNvSpPr>
                <a:spLocks noChangeArrowheads="1"/>
              </p:cNvSpPr>
              <p:nvPr/>
            </p:nvSpPr>
            <p:spPr bwMode="auto">
              <a:xfrm>
                <a:off x="2244538" y="5220017"/>
                <a:ext cx="23083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Tufa</a:t>
                </a:r>
                <a:endParaRPr kumimoji="0" lang="en-US" altLang="en-US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49" name="Rectangle 31"/>
              <p:cNvSpPr>
                <a:spLocks noChangeArrowheads="1"/>
              </p:cNvSpPr>
              <p:nvPr/>
            </p:nvSpPr>
            <p:spPr bwMode="auto">
              <a:xfrm>
                <a:off x="2559548" y="5220017"/>
                <a:ext cx="51296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MISS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900" dirty="0">
                    <a:solidFill>
                      <a:schemeClr val="bg1"/>
                    </a:solidFill>
                    <a:latin typeface="Helvetica" panose="020B0604020202020204" pitchFamily="34" charset="0"/>
                  </a:rPr>
                  <a:t>Dolomites</a:t>
                </a:r>
                <a:endParaRPr kumimoji="0" lang="en-US" altLang="en-US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50" name="Rectangle 34"/>
              <p:cNvSpPr>
                <a:spLocks noChangeArrowheads="1"/>
              </p:cNvSpPr>
              <p:nvPr/>
            </p:nvSpPr>
            <p:spPr bwMode="auto">
              <a:xfrm>
                <a:off x="3020968" y="5220017"/>
                <a:ext cx="51937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Travertine</a:t>
                </a:r>
                <a:endParaRPr kumimoji="0" lang="en-US" altLang="en-US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51" name="Rectangle 37"/>
              <p:cNvSpPr>
                <a:spLocks noChangeArrowheads="1"/>
              </p:cNvSpPr>
              <p:nvPr/>
            </p:nvSpPr>
            <p:spPr bwMode="auto">
              <a:xfrm>
                <a:off x="3666938" y="5220017"/>
                <a:ext cx="19236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LLL</a:t>
                </a:r>
                <a:endParaRPr kumimoji="0" lang="en-US" altLang="en-US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52" name="Rectangle 40"/>
              <p:cNvSpPr>
                <a:spLocks noChangeArrowheads="1"/>
              </p:cNvSpPr>
              <p:nvPr/>
            </p:nvSpPr>
            <p:spPr bwMode="auto">
              <a:xfrm>
                <a:off x="4135250" y="5220017"/>
                <a:ext cx="17312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VM</a:t>
                </a:r>
                <a:endParaRPr kumimoji="0" lang="en-US" altLang="en-US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53" name="Rectangle 43"/>
              <p:cNvSpPr>
                <a:spLocks noChangeArrowheads="1"/>
              </p:cNvSpPr>
              <p:nvPr/>
            </p:nvSpPr>
            <p:spPr bwMode="auto">
              <a:xfrm>
                <a:off x="4619438" y="5220017"/>
                <a:ext cx="14747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anose="020B0604020202020204" pitchFamily="34" charset="0"/>
                  </a:rPr>
                  <a:t>ET</a:t>
                </a:r>
                <a:endParaRPr kumimoji="0" lang="en-US" altLang="en-US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54" name="Rectangle 49"/>
              <p:cNvSpPr>
                <a:spLocks noChangeArrowheads="1"/>
              </p:cNvSpPr>
              <p:nvPr/>
            </p:nvSpPr>
            <p:spPr bwMode="auto">
              <a:xfrm>
                <a:off x="583535" y="476492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5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1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55" name="Rectangle 52"/>
              <p:cNvSpPr>
                <a:spLocks noChangeArrowheads="1"/>
              </p:cNvSpPr>
              <p:nvPr/>
            </p:nvSpPr>
            <p:spPr bwMode="auto">
              <a:xfrm>
                <a:off x="583535" y="4128337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5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2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56" name="Rectangle 55"/>
              <p:cNvSpPr>
                <a:spLocks noChangeArrowheads="1"/>
              </p:cNvSpPr>
              <p:nvPr/>
            </p:nvSpPr>
            <p:spPr bwMode="auto">
              <a:xfrm>
                <a:off x="583535" y="3499687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5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3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57" name="Rectangle 58"/>
              <p:cNvSpPr>
                <a:spLocks noChangeArrowheads="1"/>
              </p:cNvSpPr>
              <p:nvPr/>
            </p:nvSpPr>
            <p:spPr bwMode="auto">
              <a:xfrm>
                <a:off x="583535" y="2864687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5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4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658" name="Rectangle 61"/>
              <p:cNvSpPr>
                <a:spLocks noChangeArrowheads="1"/>
              </p:cNvSpPr>
              <p:nvPr/>
            </p:nvSpPr>
            <p:spPr bwMode="auto">
              <a:xfrm>
                <a:off x="583535" y="2228099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5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5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grpSp>
            <p:nvGrpSpPr>
              <p:cNvPr id="1659" name="Group 1658"/>
              <p:cNvGrpSpPr/>
              <p:nvPr/>
            </p:nvGrpSpPr>
            <p:grpSpPr>
              <a:xfrm>
                <a:off x="711200" y="1976283"/>
                <a:ext cx="4230688" cy="3193027"/>
                <a:chOff x="711200" y="1976283"/>
                <a:chExt cx="4230688" cy="3193027"/>
              </a:xfrm>
            </p:grpSpPr>
            <p:sp>
              <p:nvSpPr>
                <p:cNvPr id="1661" name="Rectangle 9"/>
                <p:cNvSpPr>
                  <a:spLocks noChangeArrowheads="1"/>
                </p:cNvSpPr>
                <p:nvPr/>
              </p:nvSpPr>
              <p:spPr bwMode="auto">
                <a:xfrm>
                  <a:off x="711200" y="1976283"/>
                  <a:ext cx="4230688" cy="319302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946150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414463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4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884363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5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354263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822575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292475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8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762375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4230688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0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700588" y="5116106"/>
                  <a:ext cx="0" cy="50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1" name="Line 47"/>
                <p:cNvSpPr>
                  <a:spLocks noChangeShapeType="1"/>
                </p:cNvSpPr>
                <p:nvPr/>
              </p:nvSpPr>
              <p:spPr bwMode="auto">
                <a:xfrm>
                  <a:off x="711200" y="4848225"/>
                  <a:ext cx="3492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899025" y="4848225"/>
                  <a:ext cx="428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3" name="Line 50"/>
                <p:cNvSpPr>
                  <a:spLocks noChangeShapeType="1"/>
                </p:cNvSpPr>
                <p:nvPr/>
              </p:nvSpPr>
              <p:spPr bwMode="auto">
                <a:xfrm>
                  <a:off x="711200" y="4213225"/>
                  <a:ext cx="3492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4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4899025" y="4213225"/>
                  <a:ext cx="428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5" name="Line 53"/>
                <p:cNvSpPr>
                  <a:spLocks noChangeShapeType="1"/>
                </p:cNvSpPr>
                <p:nvPr/>
              </p:nvSpPr>
              <p:spPr bwMode="auto">
                <a:xfrm>
                  <a:off x="711200" y="3584575"/>
                  <a:ext cx="3492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6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4899025" y="3584575"/>
                  <a:ext cx="428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7" name="Line 56"/>
                <p:cNvSpPr>
                  <a:spLocks noChangeShapeType="1"/>
                </p:cNvSpPr>
                <p:nvPr/>
              </p:nvSpPr>
              <p:spPr bwMode="auto">
                <a:xfrm>
                  <a:off x="711200" y="2947988"/>
                  <a:ext cx="3492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8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4899025" y="2947988"/>
                  <a:ext cx="428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9" name="Line 59"/>
                <p:cNvSpPr>
                  <a:spLocks noChangeShapeType="1"/>
                </p:cNvSpPr>
                <p:nvPr/>
              </p:nvSpPr>
              <p:spPr bwMode="auto">
                <a:xfrm>
                  <a:off x="711200" y="2312988"/>
                  <a:ext cx="3492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899025" y="2312988"/>
                  <a:ext cx="428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1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946150" y="2778125"/>
                  <a:ext cx="0" cy="5175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2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414463" y="3135313"/>
                  <a:ext cx="0" cy="4921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3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1884363" y="3168650"/>
                  <a:ext cx="0" cy="6111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4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354263" y="3143250"/>
                  <a:ext cx="0" cy="2889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5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22575" y="3863975"/>
                  <a:ext cx="0" cy="936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6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292475" y="2592388"/>
                  <a:ext cx="0" cy="5254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7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3762375" y="3906838"/>
                  <a:ext cx="0" cy="349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8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230688" y="3729038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9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4700588" y="3567113"/>
                  <a:ext cx="0" cy="2968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0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946150" y="3644900"/>
                  <a:ext cx="0" cy="5000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1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414463" y="3983038"/>
                  <a:ext cx="0" cy="2555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2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884363" y="4203700"/>
                  <a:ext cx="0" cy="187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3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2354263" y="3898900"/>
                  <a:ext cx="0" cy="203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4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822575" y="4187825"/>
                  <a:ext cx="0" cy="1857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5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3292475" y="3602038"/>
                  <a:ext cx="0" cy="6619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6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762375" y="4416425"/>
                  <a:ext cx="0" cy="1524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7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4230688" y="4424363"/>
                  <a:ext cx="0" cy="4587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4700588" y="4229100"/>
                  <a:ext cx="0" cy="47625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9" name="Line 84"/>
                <p:cNvSpPr>
                  <a:spLocks noChangeShapeType="1"/>
                </p:cNvSpPr>
                <p:nvPr/>
              </p:nvSpPr>
              <p:spPr bwMode="auto">
                <a:xfrm>
                  <a:off x="881063" y="2778125"/>
                  <a:ext cx="12223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0" name="Line 85"/>
                <p:cNvSpPr>
                  <a:spLocks noChangeShapeType="1"/>
                </p:cNvSpPr>
                <p:nvPr/>
              </p:nvSpPr>
              <p:spPr bwMode="auto">
                <a:xfrm>
                  <a:off x="1350963" y="3135313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1" name="Line 86"/>
                <p:cNvSpPr>
                  <a:spLocks noChangeShapeType="1"/>
                </p:cNvSpPr>
                <p:nvPr/>
              </p:nvSpPr>
              <p:spPr bwMode="auto">
                <a:xfrm>
                  <a:off x="1827213" y="3168650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2" name="Line 87"/>
                <p:cNvSpPr>
                  <a:spLocks noChangeShapeType="1"/>
                </p:cNvSpPr>
                <p:nvPr/>
              </p:nvSpPr>
              <p:spPr bwMode="auto">
                <a:xfrm>
                  <a:off x="2297113" y="3143250"/>
                  <a:ext cx="1127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3" name="Line 88"/>
                <p:cNvSpPr>
                  <a:spLocks noChangeShapeType="1"/>
                </p:cNvSpPr>
                <p:nvPr/>
              </p:nvSpPr>
              <p:spPr bwMode="auto">
                <a:xfrm>
                  <a:off x="2765425" y="3863975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4" name="Line 89"/>
                <p:cNvSpPr>
                  <a:spLocks noChangeShapeType="1"/>
                </p:cNvSpPr>
                <p:nvPr/>
              </p:nvSpPr>
              <p:spPr bwMode="auto">
                <a:xfrm>
                  <a:off x="3235325" y="2592388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5" name="Line 90"/>
                <p:cNvSpPr>
                  <a:spLocks noChangeShapeType="1"/>
                </p:cNvSpPr>
                <p:nvPr/>
              </p:nvSpPr>
              <p:spPr bwMode="auto">
                <a:xfrm>
                  <a:off x="3705225" y="3906838"/>
                  <a:ext cx="1127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6" name="Line 91"/>
                <p:cNvSpPr>
                  <a:spLocks noChangeShapeType="1"/>
                </p:cNvSpPr>
                <p:nvPr/>
              </p:nvSpPr>
              <p:spPr bwMode="auto">
                <a:xfrm>
                  <a:off x="4173538" y="3729038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7" name="Line 92"/>
                <p:cNvSpPr>
                  <a:spLocks noChangeShapeType="1"/>
                </p:cNvSpPr>
                <p:nvPr/>
              </p:nvSpPr>
              <p:spPr bwMode="auto">
                <a:xfrm>
                  <a:off x="4643438" y="3567113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8" name="Line 93"/>
                <p:cNvSpPr>
                  <a:spLocks noChangeShapeType="1"/>
                </p:cNvSpPr>
                <p:nvPr/>
              </p:nvSpPr>
              <p:spPr bwMode="auto">
                <a:xfrm>
                  <a:off x="881063" y="4144963"/>
                  <a:ext cx="12223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9" name="Line 94"/>
                <p:cNvSpPr>
                  <a:spLocks noChangeShapeType="1"/>
                </p:cNvSpPr>
                <p:nvPr/>
              </p:nvSpPr>
              <p:spPr bwMode="auto">
                <a:xfrm>
                  <a:off x="1350963" y="4238625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0" name="Line 95"/>
                <p:cNvSpPr>
                  <a:spLocks noChangeShapeType="1"/>
                </p:cNvSpPr>
                <p:nvPr/>
              </p:nvSpPr>
              <p:spPr bwMode="auto">
                <a:xfrm>
                  <a:off x="1827213" y="4391025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1" name="Line 96"/>
                <p:cNvSpPr>
                  <a:spLocks noChangeShapeType="1"/>
                </p:cNvSpPr>
                <p:nvPr/>
              </p:nvSpPr>
              <p:spPr bwMode="auto">
                <a:xfrm>
                  <a:off x="2297113" y="4102100"/>
                  <a:ext cx="1127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2" name="Line 97"/>
                <p:cNvSpPr>
                  <a:spLocks noChangeShapeType="1"/>
                </p:cNvSpPr>
                <p:nvPr/>
              </p:nvSpPr>
              <p:spPr bwMode="auto">
                <a:xfrm>
                  <a:off x="2765425" y="4373563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3" name="Line 98"/>
                <p:cNvSpPr>
                  <a:spLocks noChangeShapeType="1"/>
                </p:cNvSpPr>
                <p:nvPr/>
              </p:nvSpPr>
              <p:spPr bwMode="auto">
                <a:xfrm>
                  <a:off x="3235325" y="4264025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4" name="Line 99"/>
                <p:cNvSpPr>
                  <a:spLocks noChangeShapeType="1"/>
                </p:cNvSpPr>
                <p:nvPr/>
              </p:nvSpPr>
              <p:spPr bwMode="auto">
                <a:xfrm>
                  <a:off x="3705225" y="4568825"/>
                  <a:ext cx="11271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5" name="Line 100"/>
                <p:cNvSpPr>
                  <a:spLocks noChangeShapeType="1"/>
                </p:cNvSpPr>
                <p:nvPr/>
              </p:nvSpPr>
              <p:spPr bwMode="auto">
                <a:xfrm>
                  <a:off x="4173538" y="4883150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6" name="Line 101"/>
                <p:cNvSpPr>
                  <a:spLocks noChangeShapeType="1"/>
                </p:cNvSpPr>
                <p:nvPr/>
              </p:nvSpPr>
              <p:spPr bwMode="auto">
                <a:xfrm>
                  <a:off x="4643438" y="4705350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7" name="Freeform 102"/>
                <p:cNvSpPr>
                  <a:spLocks/>
                </p:cNvSpPr>
                <p:nvPr/>
              </p:nvSpPr>
              <p:spPr bwMode="auto">
                <a:xfrm>
                  <a:off x="825500" y="3295650"/>
                  <a:ext cx="233363" cy="349250"/>
                </a:xfrm>
                <a:custGeom>
                  <a:avLst/>
                  <a:gdLst>
                    <a:gd name="T0" fmla="*/ 35 w 147"/>
                    <a:gd name="T1" fmla="*/ 139 h 220"/>
                    <a:gd name="T2" fmla="*/ 0 w 147"/>
                    <a:gd name="T3" fmla="*/ 97 h 220"/>
                    <a:gd name="T4" fmla="*/ 0 w 147"/>
                    <a:gd name="T5" fmla="*/ 0 h 220"/>
                    <a:gd name="T6" fmla="*/ 147 w 147"/>
                    <a:gd name="T7" fmla="*/ 0 h 220"/>
                    <a:gd name="T8" fmla="*/ 147 w 147"/>
                    <a:gd name="T9" fmla="*/ 97 h 220"/>
                    <a:gd name="T10" fmla="*/ 112 w 147"/>
                    <a:gd name="T11" fmla="*/ 139 h 220"/>
                    <a:gd name="T12" fmla="*/ 147 w 147"/>
                    <a:gd name="T13" fmla="*/ 182 h 220"/>
                    <a:gd name="T14" fmla="*/ 147 w 147"/>
                    <a:gd name="T15" fmla="*/ 220 h 220"/>
                    <a:gd name="T16" fmla="*/ 0 w 147"/>
                    <a:gd name="T17" fmla="*/ 220 h 220"/>
                    <a:gd name="T18" fmla="*/ 0 w 147"/>
                    <a:gd name="T19" fmla="*/ 182 h 220"/>
                    <a:gd name="T20" fmla="*/ 35 w 147"/>
                    <a:gd name="T21" fmla="*/ 139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220">
                      <a:moveTo>
                        <a:pt x="35" y="139"/>
                      </a:moveTo>
                      <a:lnTo>
                        <a:pt x="0" y="97"/>
                      </a:ln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147" y="97"/>
                      </a:lnTo>
                      <a:lnTo>
                        <a:pt x="112" y="139"/>
                      </a:lnTo>
                      <a:lnTo>
                        <a:pt x="147" y="182"/>
                      </a:lnTo>
                      <a:lnTo>
                        <a:pt x="147" y="220"/>
                      </a:lnTo>
                      <a:lnTo>
                        <a:pt x="0" y="220"/>
                      </a:lnTo>
                      <a:lnTo>
                        <a:pt x="0" y="182"/>
                      </a:lnTo>
                      <a:lnTo>
                        <a:pt x="35" y="139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8" name="Freeform 103"/>
                <p:cNvSpPr>
                  <a:spLocks/>
                </p:cNvSpPr>
                <p:nvPr/>
              </p:nvSpPr>
              <p:spPr bwMode="auto">
                <a:xfrm>
                  <a:off x="1293813" y="3627438"/>
                  <a:ext cx="234950" cy="355600"/>
                </a:xfrm>
                <a:custGeom>
                  <a:avLst/>
                  <a:gdLst>
                    <a:gd name="T0" fmla="*/ 36 w 148"/>
                    <a:gd name="T1" fmla="*/ 117 h 224"/>
                    <a:gd name="T2" fmla="*/ 0 w 148"/>
                    <a:gd name="T3" fmla="*/ 75 h 224"/>
                    <a:gd name="T4" fmla="*/ 0 w 148"/>
                    <a:gd name="T5" fmla="*/ 0 h 224"/>
                    <a:gd name="T6" fmla="*/ 148 w 148"/>
                    <a:gd name="T7" fmla="*/ 0 h 224"/>
                    <a:gd name="T8" fmla="*/ 148 w 148"/>
                    <a:gd name="T9" fmla="*/ 75 h 224"/>
                    <a:gd name="T10" fmla="*/ 112 w 148"/>
                    <a:gd name="T11" fmla="*/ 117 h 224"/>
                    <a:gd name="T12" fmla="*/ 148 w 148"/>
                    <a:gd name="T13" fmla="*/ 160 h 224"/>
                    <a:gd name="T14" fmla="*/ 148 w 148"/>
                    <a:gd name="T15" fmla="*/ 224 h 224"/>
                    <a:gd name="T16" fmla="*/ 0 w 148"/>
                    <a:gd name="T17" fmla="*/ 224 h 224"/>
                    <a:gd name="T18" fmla="*/ 0 w 148"/>
                    <a:gd name="T19" fmla="*/ 160 h 224"/>
                    <a:gd name="T20" fmla="*/ 36 w 148"/>
                    <a:gd name="T21" fmla="*/ 117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224">
                      <a:moveTo>
                        <a:pt x="36" y="117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48" y="0"/>
                      </a:lnTo>
                      <a:lnTo>
                        <a:pt x="148" y="75"/>
                      </a:lnTo>
                      <a:lnTo>
                        <a:pt x="112" y="117"/>
                      </a:lnTo>
                      <a:lnTo>
                        <a:pt x="148" y="160"/>
                      </a:lnTo>
                      <a:lnTo>
                        <a:pt x="148" y="224"/>
                      </a:lnTo>
                      <a:lnTo>
                        <a:pt x="0" y="224"/>
                      </a:lnTo>
                      <a:lnTo>
                        <a:pt x="0" y="160"/>
                      </a:lnTo>
                      <a:lnTo>
                        <a:pt x="36" y="117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9" name="Freeform 104"/>
                <p:cNvSpPr>
                  <a:spLocks/>
                </p:cNvSpPr>
                <p:nvPr/>
              </p:nvSpPr>
              <p:spPr bwMode="auto">
                <a:xfrm>
                  <a:off x="1763713" y="3779838"/>
                  <a:ext cx="234950" cy="423863"/>
                </a:xfrm>
                <a:custGeom>
                  <a:avLst/>
                  <a:gdLst>
                    <a:gd name="T0" fmla="*/ 40 w 148"/>
                    <a:gd name="T1" fmla="*/ 166 h 267"/>
                    <a:gd name="T2" fmla="*/ 0 w 148"/>
                    <a:gd name="T3" fmla="*/ 118 h 267"/>
                    <a:gd name="T4" fmla="*/ 0 w 148"/>
                    <a:gd name="T5" fmla="*/ 0 h 267"/>
                    <a:gd name="T6" fmla="*/ 148 w 148"/>
                    <a:gd name="T7" fmla="*/ 0 h 267"/>
                    <a:gd name="T8" fmla="*/ 148 w 148"/>
                    <a:gd name="T9" fmla="*/ 118 h 267"/>
                    <a:gd name="T10" fmla="*/ 112 w 148"/>
                    <a:gd name="T11" fmla="*/ 166 h 267"/>
                    <a:gd name="T12" fmla="*/ 148 w 148"/>
                    <a:gd name="T13" fmla="*/ 214 h 267"/>
                    <a:gd name="T14" fmla="*/ 148 w 148"/>
                    <a:gd name="T15" fmla="*/ 267 h 267"/>
                    <a:gd name="T16" fmla="*/ 0 w 148"/>
                    <a:gd name="T17" fmla="*/ 267 h 267"/>
                    <a:gd name="T18" fmla="*/ 0 w 148"/>
                    <a:gd name="T19" fmla="*/ 214 h 267"/>
                    <a:gd name="T20" fmla="*/ 40 w 148"/>
                    <a:gd name="T21" fmla="*/ 166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267">
                      <a:moveTo>
                        <a:pt x="40" y="166"/>
                      </a:moveTo>
                      <a:lnTo>
                        <a:pt x="0" y="118"/>
                      </a:lnTo>
                      <a:lnTo>
                        <a:pt x="0" y="0"/>
                      </a:lnTo>
                      <a:lnTo>
                        <a:pt x="148" y="0"/>
                      </a:lnTo>
                      <a:lnTo>
                        <a:pt x="148" y="118"/>
                      </a:lnTo>
                      <a:lnTo>
                        <a:pt x="112" y="166"/>
                      </a:lnTo>
                      <a:lnTo>
                        <a:pt x="148" y="214"/>
                      </a:lnTo>
                      <a:lnTo>
                        <a:pt x="148" y="267"/>
                      </a:lnTo>
                      <a:lnTo>
                        <a:pt x="0" y="267"/>
                      </a:lnTo>
                      <a:lnTo>
                        <a:pt x="0" y="214"/>
                      </a:lnTo>
                      <a:lnTo>
                        <a:pt x="40" y="166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0" name="Freeform 105"/>
                <p:cNvSpPr>
                  <a:spLocks/>
                </p:cNvSpPr>
                <p:nvPr/>
              </p:nvSpPr>
              <p:spPr bwMode="auto">
                <a:xfrm>
                  <a:off x="2232025" y="3432175"/>
                  <a:ext cx="234950" cy="466725"/>
                </a:xfrm>
                <a:custGeom>
                  <a:avLst/>
                  <a:gdLst>
                    <a:gd name="T0" fmla="*/ 41 w 148"/>
                    <a:gd name="T1" fmla="*/ 160 h 294"/>
                    <a:gd name="T2" fmla="*/ 0 w 148"/>
                    <a:gd name="T3" fmla="*/ 27 h 294"/>
                    <a:gd name="T4" fmla="*/ 0 w 148"/>
                    <a:gd name="T5" fmla="*/ 0 h 294"/>
                    <a:gd name="T6" fmla="*/ 148 w 148"/>
                    <a:gd name="T7" fmla="*/ 0 h 294"/>
                    <a:gd name="T8" fmla="*/ 148 w 148"/>
                    <a:gd name="T9" fmla="*/ 27 h 294"/>
                    <a:gd name="T10" fmla="*/ 112 w 148"/>
                    <a:gd name="T11" fmla="*/ 160 h 294"/>
                    <a:gd name="T12" fmla="*/ 148 w 148"/>
                    <a:gd name="T13" fmla="*/ 294 h 294"/>
                    <a:gd name="T14" fmla="*/ 0 w 148"/>
                    <a:gd name="T15" fmla="*/ 294 h 294"/>
                    <a:gd name="T16" fmla="*/ 41 w 148"/>
                    <a:gd name="T17" fmla="*/ 16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294">
                      <a:moveTo>
                        <a:pt x="41" y="160"/>
                      </a:moveTo>
                      <a:lnTo>
                        <a:pt x="0" y="27"/>
                      </a:lnTo>
                      <a:lnTo>
                        <a:pt x="0" y="0"/>
                      </a:lnTo>
                      <a:lnTo>
                        <a:pt x="148" y="0"/>
                      </a:lnTo>
                      <a:lnTo>
                        <a:pt x="148" y="27"/>
                      </a:lnTo>
                      <a:lnTo>
                        <a:pt x="112" y="160"/>
                      </a:lnTo>
                      <a:lnTo>
                        <a:pt x="148" y="294"/>
                      </a:lnTo>
                      <a:lnTo>
                        <a:pt x="0" y="294"/>
                      </a:lnTo>
                      <a:lnTo>
                        <a:pt x="41" y="160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1" name="Freeform 106"/>
                <p:cNvSpPr>
                  <a:spLocks/>
                </p:cNvSpPr>
                <p:nvPr/>
              </p:nvSpPr>
              <p:spPr bwMode="auto">
                <a:xfrm>
                  <a:off x="2701925" y="3916363"/>
                  <a:ext cx="241300" cy="271463"/>
                </a:xfrm>
                <a:custGeom>
                  <a:avLst/>
                  <a:gdLst>
                    <a:gd name="T0" fmla="*/ 40 w 152"/>
                    <a:gd name="T1" fmla="*/ 58 h 171"/>
                    <a:gd name="T2" fmla="*/ 0 w 152"/>
                    <a:gd name="T3" fmla="*/ 0 h 171"/>
                    <a:gd name="T4" fmla="*/ 0 w 152"/>
                    <a:gd name="T5" fmla="*/ 26 h 171"/>
                    <a:gd name="T6" fmla="*/ 152 w 152"/>
                    <a:gd name="T7" fmla="*/ 26 h 171"/>
                    <a:gd name="T8" fmla="*/ 152 w 152"/>
                    <a:gd name="T9" fmla="*/ 0 h 171"/>
                    <a:gd name="T10" fmla="*/ 112 w 152"/>
                    <a:gd name="T11" fmla="*/ 58 h 171"/>
                    <a:gd name="T12" fmla="*/ 152 w 152"/>
                    <a:gd name="T13" fmla="*/ 122 h 171"/>
                    <a:gd name="T14" fmla="*/ 152 w 152"/>
                    <a:gd name="T15" fmla="*/ 171 h 171"/>
                    <a:gd name="T16" fmla="*/ 0 w 152"/>
                    <a:gd name="T17" fmla="*/ 171 h 171"/>
                    <a:gd name="T18" fmla="*/ 0 w 152"/>
                    <a:gd name="T19" fmla="*/ 122 h 171"/>
                    <a:gd name="T20" fmla="*/ 40 w 152"/>
                    <a:gd name="T21" fmla="*/ 58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2" h="171">
                      <a:moveTo>
                        <a:pt x="40" y="58"/>
                      </a:moveTo>
                      <a:lnTo>
                        <a:pt x="0" y="0"/>
                      </a:lnTo>
                      <a:lnTo>
                        <a:pt x="0" y="26"/>
                      </a:lnTo>
                      <a:lnTo>
                        <a:pt x="152" y="26"/>
                      </a:lnTo>
                      <a:lnTo>
                        <a:pt x="152" y="0"/>
                      </a:lnTo>
                      <a:lnTo>
                        <a:pt x="112" y="58"/>
                      </a:lnTo>
                      <a:lnTo>
                        <a:pt x="152" y="122"/>
                      </a:lnTo>
                      <a:lnTo>
                        <a:pt x="152" y="171"/>
                      </a:lnTo>
                      <a:lnTo>
                        <a:pt x="0" y="171"/>
                      </a:lnTo>
                      <a:lnTo>
                        <a:pt x="0" y="122"/>
                      </a:lnTo>
                      <a:lnTo>
                        <a:pt x="40" y="58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2" name="Freeform 107"/>
                <p:cNvSpPr>
                  <a:spLocks/>
                </p:cNvSpPr>
                <p:nvPr/>
              </p:nvSpPr>
              <p:spPr bwMode="auto">
                <a:xfrm>
                  <a:off x="3178175" y="3117850"/>
                  <a:ext cx="234950" cy="484188"/>
                </a:xfrm>
                <a:custGeom>
                  <a:avLst/>
                  <a:gdLst>
                    <a:gd name="T0" fmla="*/ 36 w 148"/>
                    <a:gd name="T1" fmla="*/ 193 h 305"/>
                    <a:gd name="T2" fmla="*/ 0 w 148"/>
                    <a:gd name="T3" fmla="*/ 139 h 305"/>
                    <a:gd name="T4" fmla="*/ 0 w 148"/>
                    <a:gd name="T5" fmla="*/ 0 h 305"/>
                    <a:gd name="T6" fmla="*/ 148 w 148"/>
                    <a:gd name="T7" fmla="*/ 0 h 305"/>
                    <a:gd name="T8" fmla="*/ 148 w 148"/>
                    <a:gd name="T9" fmla="*/ 139 h 305"/>
                    <a:gd name="T10" fmla="*/ 108 w 148"/>
                    <a:gd name="T11" fmla="*/ 193 h 305"/>
                    <a:gd name="T12" fmla="*/ 148 w 148"/>
                    <a:gd name="T13" fmla="*/ 246 h 305"/>
                    <a:gd name="T14" fmla="*/ 148 w 148"/>
                    <a:gd name="T15" fmla="*/ 305 h 305"/>
                    <a:gd name="T16" fmla="*/ 0 w 148"/>
                    <a:gd name="T17" fmla="*/ 305 h 305"/>
                    <a:gd name="T18" fmla="*/ 0 w 148"/>
                    <a:gd name="T19" fmla="*/ 246 h 305"/>
                    <a:gd name="T20" fmla="*/ 36 w 148"/>
                    <a:gd name="T21" fmla="*/ 193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305">
                      <a:moveTo>
                        <a:pt x="36" y="193"/>
                      </a:moveTo>
                      <a:lnTo>
                        <a:pt x="0" y="139"/>
                      </a:lnTo>
                      <a:lnTo>
                        <a:pt x="0" y="0"/>
                      </a:lnTo>
                      <a:lnTo>
                        <a:pt x="148" y="0"/>
                      </a:lnTo>
                      <a:lnTo>
                        <a:pt x="148" y="139"/>
                      </a:lnTo>
                      <a:lnTo>
                        <a:pt x="108" y="193"/>
                      </a:lnTo>
                      <a:lnTo>
                        <a:pt x="148" y="246"/>
                      </a:lnTo>
                      <a:lnTo>
                        <a:pt x="148" y="305"/>
                      </a:lnTo>
                      <a:lnTo>
                        <a:pt x="0" y="305"/>
                      </a:lnTo>
                      <a:lnTo>
                        <a:pt x="0" y="246"/>
                      </a:lnTo>
                      <a:lnTo>
                        <a:pt x="36" y="193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3" name="Freeform 108"/>
                <p:cNvSpPr>
                  <a:spLocks/>
                </p:cNvSpPr>
                <p:nvPr/>
              </p:nvSpPr>
              <p:spPr bwMode="auto">
                <a:xfrm>
                  <a:off x="3648075" y="3916363"/>
                  <a:ext cx="234950" cy="500063"/>
                </a:xfrm>
                <a:custGeom>
                  <a:avLst/>
                  <a:gdLst>
                    <a:gd name="T0" fmla="*/ 36 w 148"/>
                    <a:gd name="T1" fmla="*/ 133 h 315"/>
                    <a:gd name="T2" fmla="*/ 0 w 148"/>
                    <a:gd name="T3" fmla="*/ 0 h 315"/>
                    <a:gd name="T4" fmla="*/ 0 w 148"/>
                    <a:gd name="T5" fmla="*/ 16 h 315"/>
                    <a:gd name="T6" fmla="*/ 148 w 148"/>
                    <a:gd name="T7" fmla="*/ 16 h 315"/>
                    <a:gd name="T8" fmla="*/ 148 w 148"/>
                    <a:gd name="T9" fmla="*/ 0 h 315"/>
                    <a:gd name="T10" fmla="*/ 107 w 148"/>
                    <a:gd name="T11" fmla="*/ 133 h 315"/>
                    <a:gd name="T12" fmla="*/ 148 w 148"/>
                    <a:gd name="T13" fmla="*/ 261 h 315"/>
                    <a:gd name="T14" fmla="*/ 148 w 148"/>
                    <a:gd name="T15" fmla="*/ 315 h 315"/>
                    <a:gd name="T16" fmla="*/ 0 w 148"/>
                    <a:gd name="T17" fmla="*/ 315 h 315"/>
                    <a:gd name="T18" fmla="*/ 0 w 148"/>
                    <a:gd name="T19" fmla="*/ 261 h 315"/>
                    <a:gd name="T20" fmla="*/ 36 w 148"/>
                    <a:gd name="T21" fmla="*/ 133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315">
                      <a:moveTo>
                        <a:pt x="36" y="133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48" y="16"/>
                      </a:lnTo>
                      <a:lnTo>
                        <a:pt x="148" y="0"/>
                      </a:lnTo>
                      <a:lnTo>
                        <a:pt x="107" y="133"/>
                      </a:lnTo>
                      <a:lnTo>
                        <a:pt x="148" y="261"/>
                      </a:lnTo>
                      <a:lnTo>
                        <a:pt x="148" y="315"/>
                      </a:lnTo>
                      <a:lnTo>
                        <a:pt x="0" y="315"/>
                      </a:lnTo>
                      <a:lnTo>
                        <a:pt x="0" y="261"/>
                      </a:lnTo>
                      <a:lnTo>
                        <a:pt x="36" y="133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4" name="Freeform 109"/>
                <p:cNvSpPr>
                  <a:spLocks/>
                </p:cNvSpPr>
                <p:nvPr/>
              </p:nvSpPr>
              <p:spPr bwMode="auto">
                <a:xfrm>
                  <a:off x="4116388" y="4110038"/>
                  <a:ext cx="234950" cy="314325"/>
                </a:xfrm>
                <a:custGeom>
                  <a:avLst/>
                  <a:gdLst>
                    <a:gd name="T0" fmla="*/ 36 w 148"/>
                    <a:gd name="T1" fmla="*/ 97 h 198"/>
                    <a:gd name="T2" fmla="*/ 0 w 148"/>
                    <a:gd name="T3" fmla="*/ 70 h 198"/>
                    <a:gd name="T4" fmla="*/ 0 w 148"/>
                    <a:gd name="T5" fmla="*/ 0 h 198"/>
                    <a:gd name="T6" fmla="*/ 148 w 148"/>
                    <a:gd name="T7" fmla="*/ 0 h 198"/>
                    <a:gd name="T8" fmla="*/ 148 w 148"/>
                    <a:gd name="T9" fmla="*/ 70 h 198"/>
                    <a:gd name="T10" fmla="*/ 112 w 148"/>
                    <a:gd name="T11" fmla="*/ 97 h 198"/>
                    <a:gd name="T12" fmla="*/ 148 w 148"/>
                    <a:gd name="T13" fmla="*/ 118 h 198"/>
                    <a:gd name="T14" fmla="*/ 148 w 148"/>
                    <a:gd name="T15" fmla="*/ 198 h 198"/>
                    <a:gd name="T16" fmla="*/ 0 w 148"/>
                    <a:gd name="T17" fmla="*/ 198 h 198"/>
                    <a:gd name="T18" fmla="*/ 0 w 148"/>
                    <a:gd name="T19" fmla="*/ 118 h 198"/>
                    <a:gd name="T20" fmla="*/ 36 w 148"/>
                    <a:gd name="T21" fmla="*/ 97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198">
                      <a:moveTo>
                        <a:pt x="36" y="97"/>
                      </a:move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148" y="0"/>
                      </a:lnTo>
                      <a:lnTo>
                        <a:pt x="148" y="70"/>
                      </a:lnTo>
                      <a:lnTo>
                        <a:pt x="112" y="97"/>
                      </a:lnTo>
                      <a:lnTo>
                        <a:pt x="148" y="118"/>
                      </a:lnTo>
                      <a:lnTo>
                        <a:pt x="148" y="198"/>
                      </a:lnTo>
                      <a:lnTo>
                        <a:pt x="0" y="198"/>
                      </a:lnTo>
                      <a:lnTo>
                        <a:pt x="0" y="118"/>
                      </a:lnTo>
                      <a:lnTo>
                        <a:pt x="36" y="97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5" name="Freeform 110"/>
                <p:cNvSpPr>
                  <a:spLocks/>
                </p:cNvSpPr>
                <p:nvPr/>
              </p:nvSpPr>
              <p:spPr bwMode="auto">
                <a:xfrm>
                  <a:off x="4586288" y="3863975"/>
                  <a:ext cx="234950" cy="365125"/>
                </a:xfrm>
                <a:custGeom>
                  <a:avLst/>
                  <a:gdLst>
                    <a:gd name="T0" fmla="*/ 36 w 148"/>
                    <a:gd name="T1" fmla="*/ 123 h 230"/>
                    <a:gd name="T2" fmla="*/ 0 w 148"/>
                    <a:gd name="T3" fmla="*/ 75 h 230"/>
                    <a:gd name="T4" fmla="*/ 0 w 148"/>
                    <a:gd name="T5" fmla="*/ 0 h 230"/>
                    <a:gd name="T6" fmla="*/ 148 w 148"/>
                    <a:gd name="T7" fmla="*/ 0 h 230"/>
                    <a:gd name="T8" fmla="*/ 148 w 148"/>
                    <a:gd name="T9" fmla="*/ 75 h 230"/>
                    <a:gd name="T10" fmla="*/ 112 w 148"/>
                    <a:gd name="T11" fmla="*/ 123 h 230"/>
                    <a:gd name="T12" fmla="*/ 148 w 148"/>
                    <a:gd name="T13" fmla="*/ 166 h 230"/>
                    <a:gd name="T14" fmla="*/ 148 w 148"/>
                    <a:gd name="T15" fmla="*/ 230 h 230"/>
                    <a:gd name="T16" fmla="*/ 0 w 148"/>
                    <a:gd name="T17" fmla="*/ 230 h 230"/>
                    <a:gd name="T18" fmla="*/ 0 w 148"/>
                    <a:gd name="T19" fmla="*/ 166 h 230"/>
                    <a:gd name="T20" fmla="*/ 36 w 148"/>
                    <a:gd name="T21" fmla="*/ 123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230">
                      <a:moveTo>
                        <a:pt x="36" y="123"/>
                      </a:moveTo>
                      <a:lnTo>
                        <a:pt x="0" y="75"/>
                      </a:lnTo>
                      <a:lnTo>
                        <a:pt x="0" y="0"/>
                      </a:lnTo>
                      <a:lnTo>
                        <a:pt x="148" y="0"/>
                      </a:lnTo>
                      <a:lnTo>
                        <a:pt x="148" y="75"/>
                      </a:lnTo>
                      <a:lnTo>
                        <a:pt x="112" y="123"/>
                      </a:lnTo>
                      <a:lnTo>
                        <a:pt x="148" y="166"/>
                      </a:lnTo>
                      <a:lnTo>
                        <a:pt x="148" y="230"/>
                      </a:lnTo>
                      <a:lnTo>
                        <a:pt x="0" y="230"/>
                      </a:lnTo>
                      <a:lnTo>
                        <a:pt x="0" y="166"/>
                      </a:lnTo>
                      <a:lnTo>
                        <a:pt x="36" y="123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6" name="Line 111"/>
                <p:cNvSpPr>
                  <a:spLocks noChangeShapeType="1"/>
                </p:cNvSpPr>
                <p:nvPr/>
              </p:nvSpPr>
              <p:spPr bwMode="auto">
                <a:xfrm>
                  <a:off x="881063" y="3516313"/>
                  <a:ext cx="122238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7" name="Line 112"/>
                <p:cNvSpPr>
                  <a:spLocks noChangeShapeType="1"/>
                </p:cNvSpPr>
                <p:nvPr/>
              </p:nvSpPr>
              <p:spPr bwMode="auto">
                <a:xfrm>
                  <a:off x="1350963" y="3813175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8" name="Line 113"/>
                <p:cNvSpPr>
                  <a:spLocks noChangeShapeType="1"/>
                </p:cNvSpPr>
                <p:nvPr/>
              </p:nvSpPr>
              <p:spPr bwMode="auto">
                <a:xfrm>
                  <a:off x="1827213" y="4043363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9" name="Line 114"/>
                <p:cNvSpPr>
                  <a:spLocks noChangeShapeType="1"/>
                </p:cNvSpPr>
                <p:nvPr/>
              </p:nvSpPr>
              <p:spPr bwMode="auto">
                <a:xfrm>
                  <a:off x="2297113" y="3686175"/>
                  <a:ext cx="112713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0" name="Line 115"/>
                <p:cNvSpPr>
                  <a:spLocks noChangeShapeType="1"/>
                </p:cNvSpPr>
                <p:nvPr/>
              </p:nvSpPr>
              <p:spPr bwMode="auto">
                <a:xfrm>
                  <a:off x="2765425" y="4008438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1" name="Line 116"/>
                <p:cNvSpPr>
                  <a:spLocks noChangeShapeType="1"/>
                </p:cNvSpPr>
                <p:nvPr/>
              </p:nvSpPr>
              <p:spPr bwMode="auto">
                <a:xfrm>
                  <a:off x="3235325" y="3424238"/>
                  <a:ext cx="11430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2" name="Line 117"/>
                <p:cNvSpPr>
                  <a:spLocks noChangeShapeType="1"/>
                </p:cNvSpPr>
                <p:nvPr/>
              </p:nvSpPr>
              <p:spPr bwMode="auto">
                <a:xfrm>
                  <a:off x="3705225" y="4127500"/>
                  <a:ext cx="112713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3" name="Line 118"/>
                <p:cNvSpPr>
                  <a:spLocks noChangeShapeType="1"/>
                </p:cNvSpPr>
                <p:nvPr/>
              </p:nvSpPr>
              <p:spPr bwMode="auto">
                <a:xfrm>
                  <a:off x="4173538" y="4264025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4" name="Line 119"/>
                <p:cNvSpPr>
                  <a:spLocks noChangeShapeType="1"/>
                </p:cNvSpPr>
                <p:nvPr/>
              </p:nvSpPr>
              <p:spPr bwMode="auto">
                <a:xfrm>
                  <a:off x="4643438" y="4059238"/>
                  <a:ext cx="1206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5" name="Line 120"/>
                <p:cNvSpPr>
                  <a:spLocks noChangeShapeType="1"/>
                </p:cNvSpPr>
                <p:nvPr/>
              </p:nvSpPr>
              <p:spPr bwMode="auto">
                <a:xfrm>
                  <a:off x="917575" y="2609850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6" name="Line 121"/>
                <p:cNvSpPr>
                  <a:spLocks noChangeShapeType="1"/>
                </p:cNvSpPr>
                <p:nvPr/>
              </p:nvSpPr>
              <p:spPr bwMode="auto">
                <a:xfrm>
                  <a:off x="946150" y="2574925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7" name="Line 122"/>
                <p:cNvSpPr>
                  <a:spLocks noChangeShapeType="1"/>
                </p:cNvSpPr>
                <p:nvPr/>
              </p:nvSpPr>
              <p:spPr bwMode="auto">
                <a:xfrm>
                  <a:off x="917575" y="2133600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8" name="Line 123"/>
                <p:cNvSpPr>
                  <a:spLocks noChangeShapeType="1"/>
                </p:cNvSpPr>
                <p:nvPr/>
              </p:nvSpPr>
              <p:spPr bwMode="auto">
                <a:xfrm>
                  <a:off x="946150" y="2100263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9" name="Line 124"/>
                <p:cNvSpPr>
                  <a:spLocks noChangeShapeType="1"/>
                </p:cNvSpPr>
                <p:nvPr/>
              </p:nvSpPr>
              <p:spPr bwMode="auto">
                <a:xfrm>
                  <a:off x="1855788" y="3049588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0" name="Line 125"/>
                <p:cNvSpPr>
                  <a:spLocks noChangeShapeType="1"/>
                </p:cNvSpPr>
                <p:nvPr/>
              </p:nvSpPr>
              <p:spPr bwMode="auto">
                <a:xfrm>
                  <a:off x="1884363" y="3016250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1" name="Line 126"/>
                <p:cNvSpPr>
                  <a:spLocks noChangeShapeType="1"/>
                </p:cNvSpPr>
                <p:nvPr/>
              </p:nvSpPr>
              <p:spPr bwMode="auto">
                <a:xfrm>
                  <a:off x="1855788" y="2863850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2" name="Line 127"/>
                <p:cNvSpPr>
                  <a:spLocks noChangeShapeType="1"/>
                </p:cNvSpPr>
                <p:nvPr/>
              </p:nvSpPr>
              <p:spPr bwMode="auto">
                <a:xfrm>
                  <a:off x="1884363" y="2830513"/>
                  <a:ext cx="0" cy="6667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3" name="Line 128"/>
                <p:cNvSpPr>
                  <a:spLocks noChangeShapeType="1"/>
                </p:cNvSpPr>
                <p:nvPr/>
              </p:nvSpPr>
              <p:spPr bwMode="auto">
                <a:xfrm>
                  <a:off x="2794000" y="3576638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4" name="Line 129"/>
                <p:cNvSpPr>
                  <a:spLocks noChangeShapeType="1"/>
                </p:cNvSpPr>
                <p:nvPr/>
              </p:nvSpPr>
              <p:spPr bwMode="auto">
                <a:xfrm>
                  <a:off x="2822575" y="3541713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5" name="Line 130"/>
                <p:cNvSpPr>
                  <a:spLocks noChangeShapeType="1"/>
                </p:cNvSpPr>
                <p:nvPr/>
              </p:nvSpPr>
              <p:spPr bwMode="auto">
                <a:xfrm>
                  <a:off x="3263900" y="2287588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6" name="Line 131"/>
                <p:cNvSpPr>
                  <a:spLocks noChangeShapeType="1"/>
                </p:cNvSpPr>
                <p:nvPr/>
              </p:nvSpPr>
              <p:spPr bwMode="auto">
                <a:xfrm>
                  <a:off x="3292475" y="2252663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7" name="Line 136"/>
                <p:cNvSpPr>
                  <a:spLocks noChangeShapeType="1"/>
                </p:cNvSpPr>
                <p:nvPr/>
              </p:nvSpPr>
              <p:spPr bwMode="auto">
                <a:xfrm>
                  <a:off x="4202113" y="4924425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8" name="Line 137"/>
                <p:cNvSpPr>
                  <a:spLocks noChangeShapeType="1"/>
                </p:cNvSpPr>
                <p:nvPr/>
              </p:nvSpPr>
              <p:spPr bwMode="auto">
                <a:xfrm>
                  <a:off x="4230688" y="4891088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9" name="Line 138"/>
                <p:cNvSpPr>
                  <a:spLocks noChangeShapeType="1"/>
                </p:cNvSpPr>
                <p:nvPr/>
              </p:nvSpPr>
              <p:spPr bwMode="auto">
                <a:xfrm>
                  <a:off x="4202113" y="3609975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0" name="Line 139"/>
                <p:cNvSpPr>
                  <a:spLocks noChangeShapeType="1"/>
                </p:cNvSpPr>
                <p:nvPr/>
              </p:nvSpPr>
              <p:spPr bwMode="auto">
                <a:xfrm>
                  <a:off x="4230688" y="3576638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1" name="Line 140"/>
                <p:cNvSpPr>
                  <a:spLocks noChangeShapeType="1"/>
                </p:cNvSpPr>
                <p:nvPr/>
              </p:nvSpPr>
              <p:spPr bwMode="auto">
                <a:xfrm>
                  <a:off x="4202113" y="3559175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2" name="Line 141"/>
                <p:cNvSpPr>
                  <a:spLocks noChangeShapeType="1"/>
                </p:cNvSpPr>
                <p:nvPr/>
              </p:nvSpPr>
              <p:spPr bwMode="auto">
                <a:xfrm>
                  <a:off x="4230688" y="3525838"/>
                  <a:ext cx="0" cy="6667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3" name="Line 142"/>
                <p:cNvSpPr>
                  <a:spLocks noChangeShapeType="1"/>
                </p:cNvSpPr>
                <p:nvPr/>
              </p:nvSpPr>
              <p:spPr bwMode="auto">
                <a:xfrm>
                  <a:off x="4202113" y="3338513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4" name="Line 143"/>
                <p:cNvSpPr>
                  <a:spLocks noChangeShapeType="1"/>
                </p:cNvSpPr>
                <p:nvPr/>
              </p:nvSpPr>
              <p:spPr bwMode="auto">
                <a:xfrm>
                  <a:off x="4230688" y="3305175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5" name="Line 144"/>
                <p:cNvSpPr>
                  <a:spLocks noChangeShapeType="1"/>
                </p:cNvSpPr>
                <p:nvPr/>
              </p:nvSpPr>
              <p:spPr bwMode="auto">
                <a:xfrm>
                  <a:off x="4202113" y="3178175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6" name="Line 145"/>
                <p:cNvSpPr>
                  <a:spLocks noChangeShapeType="1"/>
                </p:cNvSpPr>
                <p:nvPr/>
              </p:nvSpPr>
              <p:spPr bwMode="auto">
                <a:xfrm>
                  <a:off x="4230688" y="3143250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7" name="Line 148"/>
                <p:cNvSpPr>
                  <a:spLocks noChangeShapeType="1"/>
                </p:cNvSpPr>
                <p:nvPr/>
              </p:nvSpPr>
              <p:spPr bwMode="auto">
                <a:xfrm>
                  <a:off x="4672013" y="4899025"/>
                  <a:ext cx="5715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8" name="Line 149"/>
                <p:cNvSpPr>
                  <a:spLocks noChangeShapeType="1"/>
                </p:cNvSpPr>
                <p:nvPr/>
              </p:nvSpPr>
              <p:spPr bwMode="auto">
                <a:xfrm>
                  <a:off x="4700588" y="4865688"/>
                  <a:ext cx="0" cy="682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60" name="Rectangle 150"/>
              <p:cNvSpPr>
                <a:spLocks noChangeArrowheads="1"/>
              </p:cNvSpPr>
              <p:nvPr/>
            </p:nvSpPr>
            <p:spPr bwMode="auto">
              <a:xfrm rot="16200000">
                <a:off x="356037" y="3531609"/>
                <a:ext cx="264496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5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rPr>
                  <a:t>m (-)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910120" y="742210"/>
              <a:ext cx="1236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Kruskal-Wallis test</a:t>
              </a:r>
            </a:p>
          </p:txBody>
        </p:sp>
      </p:grpSp>
      <p:sp>
        <p:nvSpPr>
          <p:cNvPr id="1353" name="TextBox 1352"/>
          <p:cNvSpPr txBox="1"/>
          <p:nvPr/>
        </p:nvSpPr>
        <p:spPr>
          <a:xfrm>
            <a:off x="7219446" y="2419940"/>
            <a:ext cx="867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318 samples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3017" y="3179852"/>
          <a:ext cx="4363804" cy="1516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942">
                  <a:extLst>
                    <a:ext uri="{9D8B030D-6E8A-4147-A177-3AD203B41FA5}">
                      <a16:colId xmlns:a16="http://schemas.microsoft.com/office/drawing/2014/main" val="326244303"/>
                    </a:ext>
                  </a:extLst>
                </a:gridCol>
                <a:gridCol w="464882">
                  <a:extLst>
                    <a:ext uri="{9D8B030D-6E8A-4147-A177-3AD203B41FA5}">
                      <a16:colId xmlns:a16="http://schemas.microsoft.com/office/drawing/2014/main" val="1844318481"/>
                    </a:ext>
                  </a:extLst>
                </a:gridCol>
                <a:gridCol w="564499">
                  <a:extLst>
                    <a:ext uri="{9D8B030D-6E8A-4147-A177-3AD203B41FA5}">
                      <a16:colId xmlns:a16="http://schemas.microsoft.com/office/drawing/2014/main" val="3310125880"/>
                    </a:ext>
                  </a:extLst>
                </a:gridCol>
                <a:gridCol w="464882">
                  <a:extLst>
                    <a:ext uri="{9D8B030D-6E8A-4147-A177-3AD203B41FA5}">
                      <a16:colId xmlns:a16="http://schemas.microsoft.com/office/drawing/2014/main" val="1122053609"/>
                    </a:ext>
                  </a:extLst>
                </a:gridCol>
                <a:gridCol w="531294">
                  <a:extLst>
                    <a:ext uri="{9D8B030D-6E8A-4147-A177-3AD203B41FA5}">
                      <a16:colId xmlns:a16="http://schemas.microsoft.com/office/drawing/2014/main" val="1632909790"/>
                    </a:ext>
                  </a:extLst>
                </a:gridCol>
                <a:gridCol w="456581">
                  <a:extLst>
                    <a:ext uri="{9D8B030D-6E8A-4147-A177-3AD203B41FA5}">
                      <a16:colId xmlns:a16="http://schemas.microsoft.com/office/drawing/2014/main" val="2474955520"/>
                    </a:ext>
                  </a:extLst>
                </a:gridCol>
                <a:gridCol w="520225">
                  <a:extLst>
                    <a:ext uri="{9D8B030D-6E8A-4147-A177-3AD203B41FA5}">
                      <a16:colId xmlns:a16="http://schemas.microsoft.com/office/drawing/2014/main" val="2456740107"/>
                    </a:ext>
                  </a:extLst>
                </a:gridCol>
                <a:gridCol w="564499">
                  <a:extLst>
                    <a:ext uri="{9D8B030D-6E8A-4147-A177-3AD203B41FA5}">
                      <a16:colId xmlns:a16="http://schemas.microsoft.com/office/drawing/2014/main" val="931351566"/>
                    </a:ext>
                  </a:extLst>
                </a:gridCol>
              </a:tblGrid>
              <a:tr h="299801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Mean Phi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Median Phi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Mean  FF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Median FF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Mean  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Median 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</a:rPr>
                        <a:t># of Sample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9651490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 err="1">
                          <a:effectLst/>
                        </a:rPr>
                        <a:t>Reefa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30.2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27.2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55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3.21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3.11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5043987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Hamelin Pool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28.5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29.6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44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2.65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2.63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9863093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Stromatolites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19.2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19.5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349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57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2.45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2.28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081959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Tufa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18.8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18.5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216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121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2.87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2.83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4251011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MISS Dolo.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15.6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15.1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233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76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2.27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2.32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3672282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Travertine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9.9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8.2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6597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3773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3.38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3.25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77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1805832"/>
                  </a:ext>
                </a:extLst>
              </a:tr>
              <a:tr h="154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LLL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6.3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6.8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392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371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2.06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2.14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13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9849050"/>
                  </a:ext>
                </a:extLst>
              </a:tr>
            </a:tbl>
          </a:graphicData>
        </a:graphic>
      </p:graphicFrame>
      <p:sp>
        <p:nvSpPr>
          <p:cNvPr id="1759" name="Oval 1758"/>
          <p:cNvSpPr/>
          <p:nvPr/>
        </p:nvSpPr>
        <p:spPr>
          <a:xfrm>
            <a:off x="2994331" y="1895264"/>
            <a:ext cx="1587954" cy="582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6" name="Group 1415"/>
          <p:cNvGrpSpPr/>
          <p:nvPr/>
        </p:nvGrpSpPr>
        <p:grpSpPr>
          <a:xfrm>
            <a:off x="5084275" y="1264524"/>
            <a:ext cx="3167707" cy="2997113"/>
            <a:chOff x="711200" y="1701799"/>
            <a:chExt cx="4230688" cy="4003228"/>
          </a:xfrm>
        </p:grpSpPr>
        <p:grpSp>
          <p:nvGrpSpPr>
            <p:cNvPr id="1417" name="Group 1416"/>
            <p:cNvGrpSpPr/>
            <p:nvPr/>
          </p:nvGrpSpPr>
          <p:grpSpPr>
            <a:xfrm>
              <a:off x="711200" y="3016250"/>
              <a:ext cx="1450975" cy="1679575"/>
              <a:chOff x="711200" y="3016250"/>
              <a:chExt cx="1450975" cy="1679575"/>
            </a:xfrm>
          </p:grpSpPr>
          <p:sp>
            <p:nvSpPr>
              <p:cNvPr id="1419" name="Freeform 136"/>
              <p:cNvSpPr>
                <a:spLocks/>
              </p:cNvSpPr>
              <p:nvPr/>
            </p:nvSpPr>
            <p:spPr bwMode="auto">
              <a:xfrm>
                <a:off x="711200" y="3016250"/>
                <a:ext cx="1450975" cy="1679575"/>
              </a:xfrm>
              <a:custGeom>
                <a:avLst/>
                <a:gdLst>
                  <a:gd name="T0" fmla="*/ 13 w 914"/>
                  <a:gd name="T1" fmla="*/ 32 h 1058"/>
                  <a:gd name="T2" fmla="*/ 49 w 914"/>
                  <a:gd name="T3" fmla="*/ 16 h 1058"/>
                  <a:gd name="T4" fmla="*/ 90 w 914"/>
                  <a:gd name="T5" fmla="*/ 5 h 1058"/>
                  <a:gd name="T6" fmla="*/ 130 w 914"/>
                  <a:gd name="T7" fmla="*/ 0 h 1058"/>
                  <a:gd name="T8" fmla="*/ 175 w 914"/>
                  <a:gd name="T9" fmla="*/ 0 h 1058"/>
                  <a:gd name="T10" fmla="*/ 224 w 914"/>
                  <a:gd name="T11" fmla="*/ 0 h 1058"/>
                  <a:gd name="T12" fmla="*/ 269 w 914"/>
                  <a:gd name="T13" fmla="*/ 11 h 1058"/>
                  <a:gd name="T14" fmla="*/ 318 w 914"/>
                  <a:gd name="T15" fmla="*/ 21 h 1058"/>
                  <a:gd name="T16" fmla="*/ 367 w 914"/>
                  <a:gd name="T17" fmla="*/ 43 h 1058"/>
                  <a:gd name="T18" fmla="*/ 417 w 914"/>
                  <a:gd name="T19" fmla="*/ 64 h 1058"/>
                  <a:gd name="T20" fmla="*/ 466 w 914"/>
                  <a:gd name="T21" fmla="*/ 91 h 1058"/>
                  <a:gd name="T22" fmla="*/ 515 w 914"/>
                  <a:gd name="T23" fmla="*/ 118 h 1058"/>
                  <a:gd name="T24" fmla="*/ 560 w 914"/>
                  <a:gd name="T25" fmla="*/ 150 h 1058"/>
                  <a:gd name="T26" fmla="*/ 609 w 914"/>
                  <a:gd name="T27" fmla="*/ 187 h 1058"/>
                  <a:gd name="T28" fmla="*/ 649 w 914"/>
                  <a:gd name="T29" fmla="*/ 230 h 1058"/>
                  <a:gd name="T30" fmla="*/ 694 w 914"/>
                  <a:gd name="T31" fmla="*/ 273 h 1058"/>
                  <a:gd name="T32" fmla="*/ 730 w 914"/>
                  <a:gd name="T33" fmla="*/ 315 h 1058"/>
                  <a:gd name="T34" fmla="*/ 766 w 914"/>
                  <a:gd name="T35" fmla="*/ 363 h 1058"/>
                  <a:gd name="T36" fmla="*/ 802 w 914"/>
                  <a:gd name="T37" fmla="*/ 412 h 1058"/>
                  <a:gd name="T38" fmla="*/ 829 w 914"/>
                  <a:gd name="T39" fmla="*/ 460 h 1058"/>
                  <a:gd name="T40" fmla="*/ 851 w 914"/>
                  <a:gd name="T41" fmla="*/ 508 h 1058"/>
                  <a:gd name="T42" fmla="*/ 873 w 914"/>
                  <a:gd name="T43" fmla="*/ 556 h 1058"/>
                  <a:gd name="T44" fmla="*/ 891 w 914"/>
                  <a:gd name="T45" fmla="*/ 609 h 1058"/>
                  <a:gd name="T46" fmla="*/ 900 w 914"/>
                  <a:gd name="T47" fmla="*/ 657 h 1058"/>
                  <a:gd name="T48" fmla="*/ 909 w 914"/>
                  <a:gd name="T49" fmla="*/ 738 h 1058"/>
                  <a:gd name="T50" fmla="*/ 909 w 914"/>
                  <a:gd name="T51" fmla="*/ 807 h 1058"/>
                  <a:gd name="T52" fmla="*/ 900 w 914"/>
                  <a:gd name="T53" fmla="*/ 850 h 1058"/>
                  <a:gd name="T54" fmla="*/ 887 w 914"/>
                  <a:gd name="T55" fmla="*/ 887 h 1058"/>
                  <a:gd name="T56" fmla="*/ 869 w 914"/>
                  <a:gd name="T57" fmla="*/ 925 h 1058"/>
                  <a:gd name="T58" fmla="*/ 847 w 914"/>
                  <a:gd name="T59" fmla="*/ 951 h 1058"/>
                  <a:gd name="T60" fmla="*/ 824 w 914"/>
                  <a:gd name="T61" fmla="*/ 983 h 1058"/>
                  <a:gd name="T62" fmla="*/ 793 w 914"/>
                  <a:gd name="T63" fmla="*/ 1005 h 1058"/>
                  <a:gd name="T64" fmla="*/ 761 w 914"/>
                  <a:gd name="T65" fmla="*/ 1026 h 1058"/>
                  <a:gd name="T66" fmla="*/ 726 w 914"/>
                  <a:gd name="T67" fmla="*/ 1037 h 1058"/>
                  <a:gd name="T68" fmla="*/ 685 w 914"/>
                  <a:gd name="T69" fmla="*/ 1047 h 1058"/>
                  <a:gd name="T70" fmla="*/ 640 w 914"/>
                  <a:gd name="T71" fmla="*/ 1053 h 1058"/>
                  <a:gd name="T72" fmla="*/ 596 w 914"/>
                  <a:gd name="T73" fmla="*/ 1053 h 1058"/>
                  <a:gd name="T74" fmla="*/ 551 w 914"/>
                  <a:gd name="T75" fmla="*/ 1053 h 1058"/>
                  <a:gd name="T76" fmla="*/ 506 w 914"/>
                  <a:gd name="T77" fmla="*/ 1042 h 1058"/>
                  <a:gd name="T78" fmla="*/ 457 w 914"/>
                  <a:gd name="T79" fmla="*/ 1031 h 1058"/>
                  <a:gd name="T80" fmla="*/ 408 w 914"/>
                  <a:gd name="T81" fmla="*/ 1015 h 1058"/>
                  <a:gd name="T82" fmla="*/ 358 w 914"/>
                  <a:gd name="T83" fmla="*/ 989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14" h="1058">
                    <a:moveTo>
                      <a:pt x="0" y="38"/>
                    </a:moveTo>
                    <a:lnTo>
                      <a:pt x="4" y="38"/>
                    </a:lnTo>
                    <a:lnTo>
                      <a:pt x="13" y="32"/>
                    </a:lnTo>
                    <a:lnTo>
                      <a:pt x="27" y="27"/>
                    </a:lnTo>
                    <a:lnTo>
                      <a:pt x="36" y="21"/>
                    </a:lnTo>
                    <a:lnTo>
                      <a:pt x="49" y="16"/>
                    </a:lnTo>
                    <a:lnTo>
                      <a:pt x="63" y="11"/>
                    </a:lnTo>
                    <a:lnTo>
                      <a:pt x="76" y="11"/>
                    </a:lnTo>
                    <a:lnTo>
                      <a:pt x="90" y="5"/>
                    </a:lnTo>
                    <a:lnTo>
                      <a:pt x="103" y="5"/>
                    </a:lnTo>
                    <a:lnTo>
                      <a:pt x="116" y="0"/>
                    </a:lnTo>
                    <a:lnTo>
                      <a:pt x="130" y="0"/>
                    </a:lnTo>
                    <a:lnTo>
                      <a:pt x="148" y="0"/>
                    </a:lnTo>
                    <a:lnTo>
                      <a:pt x="161" y="0"/>
                    </a:lnTo>
                    <a:lnTo>
                      <a:pt x="175" y="0"/>
                    </a:lnTo>
                    <a:lnTo>
                      <a:pt x="193" y="0"/>
                    </a:lnTo>
                    <a:lnTo>
                      <a:pt x="206" y="0"/>
                    </a:lnTo>
                    <a:lnTo>
                      <a:pt x="224" y="0"/>
                    </a:lnTo>
                    <a:lnTo>
                      <a:pt x="237" y="5"/>
                    </a:lnTo>
                    <a:lnTo>
                      <a:pt x="255" y="5"/>
                    </a:lnTo>
                    <a:lnTo>
                      <a:pt x="269" y="11"/>
                    </a:lnTo>
                    <a:lnTo>
                      <a:pt x="287" y="16"/>
                    </a:lnTo>
                    <a:lnTo>
                      <a:pt x="300" y="16"/>
                    </a:lnTo>
                    <a:lnTo>
                      <a:pt x="318" y="21"/>
                    </a:lnTo>
                    <a:lnTo>
                      <a:pt x="336" y="27"/>
                    </a:lnTo>
                    <a:lnTo>
                      <a:pt x="349" y="32"/>
                    </a:lnTo>
                    <a:lnTo>
                      <a:pt x="367" y="43"/>
                    </a:lnTo>
                    <a:lnTo>
                      <a:pt x="385" y="48"/>
                    </a:lnTo>
                    <a:lnTo>
                      <a:pt x="399" y="54"/>
                    </a:lnTo>
                    <a:lnTo>
                      <a:pt x="417" y="64"/>
                    </a:lnTo>
                    <a:lnTo>
                      <a:pt x="434" y="70"/>
                    </a:lnTo>
                    <a:lnTo>
                      <a:pt x="448" y="80"/>
                    </a:lnTo>
                    <a:lnTo>
                      <a:pt x="466" y="91"/>
                    </a:lnTo>
                    <a:lnTo>
                      <a:pt x="484" y="96"/>
                    </a:lnTo>
                    <a:lnTo>
                      <a:pt x="497" y="107"/>
                    </a:lnTo>
                    <a:lnTo>
                      <a:pt x="515" y="118"/>
                    </a:lnTo>
                    <a:lnTo>
                      <a:pt x="528" y="128"/>
                    </a:lnTo>
                    <a:lnTo>
                      <a:pt x="546" y="139"/>
                    </a:lnTo>
                    <a:lnTo>
                      <a:pt x="560" y="150"/>
                    </a:lnTo>
                    <a:lnTo>
                      <a:pt x="578" y="166"/>
                    </a:lnTo>
                    <a:lnTo>
                      <a:pt x="591" y="176"/>
                    </a:lnTo>
                    <a:lnTo>
                      <a:pt x="609" y="187"/>
                    </a:lnTo>
                    <a:lnTo>
                      <a:pt x="623" y="203"/>
                    </a:lnTo>
                    <a:lnTo>
                      <a:pt x="636" y="214"/>
                    </a:lnTo>
                    <a:lnTo>
                      <a:pt x="649" y="230"/>
                    </a:lnTo>
                    <a:lnTo>
                      <a:pt x="667" y="241"/>
                    </a:lnTo>
                    <a:lnTo>
                      <a:pt x="681" y="257"/>
                    </a:lnTo>
                    <a:lnTo>
                      <a:pt x="694" y="273"/>
                    </a:lnTo>
                    <a:lnTo>
                      <a:pt x="708" y="283"/>
                    </a:lnTo>
                    <a:lnTo>
                      <a:pt x="721" y="299"/>
                    </a:lnTo>
                    <a:lnTo>
                      <a:pt x="730" y="315"/>
                    </a:lnTo>
                    <a:lnTo>
                      <a:pt x="743" y="331"/>
                    </a:lnTo>
                    <a:lnTo>
                      <a:pt x="757" y="347"/>
                    </a:lnTo>
                    <a:lnTo>
                      <a:pt x="766" y="363"/>
                    </a:lnTo>
                    <a:lnTo>
                      <a:pt x="779" y="380"/>
                    </a:lnTo>
                    <a:lnTo>
                      <a:pt x="788" y="396"/>
                    </a:lnTo>
                    <a:lnTo>
                      <a:pt x="802" y="412"/>
                    </a:lnTo>
                    <a:lnTo>
                      <a:pt x="811" y="428"/>
                    </a:lnTo>
                    <a:lnTo>
                      <a:pt x="820" y="444"/>
                    </a:lnTo>
                    <a:lnTo>
                      <a:pt x="829" y="460"/>
                    </a:lnTo>
                    <a:lnTo>
                      <a:pt x="838" y="476"/>
                    </a:lnTo>
                    <a:lnTo>
                      <a:pt x="847" y="492"/>
                    </a:lnTo>
                    <a:lnTo>
                      <a:pt x="851" y="508"/>
                    </a:lnTo>
                    <a:lnTo>
                      <a:pt x="860" y="524"/>
                    </a:lnTo>
                    <a:lnTo>
                      <a:pt x="869" y="540"/>
                    </a:lnTo>
                    <a:lnTo>
                      <a:pt x="873" y="556"/>
                    </a:lnTo>
                    <a:lnTo>
                      <a:pt x="878" y="572"/>
                    </a:lnTo>
                    <a:lnTo>
                      <a:pt x="887" y="593"/>
                    </a:lnTo>
                    <a:lnTo>
                      <a:pt x="891" y="609"/>
                    </a:lnTo>
                    <a:lnTo>
                      <a:pt x="896" y="625"/>
                    </a:lnTo>
                    <a:lnTo>
                      <a:pt x="900" y="641"/>
                    </a:lnTo>
                    <a:lnTo>
                      <a:pt x="900" y="657"/>
                    </a:lnTo>
                    <a:lnTo>
                      <a:pt x="905" y="673"/>
                    </a:lnTo>
                    <a:lnTo>
                      <a:pt x="909" y="689"/>
                    </a:lnTo>
                    <a:lnTo>
                      <a:pt x="909" y="738"/>
                    </a:lnTo>
                    <a:lnTo>
                      <a:pt x="914" y="748"/>
                    </a:lnTo>
                    <a:lnTo>
                      <a:pt x="909" y="764"/>
                    </a:lnTo>
                    <a:lnTo>
                      <a:pt x="909" y="807"/>
                    </a:lnTo>
                    <a:lnTo>
                      <a:pt x="905" y="823"/>
                    </a:lnTo>
                    <a:lnTo>
                      <a:pt x="905" y="834"/>
                    </a:lnTo>
                    <a:lnTo>
                      <a:pt x="900" y="850"/>
                    </a:lnTo>
                    <a:lnTo>
                      <a:pt x="896" y="860"/>
                    </a:lnTo>
                    <a:lnTo>
                      <a:pt x="891" y="876"/>
                    </a:lnTo>
                    <a:lnTo>
                      <a:pt x="887" y="887"/>
                    </a:lnTo>
                    <a:lnTo>
                      <a:pt x="882" y="898"/>
                    </a:lnTo>
                    <a:lnTo>
                      <a:pt x="878" y="909"/>
                    </a:lnTo>
                    <a:lnTo>
                      <a:pt x="869" y="925"/>
                    </a:lnTo>
                    <a:lnTo>
                      <a:pt x="864" y="935"/>
                    </a:lnTo>
                    <a:lnTo>
                      <a:pt x="855" y="946"/>
                    </a:lnTo>
                    <a:lnTo>
                      <a:pt x="847" y="951"/>
                    </a:lnTo>
                    <a:lnTo>
                      <a:pt x="842" y="962"/>
                    </a:lnTo>
                    <a:lnTo>
                      <a:pt x="833" y="973"/>
                    </a:lnTo>
                    <a:lnTo>
                      <a:pt x="824" y="983"/>
                    </a:lnTo>
                    <a:lnTo>
                      <a:pt x="811" y="989"/>
                    </a:lnTo>
                    <a:lnTo>
                      <a:pt x="802" y="999"/>
                    </a:lnTo>
                    <a:lnTo>
                      <a:pt x="793" y="1005"/>
                    </a:lnTo>
                    <a:lnTo>
                      <a:pt x="784" y="1010"/>
                    </a:lnTo>
                    <a:lnTo>
                      <a:pt x="770" y="1015"/>
                    </a:lnTo>
                    <a:lnTo>
                      <a:pt x="761" y="1026"/>
                    </a:lnTo>
                    <a:lnTo>
                      <a:pt x="748" y="1031"/>
                    </a:lnTo>
                    <a:lnTo>
                      <a:pt x="735" y="1031"/>
                    </a:lnTo>
                    <a:lnTo>
                      <a:pt x="726" y="1037"/>
                    </a:lnTo>
                    <a:lnTo>
                      <a:pt x="712" y="1042"/>
                    </a:lnTo>
                    <a:lnTo>
                      <a:pt x="699" y="1047"/>
                    </a:lnTo>
                    <a:lnTo>
                      <a:pt x="685" y="1047"/>
                    </a:lnTo>
                    <a:lnTo>
                      <a:pt x="672" y="1053"/>
                    </a:lnTo>
                    <a:lnTo>
                      <a:pt x="658" y="1053"/>
                    </a:lnTo>
                    <a:lnTo>
                      <a:pt x="640" y="1053"/>
                    </a:lnTo>
                    <a:lnTo>
                      <a:pt x="627" y="1053"/>
                    </a:lnTo>
                    <a:lnTo>
                      <a:pt x="614" y="1058"/>
                    </a:lnTo>
                    <a:lnTo>
                      <a:pt x="596" y="1053"/>
                    </a:lnTo>
                    <a:lnTo>
                      <a:pt x="582" y="1053"/>
                    </a:lnTo>
                    <a:lnTo>
                      <a:pt x="569" y="1053"/>
                    </a:lnTo>
                    <a:lnTo>
                      <a:pt x="551" y="1053"/>
                    </a:lnTo>
                    <a:lnTo>
                      <a:pt x="537" y="1047"/>
                    </a:lnTo>
                    <a:lnTo>
                      <a:pt x="520" y="1047"/>
                    </a:lnTo>
                    <a:lnTo>
                      <a:pt x="506" y="1042"/>
                    </a:lnTo>
                    <a:lnTo>
                      <a:pt x="488" y="1042"/>
                    </a:lnTo>
                    <a:lnTo>
                      <a:pt x="470" y="1037"/>
                    </a:lnTo>
                    <a:lnTo>
                      <a:pt x="457" y="1031"/>
                    </a:lnTo>
                    <a:lnTo>
                      <a:pt x="439" y="1026"/>
                    </a:lnTo>
                    <a:lnTo>
                      <a:pt x="421" y="1021"/>
                    </a:lnTo>
                    <a:lnTo>
                      <a:pt x="408" y="1015"/>
                    </a:lnTo>
                    <a:lnTo>
                      <a:pt x="390" y="1005"/>
                    </a:lnTo>
                    <a:lnTo>
                      <a:pt x="372" y="999"/>
                    </a:lnTo>
                    <a:lnTo>
                      <a:pt x="358" y="989"/>
                    </a:lnTo>
                    <a:lnTo>
                      <a:pt x="340" y="983"/>
                    </a:lnTo>
                    <a:lnTo>
                      <a:pt x="322" y="973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0" name="Freeform 137"/>
              <p:cNvSpPr>
                <a:spLocks/>
              </p:cNvSpPr>
              <p:nvPr/>
            </p:nvSpPr>
            <p:spPr bwMode="auto">
              <a:xfrm>
                <a:off x="711200" y="4094163"/>
                <a:ext cx="511175" cy="466725"/>
              </a:xfrm>
              <a:custGeom>
                <a:avLst/>
                <a:gdLst>
                  <a:gd name="T0" fmla="*/ 322 w 322"/>
                  <a:gd name="T1" fmla="*/ 294 h 294"/>
                  <a:gd name="T2" fmla="*/ 309 w 322"/>
                  <a:gd name="T3" fmla="*/ 288 h 294"/>
                  <a:gd name="T4" fmla="*/ 291 w 322"/>
                  <a:gd name="T5" fmla="*/ 278 h 294"/>
                  <a:gd name="T6" fmla="*/ 273 w 322"/>
                  <a:gd name="T7" fmla="*/ 267 h 294"/>
                  <a:gd name="T8" fmla="*/ 260 w 322"/>
                  <a:gd name="T9" fmla="*/ 256 h 294"/>
                  <a:gd name="T10" fmla="*/ 242 w 322"/>
                  <a:gd name="T11" fmla="*/ 246 h 294"/>
                  <a:gd name="T12" fmla="*/ 228 w 322"/>
                  <a:gd name="T13" fmla="*/ 235 h 294"/>
                  <a:gd name="T14" fmla="*/ 210 w 322"/>
                  <a:gd name="T15" fmla="*/ 224 h 294"/>
                  <a:gd name="T16" fmla="*/ 197 w 322"/>
                  <a:gd name="T17" fmla="*/ 214 h 294"/>
                  <a:gd name="T18" fmla="*/ 179 w 322"/>
                  <a:gd name="T19" fmla="*/ 197 h 294"/>
                  <a:gd name="T20" fmla="*/ 166 w 322"/>
                  <a:gd name="T21" fmla="*/ 187 h 294"/>
                  <a:gd name="T22" fmla="*/ 152 w 322"/>
                  <a:gd name="T23" fmla="*/ 176 h 294"/>
                  <a:gd name="T24" fmla="*/ 134 w 322"/>
                  <a:gd name="T25" fmla="*/ 160 h 294"/>
                  <a:gd name="T26" fmla="*/ 121 w 322"/>
                  <a:gd name="T27" fmla="*/ 149 h 294"/>
                  <a:gd name="T28" fmla="*/ 107 w 322"/>
                  <a:gd name="T29" fmla="*/ 133 h 294"/>
                  <a:gd name="T30" fmla="*/ 94 w 322"/>
                  <a:gd name="T31" fmla="*/ 117 h 294"/>
                  <a:gd name="T32" fmla="*/ 81 w 322"/>
                  <a:gd name="T33" fmla="*/ 107 h 294"/>
                  <a:gd name="T34" fmla="*/ 67 w 322"/>
                  <a:gd name="T35" fmla="*/ 91 h 294"/>
                  <a:gd name="T36" fmla="*/ 54 w 322"/>
                  <a:gd name="T37" fmla="*/ 75 h 294"/>
                  <a:gd name="T38" fmla="*/ 40 w 322"/>
                  <a:gd name="T39" fmla="*/ 59 h 294"/>
                  <a:gd name="T40" fmla="*/ 31 w 322"/>
                  <a:gd name="T41" fmla="*/ 43 h 294"/>
                  <a:gd name="T42" fmla="*/ 18 w 322"/>
                  <a:gd name="T43" fmla="*/ 26 h 294"/>
                  <a:gd name="T44" fmla="*/ 4 w 322"/>
                  <a:gd name="T45" fmla="*/ 16 h 294"/>
                  <a:gd name="T46" fmla="*/ 0 w 322"/>
                  <a:gd name="T47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2" h="294">
                    <a:moveTo>
                      <a:pt x="322" y="294"/>
                    </a:moveTo>
                    <a:lnTo>
                      <a:pt x="309" y="288"/>
                    </a:lnTo>
                    <a:lnTo>
                      <a:pt x="291" y="278"/>
                    </a:lnTo>
                    <a:lnTo>
                      <a:pt x="273" y="267"/>
                    </a:lnTo>
                    <a:lnTo>
                      <a:pt x="260" y="256"/>
                    </a:lnTo>
                    <a:lnTo>
                      <a:pt x="242" y="246"/>
                    </a:lnTo>
                    <a:lnTo>
                      <a:pt x="228" y="235"/>
                    </a:lnTo>
                    <a:lnTo>
                      <a:pt x="210" y="224"/>
                    </a:lnTo>
                    <a:lnTo>
                      <a:pt x="197" y="214"/>
                    </a:lnTo>
                    <a:lnTo>
                      <a:pt x="179" y="197"/>
                    </a:lnTo>
                    <a:lnTo>
                      <a:pt x="166" y="187"/>
                    </a:lnTo>
                    <a:lnTo>
                      <a:pt x="152" y="176"/>
                    </a:lnTo>
                    <a:lnTo>
                      <a:pt x="134" y="160"/>
                    </a:lnTo>
                    <a:lnTo>
                      <a:pt x="121" y="149"/>
                    </a:lnTo>
                    <a:lnTo>
                      <a:pt x="107" y="133"/>
                    </a:lnTo>
                    <a:lnTo>
                      <a:pt x="94" y="117"/>
                    </a:lnTo>
                    <a:lnTo>
                      <a:pt x="81" y="107"/>
                    </a:lnTo>
                    <a:lnTo>
                      <a:pt x="67" y="91"/>
                    </a:lnTo>
                    <a:lnTo>
                      <a:pt x="54" y="75"/>
                    </a:lnTo>
                    <a:lnTo>
                      <a:pt x="40" y="59"/>
                    </a:lnTo>
                    <a:lnTo>
                      <a:pt x="31" y="43"/>
                    </a:lnTo>
                    <a:lnTo>
                      <a:pt x="18" y="26"/>
                    </a:lnTo>
                    <a:lnTo>
                      <a:pt x="4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18" name="Rectangle 10"/>
            <p:cNvSpPr>
              <a:spLocks noChangeArrowheads="1"/>
            </p:cNvSpPr>
            <p:nvPr/>
          </p:nvSpPr>
          <p:spPr bwMode="auto">
            <a:xfrm>
              <a:off x="711200" y="1701799"/>
              <a:ext cx="4230688" cy="4003228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1" name="Group 1420"/>
          <p:cNvGrpSpPr/>
          <p:nvPr/>
        </p:nvGrpSpPr>
        <p:grpSpPr>
          <a:xfrm>
            <a:off x="5079245" y="1264525"/>
            <a:ext cx="3172737" cy="2996948"/>
            <a:chOff x="711200" y="1701800"/>
            <a:chExt cx="4230688" cy="3986213"/>
          </a:xfrm>
        </p:grpSpPr>
        <p:sp>
          <p:nvSpPr>
            <p:cNvPr id="1422" name="Rectangle 10"/>
            <p:cNvSpPr>
              <a:spLocks noChangeArrowheads="1"/>
            </p:cNvSpPr>
            <p:nvPr/>
          </p:nvSpPr>
          <p:spPr bwMode="auto">
            <a:xfrm>
              <a:off x="711200" y="1701800"/>
              <a:ext cx="4230688" cy="3986213"/>
            </a:xfrm>
            <a:prstGeom prst="rect">
              <a:avLst/>
            </a:prstGeom>
            <a:noFill/>
            <a:ln w="0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3" name="Rectangle 81"/>
            <p:cNvSpPr>
              <a:spLocks noChangeArrowheads="1"/>
            </p:cNvSpPr>
            <p:nvPr/>
          </p:nvSpPr>
          <p:spPr bwMode="auto">
            <a:xfrm>
              <a:off x="1358900" y="3619500"/>
              <a:ext cx="69850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4" name="Rectangle 82"/>
            <p:cNvSpPr>
              <a:spLocks noChangeArrowheads="1"/>
            </p:cNvSpPr>
            <p:nvPr/>
          </p:nvSpPr>
          <p:spPr bwMode="auto">
            <a:xfrm>
              <a:off x="1316038" y="3924300"/>
              <a:ext cx="69850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5" name="Rectangle 83"/>
            <p:cNvSpPr>
              <a:spLocks noChangeArrowheads="1"/>
            </p:cNvSpPr>
            <p:nvPr/>
          </p:nvSpPr>
          <p:spPr bwMode="auto">
            <a:xfrm>
              <a:off x="1066800" y="3838575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6" name="Rectangle 84"/>
            <p:cNvSpPr>
              <a:spLocks noChangeArrowheads="1"/>
            </p:cNvSpPr>
            <p:nvPr/>
          </p:nvSpPr>
          <p:spPr bwMode="auto">
            <a:xfrm>
              <a:off x="1258888" y="39751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7" name="Rectangle 85"/>
            <p:cNvSpPr>
              <a:spLocks noChangeArrowheads="1"/>
            </p:cNvSpPr>
            <p:nvPr/>
          </p:nvSpPr>
          <p:spPr bwMode="auto">
            <a:xfrm>
              <a:off x="1443038" y="38560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8" name="Rectangle 86"/>
            <p:cNvSpPr>
              <a:spLocks noChangeArrowheads="1"/>
            </p:cNvSpPr>
            <p:nvPr/>
          </p:nvSpPr>
          <p:spPr bwMode="auto">
            <a:xfrm>
              <a:off x="946150" y="36195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9" name="Rectangle 87"/>
            <p:cNvSpPr>
              <a:spLocks noChangeArrowheads="1"/>
            </p:cNvSpPr>
            <p:nvPr/>
          </p:nvSpPr>
          <p:spPr bwMode="auto">
            <a:xfrm>
              <a:off x="825500" y="3567113"/>
              <a:ext cx="69850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0" name="Rectangle 88"/>
            <p:cNvSpPr>
              <a:spLocks noChangeArrowheads="1"/>
            </p:cNvSpPr>
            <p:nvPr/>
          </p:nvSpPr>
          <p:spPr bwMode="auto">
            <a:xfrm>
              <a:off x="1095375" y="3678238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1" name="Rectangle 89"/>
            <p:cNvSpPr>
              <a:spLocks noChangeArrowheads="1"/>
            </p:cNvSpPr>
            <p:nvPr/>
          </p:nvSpPr>
          <p:spPr bwMode="auto">
            <a:xfrm>
              <a:off x="952500" y="3584575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2" name="Rectangle 90"/>
            <p:cNvSpPr>
              <a:spLocks noChangeArrowheads="1"/>
            </p:cNvSpPr>
            <p:nvPr/>
          </p:nvSpPr>
          <p:spPr bwMode="auto">
            <a:xfrm>
              <a:off x="1293813" y="40084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3" name="Rectangle 91"/>
            <p:cNvSpPr>
              <a:spLocks noChangeArrowheads="1"/>
            </p:cNvSpPr>
            <p:nvPr/>
          </p:nvSpPr>
          <p:spPr bwMode="auto">
            <a:xfrm>
              <a:off x="817563" y="3482975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" name="Rectangle 92"/>
            <p:cNvSpPr>
              <a:spLocks noChangeArrowheads="1"/>
            </p:cNvSpPr>
            <p:nvPr/>
          </p:nvSpPr>
          <p:spPr bwMode="auto">
            <a:xfrm>
              <a:off x="1322388" y="3736975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5" name="Rectangle 93"/>
            <p:cNvSpPr>
              <a:spLocks noChangeArrowheads="1"/>
            </p:cNvSpPr>
            <p:nvPr/>
          </p:nvSpPr>
          <p:spPr bwMode="auto">
            <a:xfrm>
              <a:off x="1400175" y="39576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" name="Rectangle 94"/>
            <p:cNvSpPr>
              <a:spLocks noChangeArrowheads="1"/>
            </p:cNvSpPr>
            <p:nvPr/>
          </p:nvSpPr>
          <p:spPr bwMode="auto">
            <a:xfrm>
              <a:off x="1720850" y="38989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7" name="Rectangle 95"/>
            <p:cNvSpPr>
              <a:spLocks noChangeArrowheads="1"/>
            </p:cNvSpPr>
            <p:nvPr/>
          </p:nvSpPr>
          <p:spPr bwMode="auto">
            <a:xfrm>
              <a:off x="714667" y="3355975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8" name="Rectangle 96"/>
            <p:cNvSpPr>
              <a:spLocks noChangeArrowheads="1"/>
            </p:cNvSpPr>
            <p:nvPr/>
          </p:nvSpPr>
          <p:spPr bwMode="auto">
            <a:xfrm>
              <a:off x="1720850" y="38481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9" name="Rectangle 97"/>
            <p:cNvSpPr>
              <a:spLocks noChangeArrowheads="1"/>
            </p:cNvSpPr>
            <p:nvPr/>
          </p:nvSpPr>
          <p:spPr bwMode="auto">
            <a:xfrm>
              <a:off x="1301750" y="40592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0" name="Rectangle 98"/>
            <p:cNvSpPr>
              <a:spLocks noChangeArrowheads="1"/>
            </p:cNvSpPr>
            <p:nvPr/>
          </p:nvSpPr>
          <p:spPr bwMode="auto">
            <a:xfrm>
              <a:off x="1749425" y="4152900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1" name="Rectangle 99"/>
            <p:cNvSpPr>
              <a:spLocks noChangeArrowheads="1"/>
            </p:cNvSpPr>
            <p:nvPr/>
          </p:nvSpPr>
          <p:spPr bwMode="auto">
            <a:xfrm>
              <a:off x="1784350" y="4271963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2" name="Rectangle 100"/>
            <p:cNvSpPr>
              <a:spLocks noChangeArrowheads="1"/>
            </p:cNvSpPr>
            <p:nvPr/>
          </p:nvSpPr>
          <p:spPr bwMode="auto">
            <a:xfrm>
              <a:off x="1330325" y="3746500"/>
              <a:ext cx="69850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3" name="Rectangle 101"/>
            <p:cNvSpPr>
              <a:spLocks noChangeArrowheads="1"/>
            </p:cNvSpPr>
            <p:nvPr/>
          </p:nvSpPr>
          <p:spPr bwMode="auto">
            <a:xfrm>
              <a:off x="1677988" y="4254500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4" name="Rectangle 102"/>
            <p:cNvSpPr>
              <a:spLocks noChangeArrowheads="1"/>
            </p:cNvSpPr>
            <p:nvPr/>
          </p:nvSpPr>
          <p:spPr bwMode="auto">
            <a:xfrm>
              <a:off x="1330325" y="3787775"/>
              <a:ext cx="69850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5" name="Rectangle 103"/>
            <p:cNvSpPr>
              <a:spLocks noChangeArrowheads="1"/>
            </p:cNvSpPr>
            <p:nvPr/>
          </p:nvSpPr>
          <p:spPr bwMode="auto">
            <a:xfrm>
              <a:off x="1073150" y="3787775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6" name="Rectangle 104"/>
            <p:cNvSpPr>
              <a:spLocks noChangeArrowheads="1"/>
            </p:cNvSpPr>
            <p:nvPr/>
          </p:nvSpPr>
          <p:spPr bwMode="auto">
            <a:xfrm>
              <a:off x="1316038" y="3949700"/>
              <a:ext cx="69850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7" name="Rectangle 105"/>
            <p:cNvSpPr>
              <a:spLocks noChangeArrowheads="1"/>
            </p:cNvSpPr>
            <p:nvPr/>
          </p:nvSpPr>
          <p:spPr bwMode="auto">
            <a:xfrm>
              <a:off x="1181100" y="3754438"/>
              <a:ext cx="69850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8" name="Rectangle 106"/>
            <p:cNvSpPr>
              <a:spLocks noChangeArrowheads="1"/>
            </p:cNvSpPr>
            <p:nvPr/>
          </p:nvSpPr>
          <p:spPr bwMode="auto">
            <a:xfrm>
              <a:off x="995363" y="39322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9" name="Rectangle 107"/>
            <p:cNvSpPr>
              <a:spLocks noChangeArrowheads="1"/>
            </p:cNvSpPr>
            <p:nvPr/>
          </p:nvSpPr>
          <p:spPr bwMode="auto">
            <a:xfrm>
              <a:off x="995363" y="3516313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0" name="Rectangle 108"/>
            <p:cNvSpPr>
              <a:spLocks noChangeArrowheads="1"/>
            </p:cNvSpPr>
            <p:nvPr/>
          </p:nvSpPr>
          <p:spPr bwMode="auto">
            <a:xfrm>
              <a:off x="938213" y="3355975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1" name="Rectangle 109"/>
            <p:cNvSpPr>
              <a:spLocks noChangeArrowheads="1"/>
            </p:cNvSpPr>
            <p:nvPr/>
          </p:nvSpPr>
          <p:spPr bwMode="auto">
            <a:xfrm>
              <a:off x="1003300" y="3490913"/>
              <a:ext cx="69850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2" name="Rectangle 110"/>
            <p:cNvSpPr>
              <a:spLocks noChangeArrowheads="1"/>
            </p:cNvSpPr>
            <p:nvPr/>
          </p:nvSpPr>
          <p:spPr bwMode="auto">
            <a:xfrm>
              <a:off x="760413" y="36449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3" name="Rectangle 111"/>
            <p:cNvSpPr>
              <a:spLocks noChangeArrowheads="1"/>
            </p:cNvSpPr>
            <p:nvPr/>
          </p:nvSpPr>
          <p:spPr bwMode="auto">
            <a:xfrm>
              <a:off x="1230313" y="3516313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4" name="Rectangle 112"/>
            <p:cNvSpPr>
              <a:spLocks noChangeArrowheads="1"/>
            </p:cNvSpPr>
            <p:nvPr/>
          </p:nvSpPr>
          <p:spPr bwMode="auto">
            <a:xfrm>
              <a:off x="846138" y="3660775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5" name="Rectangle 113"/>
            <p:cNvSpPr>
              <a:spLocks noChangeArrowheads="1"/>
            </p:cNvSpPr>
            <p:nvPr/>
          </p:nvSpPr>
          <p:spPr bwMode="auto">
            <a:xfrm>
              <a:off x="717550" y="3295650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6" name="Rectangle 114"/>
            <p:cNvSpPr>
              <a:spLocks noChangeArrowheads="1"/>
            </p:cNvSpPr>
            <p:nvPr/>
          </p:nvSpPr>
          <p:spPr bwMode="auto">
            <a:xfrm>
              <a:off x="1244600" y="38227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7" name="Rectangle 115"/>
            <p:cNvSpPr>
              <a:spLocks noChangeArrowheads="1"/>
            </p:cNvSpPr>
            <p:nvPr/>
          </p:nvSpPr>
          <p:spPr bwMode="auto">
            <a:xfrm>
              <a:off x="1549400" y="38227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8" name="Rectangle 116"/>
            <p:cNvSpPr>
              <a:spLocks noChangeArrowheads="1"/>
            </p:cNvSpPr>
            <p:nvPr/>
          </p:nvSpPr>
          <p:spPr bwMode="auto">
            <a:xfrm>
              <a:off x="1471613" y="40338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9" name="Rectangle 117"/>
            <p:cNvSpPr>
              <a:spLocks noChangeArrowheads="1"/>
            </p:cNvSpPr>
            <p:nvPr/>
          </p:nvSpPr>
          <p:spPr bwMode="auto">
            <a:xfrm>
              <a:off x="2119313" y="4441825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0" name="Rectangle 118"/>
            <p:cNvSpPr>
              <a:spLocks noChangeArrowheads="1"/>
            </p:cNvSpPr>
            <p:nvPr/>
          </p:nvSpPr>
          <p:spPr bwMode="auto">
            <a:xfrm>
              <a:off x="1479550" y="3898900"/>
              <a:ext cx="69850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1" name="Rectangle 119"/>
            <p:cNvSpPr>
              <a:spLocks noChangeArrowheads="1"/>
            </p:cNvSpPr>
            <p:nvPr/>
          </p:nvSpPr>
          <p:spPr bwMode="auto">
            <a:xfrm>
              <a:off x="1628775" y="4017963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2" name="Rectangle 120"/>
            <p:cNvSpPr>
              <a:spLocks noChangeArrowheads="1"/>
            </p:cNvSpPr>
            <p:nvPr/>
          </p:nvSpPr>
          <p:spPr bwMode="auto">
            <a:xfrm>
              <a:off x="831850" y="3168650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3" name="Rectangle 121"/>
            <p:cNvSpPr>
              <a:spLocks noChangeArrowheads="1"/>
            </p:cNvSpPr>
            <p:nvPr/>
          </p:nvSpPr>
          <p:spPr bwMode="auto">
            <a:xfrm>
              <a:off x="1657350" y="3863975"/>
              <a:ext cx="69850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" name="Rectangle 122"/>
            <p:cNvSpPr>
              <a:spLocks noChangeArrowheads="1"/>
            </p:cNvSpPr>
            <p:nvPr/>
          </p:nvSpPr>
          <p:spPr bwMode="auto">
            <a:xfrm>
              <a:off x="1770063" y="37719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5" name="Rectangle 123"/>
            <p:cNvSpPr>
              <a:spLocks noChangeArrowheads="1"/>
            </p:cNvSpPr>
            <p:nvPr/>
          </p:nvSpPr>
          <p:spPr bwMode="auto">
            <a:xfrm>
              <a:off x="1373188" y="3660775"/>
              <a:ext cx="69850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6" name="Rectangle 124"/>
            <p:cNvSpPr>
              <a:spLocks noChangeArrowheads="1"/>
            </p:cNvSpPr>
            <p:nvPr/>
          </p:nvSpPr>
          <p:spPr bwMode="auto">
            <a:xfrm>
              <a:off x="1720850" y="39243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7" name="Rectangle 125"/>
            <p:cNvSpPr>
              <a:spLocks noChangeArrowheads="1"/>
            </p:cNvSpPr>
            <p:nvPr/>
          </p:nvSpPr>
          <p:spPr bwMode="auto">
            <a:xfrm>
              <a:off x="1635125" y="39830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8" name="Rectangle 126"/>
            <p:cNvSpPr>
              <a:spLocks noChangeArrowheads="1"/>
            </p:cNvSpPr>
            <p:nvPr/>
          </p:nvSpPr>
          <p:spPr bwMode="auto">
            <a:xfrm>
              <a:off x="1628775" y="38735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9" name="Rectangle 127"/>
            <p:cNvSpPr>
              <a:spLocks noChangeArrowheads="1"/>
            </p:cNvSpPr>
            <p:nvPr/>
          </p:nvSpPr>
          <p:spPr bwMode="auto">
            <a:xfrm>
              <a:off x="1485900" y="3736975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0" name="Rectangle 128"/>
            <p:cNvSpPr>
              <a:spLocks noChangeArrowheads="1"/>
            </p:cNvSpPr>
            <p:nvPr/>
          </p:nvSpPr>
          <p:spPr bwMode="auto">
            <a:xfrm>
              <a:off x="1706563" y="38560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1" name="Rectangle 129"/>
            <p:cNvSpPr>
              <a:spLocks noChangeArrowheads="1"/>
            </p:cNvSpPr>
            <p:nvPr/>
          </p:nvSpPr>
          <p:spPr bwMode="auto">
            <a:xfrm>
              <a:off x="1770063" y="3736975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2" name="Rectangle 130"/>
            <p:cNvSpPr>
              <a:spLocks noChangeArrowheads="1"/>
            </p:cNvSpPr>
            <p:nvPr/>
          </p:nvSpPr>
          <p:spPr bwMode="auto">
            <a:xfrm>
              <a:off x="1465263" y="3721100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3" name="Rectangle 131"/>
            <p:cNvSpPr>
              <a:spLocks noChangeArrowheads="1"/>
            </p:cNvSpPr>
            <p:nvPr/>
          </p:nvSpPr>
          <p:spPr bwMode="auto">
            <a:xfrm>
              <a:off x="1884363" y="4059238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" name="Rectangle 132"/>
            <p:cNvSpPr>
              <a:spLocks noChangeArrowheads="1"/>
            </p:cNvSpPr>
            <p:nvPr/>
          </p:nvSpPr>
          <p:spPr bwMode="auto">
            <a:xfrm>
              <a:off x="938213" y="3321050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5" name="Rectangle 133"/>
            <p:cNvSpPr>
              <a:spLocks noChangeArrowheads="1"/>
            </p:cNvSpPr>
            <p:nvPr/>
          </p:nvSpPr>
          <p:spPr bwMode="auto">
            <a:xfrm>
              <a:off x="2125663" y="4406900"/>
              <a:ext cx="71438" cy="8572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6" name="Rectangle 134"/>
            <p:cNvSpPr>
              <a:spLocks noChangeArrowheads="1"/>
            </p:cNvSpPr>
            <p:nvPr/>
          </p:nvSpPr>
          <p:spPr bwMode="auto">
            <a:xfrm>
              <a:off x="1208088" y="4043363"/>
              <a:ext cx="71438" cy="84138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08589" y="2304976"/>
            <a:ext cx="276564" cy="126958"/>
            <a:chOff x="7408589" y="2304976"/>
            <a:chExt cx="276564" cy="126958"/>
          </a:xfrm>
        </p:grpSpPr>
        <p:sp>
          <p:nvSpPr>
            <p:cNvPr id="1477" name="Rectangle 101"/>
            <p:cNvSpPr>
              <a:spLocks noChangeArrowheads="1"/>
            </p:cNvSpPr>
            <p:nvPr/>
          </p:nvSpPr>
          <p:spPr bwMode="auto">
            <a:xfrm>
              <a:off x="7408589" y="2323554"/>
              <a:ext cx="77147" cy="83785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8" name="Rectangle 686"/>
            <p:cNvSpPr>
              <a:spLocks noChangeArrowheads="1"/>
            </p:cNvSpPr>
            <p:nvPr/>
          </p:nvSpPr>
          <p:spPr bwMode="auto">
            <a:xfrm>
              <a:off x="7550501" y="2304976"/>
              <a:ext cx="134652" cy="12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25" dirty="0">
                  <a:solidFill>
                    <a:srgbClr val="000000"/>
                  </a:solidFill>
                  <a:latin typeface="Helvetica" panose="020B0604020202020204" pitchFamily="34" charset="0"/>
                </a:rPr>
                <a:t>ET</a:t>
              </a:r>
              <a:endParaRPr lang="en-US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573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Cementation Factors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128" y="1072034"/>
            <a:ext cx="154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Reefal Limestones</a:t>
            </a:r>
            <a:endParaRPr lang="en-US" sz="1400" dirty="0">
              <a:solidFill>
                <a:schemeClr val="bg1"/>
              </a:solidFill>
            </a:endParaRPr>
          </a:p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 (Ditia 2011)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2122" y="1079769"/>
            <a:ext cx="1271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 Carbonates </a:t>
            </a:r>
            <a:endParaRPr lang="en-US" sz="1400" dirty="0">
              <a:solidFill>
                <a:schemeClr val="bg1"/>
              </a:solidFill>
            </a:endParaRPr>
          </a:p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 (Verwer 2011)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2180" y="1187491"/>
            <a:ext cx="1283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  Stromatolites 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7176" y="1079769"/>
            <a:ext cx="122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 Travertine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and Tufa 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4068" y="1095158"/>
            <a:ext cx="17371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 Crystalline Dolomite </a:t>
            </a:r>
            <a:endParaRPr lang="en-US" sz="1400" dirty="0">
              <a:solidFill>
                <a:schemeClr val="bg1"/>
              </a:solidFill>
            </a:endParaRPr>
          </a:p>
          <a:p>
            <a:pPr algn="ctr" fontAlgn="b"/>
            <a:r>
              <a:rPr lang="en-US" sz="1100" b="1" dirty="0">
                <a:solidFill>
                  <a:schemeClr val="bg1"/>
                </a:solidFill>
              </a:rPr>
              <a:t> (crystal sizes 30-300mm)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7690" y="1187491"/>
            <a:ext cx="1250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VM Mudstone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07"/>
          <a:stretch/>
        </p:blipFill>
        <p:spPr bwMode="auto">
          <a:xfrm>
            <a:off x="1575922" y="1640991"/>
            <a:ext cx="1405008" cy="131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101003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9"/>
          <a:stretch/>
        </p:blipFill>
        <p:spPr bwMode="auto">
          <a:xfrm>
            <a:off x="4567227" y="1640991"/>
            <a:ext cx="1404119" cy="131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trom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541"/>
          <a:stretch/>
        </p:blipFill>
        <p:spPr bwMode="auto">
          <a:xfrm>
            <a:off x="3067065" y="1640991"/>
            <a:ext cx="1414027" cy="131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94" t="49717"/>
          <a:stretch/>
        </p:blipFill>
        <p:spPr bwMode="auto">
          <a:xfrm>
            <a:off x="116029" y="1640991"/>
            <a:ext cx="1373758" cy="1317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6057481" y="1640991"/>
            <a:ext cx="1405632" cy="1317780"/>
            <a:chOff x="7307671" y="2000308"/>
            <a:chExt cx="1533525" cy="1436018"/>
          </a:xfrm>
        </p:grpSpPr>
        <p:pic>
          <p:nvPicPr>
            <p:cNvPr id="16" name="Picture 15" descr="crystalsize_2thin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5" t="32289" r="56625" b="37822"/>
            <a:stretch/>
          </p:blipFill>
          <p:spPr bwMode="auto">
            <a:xfrm>
              <a:off x="7307671" y="2000308"/>
              <a:ext cx="1533525" cy="1436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crystalsize_2thin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9" t="22601" r="35169" b="43894"/>
            <a:stretch/>
          </p:blipFill>
          <p:spPr bwMode="auto">
            <a:xfrm>
              <a:off x="8060146" y="2017100"/>
              <a:ext cx="781050" cy="14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4503" t="2728" r="33909" b="50264"/>
          <a:stretch/>
        </p:blipFill>
        <p:spPr>
          <a:xfrm>
            <a:off x="7549247" y="1640990"/>
            <a:ext cx="1436462" cy="13177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16348" y="3009509"/>
            <a:ext cx="1371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m = 2.11 - 5.29 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2029" y="3009509"/>
            <a:ext cx="128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b="1" dirty="0">
                <a:solidFill>
                  <a:schemeClr val="bg1"/>
                </a:solidFill>
              </a:rPr>
              <a:t>  m = 1.7 - 4.14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4785" y="3009509"/>
            <a:ext cx="1096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b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 = 1.9 - 5.8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28180" y="3009509"/>
            <a:ext cx="163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 = 1.75 - 3.01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31269" y="3009509"/>
            <a:ext cx="1433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m = 1.13 - 2.96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184104" y="3702601"/>
            <a:ext cx="737358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Mudstones and Crystalline Dolomite have a narrow range and very low m</a:t>
            </a:r>
          </a:p>
          <a:p>
            <a:r>
              <a:rPr lang="en-US" b="1" dirty="0">
                <a:solidFill>
                  <a:schemeClr val="bg1"/>
                </a:solidFill>
              </a:rPr>
              <a:t>Crystalline Dolomite have a narrow range and still low m</a:t>
            </a:r>
          </a:p>
          <a:p>
            <a:r>
              <a:rPr lang="en-US" b="1" dirty="0">
                <a:solidFill>
                  <a:schemeClr val="bg1"/>
                </a:solidFill>
              </a:rPr>
              <a:t>Stromatolites have a narrow range and higher m</a:t>
            </a:r>
          </a:p>
          <a:p>
            <a:r>
              <a:rPr lang="en-US" b="1" dirty="0">
                <a:solidFill>
                  <a:schemeClr val="bg1"/>
                </a:solidFill>
              </a:rPr>
              <a:t>Travertine and Reefal Limestones have a wide range and often very high 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0816" y="3009509"/>
            <a:ext cx="118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b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 = 2.1 – 3.8</a:t>
            </a:r>
          </a:p>
        </p:txBody>
      </p:sp>
    </p:spTree>
    <p:extLst>
      <p:ext uri="{BB962C8B-B14F-4D97-AF65-F5344CB8AC3E}">
        <p14:creationId xmlns:p14="http://schemas.microsoft.com/office/powerpoint/2010/main" val="20535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73D-7350-7148-800E-2230C114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51" y="78553"/>
            <a:ext cx="7375813" cy="555292"/>
          </a:xfrm>
        </p:spPr>
        <p:txBody>
          <a:bodyPr/>
          <a:lstStyle/>
          <a:p>
            <a:r>
              <a:rPr lang="en-US" dirty="0"/>
              <a:t>Stiff rock frames. What is it, and what creates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4E1B7-B4BB-234F-B6BB-D30ABBBF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42516"/>
            <a:ext cx="3980906" cy="3317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466E7E-3144-CB95-49F1-835B31868301}"/>
              </a:ext>
            </a:extLst>
          </p:cNvPr>
          <p:cNvSpPr txBox="1"/>
          <p:nvPr/>
        </p:nvSpPr>
        <p:spPr>
          <a:xfrm>
            <a:off x="234006" y="1224780"/>
            <a:ext cx="3786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High velocity at a given porosity is possible if pore compressibility is low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Stiff frames occur in rocks with </a:t>
            </a:r>
            <a:r>
              <a:rPr lang="en-US" dirty="0" err="1"/>
              <a:t>vugs</a:t>
            </a:r>
            <a:r>
              <a:rPr lang="en-US" dirty="0"/>
              <a:t> or molds, but also in rocks with interparticle and </a:t>
            </a:r>
            <a:r>
              <a:rPr lang="en-US" dirty="0" err="1"/>
              <a:t>intercrystalline</a:t>
            </a:r>
            <a:r>
              <a:rPr lang="en-US" dirty="0"/>
              <a:t> porosity.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From the latter, stiff frames can be produced by contact cementation (Dvorkin and Nur, 1996)</a:t>
            </a:r>
          </a:p>
        </p:txBody>
      </p:sp>
    </p:spTree>
    <p:extLst>
      <p:ext uri="{BB962C8B-B14F-4D97-AF65-F5344CB8AC3E}">
        <p14:creationId xmlns:p14="http://schemas.microsoft.com/office/powerpoint/2010/main" val="241301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07993D-9C8B-1EB6-3DD7-1640135F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A1640C-AB03-08D2-0CD0-E63E381B7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7" y="1087104"/>
            <a:ext cx="4957812" cy="3251434"/>
          </a:xfrm>
          <a:custGeom>
            <a:avLst/>
            <a:gdLst>
              <a:gd name="connsiteX0" fmla="*/ -17 w 4957812"/>
              <a:gd name="connsiteY0" fmla="*/ -28 h 3251434"/>
              <a:gd name="connsiteX1" fmla="*/ 4957796 w 4957812"/>
              <a:gd name="connsiteY1" fmla="*/ -28 h 3251434"/>
              <a:gd name="connsiteX2" fmla="*/ 4957796 w 4957812"/>
              <a:gd name="connsiteY2" fmla="*/ 3251407 h 3251434"/>
              <a:gd name="connsiteX3" fmla="*/ -17 w 4957812"/>
              <a:gd name="connsiteY3" fmla="*/ 3251407 h 325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7812" h="3251434">
                <a:moveTo>
                  <a:pt x="-17" y="-28"/>
                </a:moveTo>
                <a:lnTo>
                  <a:pt x="4957796" y="-28"/>
                </a:lnTo>
                <a:lnTo>
                  <a:pt x="4957796" y="3251407"/>
                </a:lnTo>
                <a:lnTo>
                  <a:pt x="-17" y="3251407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6485A34-94D1-B1A9-816D-BAC12082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2967" y="2801983"/>
            <a:ext cx="1162096" cy="2109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0C3442-C2A7-062B-F3BC-B8058C91EBF4}"/>
              </a:ext>
            </a:extLst>
          </p:cNvPr>
          <p:cNvSpPr txBox="1"/>
          <p:nvPr/>
        </p:nvSpPr>
        <p:spPr>
          <a:xfrm>
            <a:off x="310811" y="690545"/>
            <a:ext cx="4906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Acoustic Velocity, Electrical Resistivity, and Permeability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FC6DC-9F20-16E8-5154-8485FEE27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948" y="1029099"/>
            <a:ext cx="2486841" cy="339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8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87AC13-06FE-435E-0BB3-535D82A0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44"/>
          <a:stretch/>
        </p:blipFill>
        <p:spPr>
          <a:xfrm>
            <a:off x="3028790" y="800264"/>
            <a:ext cx="3325100" cy="2041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DAF55-7053-ECEA-2E9E-B7D26C0E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i="0" u="none" strike="noStrike" baseline="0" dirty="0"/>
              <a:t>Cementation Theory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66546-CAAB-CAAE-F92B-F2D70A9B0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6"/>
          <a:stretch/>
        </p:blipFill>
        <p:spPr>
          <a:xfrm>
            <a:off x="98561" y="800264"/>
            <a:ext cx="2930229" cy="2041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2ED80-87C5-E453-CA30-D98DB39506CB}"/>
              </a:ext>
            </a:extLst>
          </p:cNvPr>
          <p:cNvSpPr txBox="1"/>
          <p:nvPr/>
        </p:nvSpPr>
        <p:spPr>
          <a:xfrm>
            <a:off x="7314673" y="4794555"/>
            <a:ext cx="1864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</a:rPr>
              <a:t>Dvorkin</a:t>
            </a:r>
            <a:r>
              <a:rPr lang="en-US" sz="1600" i="1" dirty="0">
                <a:solidFill>
                  <a:schemeClr val="bg1"/>
                </a:solidFill>
              </a:rPr>
              <a:t> &amp; Nur, 1996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3B05E-5742-04AE-BA3A-8CDCE68C57C6}"/>
              </a:ext>
            </a:extLst>
          </p:cNvPr>
          <p:cNvGrpSpPr/>
          <p:nvPr/>
        </p:nvGrpSpPr>
        <p:grpSpPr>
          <a:xfrm>
            <a:off x="165659" y="2953238"/>
            <a:ext cx="6387541" cy="1046440"/>
            <a:chOff x="165659" y="2953238"/>
            <a:chExt cx="6387541" cy="10464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FCB603-FEC0-B5A2-6A6E-19D26EEDD9B2}"/>
                </a:ext>
              </a:extLst>
            </p:cNvPr>
            <p:cNvSpPr txBox="1"/>
            <p:nvPr/>
          </p:nvSpPr>
          <p:spPr>
            <a:xfrm>
              <a:off x="217464" y="3538013"/>
              <a:ext cx="633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Grains interact through cement that strengthen the most compliant part of the pore space — </a:t>
              </a:r>
              <a:r>
                <a:rPr lang="en-US" sz="1200" b="1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grain contacts</a:t>
              </a:r>
              <a:r>
                <a:rPr lang="en-US" sz="12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FA0136-04BD-30DA-2B66-E2E3661CF2D6}"/>
                </a:ext>
              </a:extLst>
            </p:cNvPr>
            <p:cNvSpPr txBox="1"/>
            <p:nvPr/>
          </p:nvSpPr>
          <p:spPr>
            <a:xfrm>
              <a:off x="165659" y="2953238"/>
              <a:ext cx="61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cementation scheme 1, first and foremost, increases rock stiffness due to increased grain-to-grain contact strength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067F9DE-EDD7-3DB1-7FC1-E4A894E6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92" y="800263"/>
            <a:ext cx="2627947" cy="3279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749175-05C5-70BE-2B57-FD9E6B6889F1}"/>
              </a:ext>
            </a:extLst>
          </p:cNvPr>
          <p:cNvSpPr txBox="1"/>
          <p:nvPr/>
        </p:nvSpPr>
        <p:spPr>
          <a:xfrm>
            <a:off x="1062718" y="4191577"/>
            <a:ext cx="6748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practical conclusion is that high porosity — high velocity </a:t>
            </a:r>
          </a:p>
          <a:p>
            <a:r>
              <a:rPr lang="en-US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 well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cemented </a:t>
            </a:r>
            <a:r>
              <a:rPr lang="en-US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 contacts and </a:t>
            </a:r>
          </a:p>
          <a:p>
            <a:r>
              <a:rPr lang="en-US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mechanically strong and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potential reservoir </a:t>
            </a:r>
            <a:r>
              <a:rPr lang="en-US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6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0" name="Picture 15279">
            <a:extLst>
              <a:ext uri="{FF2B5EF4-FFF2-40B4-BE49-F238E27FC236}">
                <a16:creationId xmlns:a16="http://schemas.microsoft.com/office/drawing/2014/main" id="{9454ABA3-2661-F7ED-DB7F-7302F2BBD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2" t="16615" r="12097" b="5628"/>
          <a:stretch/>
        </p:blipFill>
        <p:spPr>
          <a:xfrm>
            <a:off x="3667977" y="1194108"/>
            <a:ext cx="5403287" cy="3735213"/>
          </a:xfrm>
          <a:prstGeom prst="rect">
            <a:avLst/>
          </a:prstGeom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82DA7FA5-6319-D9CE-6C08-E3E62481D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Quantification of Pore Structure</a:t>
            </a:r>
          </a:p>
        </p:txBody>
      </p:sp>
      <p:sp>
        <p:nvSpPr>
          <p:cNvPr id="13317" name="Rectangle 8">
            <a:extLst>
              <a:ext uri="{FF2B5EF4-FFF2-40B4-BE49-F238E27FC236}">
                <a16:creationId xmlns:a16="http://schemas.microsoft.com/office/drawing/2014/main" id="{8073B789-0861-A464-F123-5D24E3596D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2813" y="2861021"/>
            <a:ext cx="3382491" cy="1603375"/>
          </a:xfrm>
          <a:noFill/>
        </p:spPr>
        <p:txBody>
          <a:bodyPr/>
          <a:lstStyle/>
          <a:p>
            <a:pPr marL="365760" lvl="1"/>
            <a:r>
              <a:rPr lang="en-US" altLang="en-US" sz="1600" dirty="0">
                <a:solidFill>
                  <a:schemeClr val="tx1"/>
                </a:solidFill>
              </a:rPr>
              <a:t>Produce </a:t>
            </a:r>
            <a:r>
              <a:rPr lang="en-US" altLang="en-US" sz="1600" u="sng" dirty="0">
                <a:solidFill>
                  <a:schemeClr val="tx1"/>
                </a:solidFill>
              </a:rPr>
              <a:t>quantitative description </a:t>
            </a:r>
            <a:r>
              <a:rPr lang="en-US" altLang="en-US" sz="1600" dirty="0">
                <a:solidFill>
                  <a:schemeClr val="tx1"/>
                </a:solidFill>
              </a:rPr>
              <a:t>of pore systems characteristics.</a:t>
            </a:r>
          </a:p>
          <a:p>
            <a:pPr marL="365760" lvl="1"/>
            <a:r>
              <a:rPr lang="en-US" altLang="en-US" sz="1600" dirty="0">
                <a:solidFill>
                  <a:schemeClr val="tx1"/>
                </a:solidFill>
              </a:rPr>
              <a:t>Explain variation in elastic parameters using DIA parameters.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ACBC1C-AC48-2673-62DC-663944A3DDF2}"/>
              </a:ext>
            </a:extLst>
          </p:cNvPr>
          <p:cNvGrpSpPr/>
          <p:nvPr/>
        </p:nvGrpSpPr>
        <p:grpSpPr>
          <a:xfrm>
            <a:off x="192814" y="793524"/>
            <a:ext cx="5029200" cy="1828801"/>
            <a:chOff x="1543050" y="1143000"/>
            <a:chExt cx="5029200" cy="1828801"/>
          </a:xfrm>
        </p:grpSpPr>
        <p:pic>
          <p:nvPicPr>
            <p:cNvPr id="13315" name="Picture 4">
              <a:extLst>
                <a:ext uri="{FF2B5EF4-FFF2-40B4-BE49-F238E27FC236}">
                  <a16:creationId xmlns:a16="http://schemas.microsoft.com/office/drawing/2014/main" id="{4817A136-B3CD-8E40-1055-A3CCEC98D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" t="23940" b="4239"/>
            <a:stretch>
              <a:fillRect/>
            </a:stretch>
          </p:blipFill>
          <p:spPr bwMode="auto">
            <a:xfrm>
              <a:off x="1543050" y="1143000"/>
              <a:ext cx="50292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6" name="Picture 6">
              <a:extLst>
                <a:ext uri="{FF2B5EF4-FFF2-40B4-BE49-F238E27FC236}">
                  <a16:creationId xmlns:a16="http://schemas.microsoft.com/office/drawing/2014/main" id="{1BF9EC93-629B-289B-09CC-E5C79C778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050" y="1375173"/>
              <a:ext cx="2800350" cy="1596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96599-8C6E-B9A5-B0BD-9FF240E15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786" y="749029"/>
            <a:ext cx="4501213" cy="234348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E1A48D1-81FE-65B2-2577-F04F0968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Linking Pore Structure and Frame Flexibility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3A7D1-A0D4-5DA8-D3ED-565C83473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786" y="715840"/>
            <a:ext cx="4414357" cy="3678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89643-D934-1BDB-2AC8-E3DDC0CED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6" y="868788"/>
            <a:ext cx="3945540" cy="641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8C11A-A9CB-3A1B-EBD6-709937F72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6" y="1512212"/>
            <a:ext cx="3784914" cy="880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9F1DB4-A01D-A873-B2D0-958C627FDA25}"/>
              </a:ext>
            </a:extLst>
          </p:cNvPr>
          <p:cNvSpPr txBox="1"/>
          <p:nvPr/>
        </p:nvSpPr>
        <p:spPr>
          <a:xfrm>
            <a:off x="72736" y="658742"/>
            <a:ext cx="3361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baseline="0">
                <a:solidFill>
                  <a:srgbClr val="0A80BB"/>
                </a:solidFill>
                <a:latin typeface="CharisSIL"/>
              </a:rPr>
              <a:t>Marine and Petroleum Geology 155 (2023) 106359</a:t>
            </a:r>
            <a:endParaRPr lang="en-US" sz="12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E6DB9-3DFA-07D2-D18C-02486EC0A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8145"/>
            <a:ext cx="4859383" cy="23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704F5-7753-7560-7778-009A24C75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ADE943-AD65-20EA-C6FB-8F7F64AFEB2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sz="3200" dirty="0"/>
              <a:t>Key Points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CE0230-8B81-4F02-0CB5-544F673FC76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0771" y="744927"/>
            <a:ext cx="8455222" cy="4127860"/>
          </a:xfrm>
        </p:spPr>
        <p:txBody>
          <a:bodyPr>
            <a:noAutofit/>
          </a:bodyPr>
          <a:lstStyle/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458925-46E7-19AF-10B4-69BFA20E5233}"/>
              </a:ext>
            </a:extLst>
          </p:cNvPr>
          <p:cNvGrpSpPr/>
          <p:nvPr/>
        </p:nvGrpSpPr>
        <p:grpSpPr>
          <a:xfrm>
            <a:off x="8102730" y="31328"/>
            <a:ext cx="1000064" cy="562026"/>
            <a:chOff x="8074483" y="83741"/>
            <a:chExt cx="1000064" cy="5620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59BF28-1744-89C3-6FAD-5E1B7772B2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4483" y="83741"/>
              <a:ext cx="1000064" cy="457200"/>
            </a:xfrm>
            <a:prstGeom prst="rect">
              <a:avLst/>
            </a:prstGeom>
          </p:spPr>
        </p:pic>
        <p:sp>
          <p:nvSpPr>
            <p:cNvPr id="4" name="TextBox 78">
              <a:extLst>
                <a:ext uri="{FF2B5EF4-FFF2-40B4-BE49-F238E27FC236}">
                  <a16:creationId xmlns:a16="http://schemas.microsoft.com/office/drawing/2014/main" id="{42F846C5-827D-87C7-5800-FE67B541604E}"/>
                </a:ext>
              </a:extLst>
            </p:cNvPr>
            <p:cNvSpPr txBox="1"/>
            <p:nvPr userDrawn="1"/>
          </p:nvSpPr>
          <p:spPr bwMode="auto">
            <a:xfrm>
              <a:off x="8209089" y="568823"/>
              <a:ext cx="705321" cy="76944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spAutoFit/>
            </a:bodyPr>
            <a:lstStyle/>
            <a:p>
              <a:pPr>
                <a:defRPr/>
              </a:pP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Ralf J. Weger</a:t>
              </a:r>
              <a:r>
                <a:rPr lang="en-US" sz="500" b="1" i="1" baseline="0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500" b="1" i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2024</a:t>
              </a:r>
              <a:endParaRPr lang="es-AR" sz="5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21AC30F-0F63-A416-A2A2-F9E6EB4E88FF}"/>
              </a:ext>
            </a:extLst>
          </p:cNvPr>
          <p:cNvSpPr txBox="1">
            <a:spLocks noChangeArrowheads="1"/>
          </p:cNvSpPr>
          <p:nvPr/>
        </p:nvSpPr>
        <p:spPr>
          <a:xfrm>
            <a:off x="434717" y="806569"/>
            <a:ext cx="8291271" cy="4059345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 dirty="0"/>
              <a:t>Simple Pores = High Velocity/Permeability:</a:t>
            </a:r>
            <a:r>
              <a:rPr lang="en-US" sz="2000" dirty="0"/>
              <a:t>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1600" dirty="0"/>
              <a:t>Rocks with large pores and simple pore geometries have high acoustic velocity and </a:t>
            </a:r>
            <a:r>
              <a:rPr lang="en-US" sz="1600" b="1" i="1" dirty="0"/>
              <a:t>generally</a:t>
            </a:r>
            <a:r>
              <a:rPr lang="en-US" sz="1600" dirty="0"/>
              <a:t> high permeability.</a:t>
            </a:r>
          </a:p>
          <a:p>
            <a:pPr>
              <a:spcAft>
                <a:spcPts val="1200"/>
              </a:spcAft>
            </a:pPr>
            <a:r>
              <a:rPr lang="en-US" sz="2000" dirty="0" err="1"/>
              <a:t>Oomoldic</a:t>
            </a:r>
            <a:r>
              <a:rPr lang="en-US" sz="2000" dirty="0"/>
              <a:t>/</a:t>
            </a:r>
            <a:r>
              <a:rPr lang="en-US" sz="2000" dirty="0" err="1"/>
              <a:t>moldic</a:t>
            </a:r>
            <a:r>
              <a:rPr lang="en-US" sz="2000" dirty="0"/>
              <a:t> pores (dissolved grains) are simple (e.g. high velocity) but isolated, causing </a:t>
            </a:r>
            <a:r>
              <a:rPr lang="en-US" sz="2000" b="1" dirty="0"/>
              <a:t>low permeability</a:t>
            </a:r>
            <a:r>
              <a:rPr lang="en-US" sz="20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Low-perm </a:t>
            </a:r>
            <a:r>
              <a:rPr lang="en-US" sz="2000" dirty="0" err="1"/>
              <a:t>moldic</a:t>
            </a:r>
            <a:r>
              <a:rPr lang="en-US" sz="2000" dirty="0"/>
              <a:t> rocks are rare in calcite (greenhouse times) but more common in aragonite (icehouse times).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Isolated </a:t>
            </a:r>
            <a:r>
              <a:rPr lang="en-US" sz="2000" dirty="0" err="1"/>
              <a:t>moldic</a:t>
            </a:r>
            <a:r>
              <a:rPr lang="en-US" sz="2000" dirty="0"/>
              <a:t> pores cause </a:t>
            </a:r>
            <a:r>
              <a:rPr lang="en-US" sz="2000" b="1" dirty="0"/>
              <a:t>high resistivity</a:t>
            </a:r>
            <a:r>
              <a:rPr lang="en-US" sz="2000" dirty="0"/>
              <a:t> (low conductivity), identifying low permeability.</a:t>
            </a:r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979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28678-1587-4C03-C400-B548569A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Velocity-Porosity colored by Geometry</a:t>
            </a:r>
          </a:p>
        </p:txBody>
      </p:sp>
      <p:sp>
        <p:nvSpPr>
          <p:cNvPr id="1385" name="Rectangle 5">
            <a:extLst>
              <a:ext uri="{FF2B5EF4-FFF2-40B4-BE49-F238E27FC236}">
                <a16:creationId xmlns:a16="http://schemas.microsoft.com/office/drawing/2014/main" id="{0041590B-6DB8-7F15-51E3-8E77C1264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335" y="1465264"/>
            <a:ext cx="3050069" cy="2471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36" name="Group 2235">
            <a:extLst>
              <a:ext uri="{FF2B5EF4-FFF2-40B4-BE49-F238E27FC236}">
                <a16:creationId xmlns:a16="http://schemas.microsoft.com/office/drawing/2014/main" id="{A7AF1604-2079-4C9A-4CCD-E0DA7CC16B05}"/>
              </a:ext>
            </a:extLst>
          </p:cNvPr>
          <p:cNvGrpSpPr/>
          <p:nvPr/>
        </p:nvGrpSpPr>
        <p:grpSpPr>
          <a:xfrm>
            <a:off x="1263022" y="3906794"/>
            <a:ext cx="3093943" cy="536620"/>
            <a:chOff x="1166978" y="3567114"/>
            <a:chExt cx="2663495" cy="461962"/>
          </a:xfrm>
        </p:grpSpPr>
        <p:sp>
          <p:nvSpPr>
            <p:cNvPr id="1388" name="Line 8">
              <a:extLst>
                <a:ext uri="{FF2B5EF4-FFF2-40B4-BE49-F238E27FC236}">
                  <a16:creationId xmlns:a16="http://schemas.microsoft.com/office/drawing/2014/main" id="{4A920A85-EDF7-0F91-2647-B7304BD2CD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6863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9" name="Line 9">
              <a:extLst>
                <a:ext uri="{FF2B5EF4-FFF2-40B4-BE49-F238E27FC236}">
                  <a16:creationId xmlns:a16="http://schemas.microsoft.com/office/drawing/2014/main" id="{BA3F7659-8C70-6BFA-0D77-F900B128A9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43101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0" name="Line 10">
              <a:extLst>
                <a:ext uri="{FF2B5EF4-FFF2-40B4-BE49-F238E27FC236}">
                  <a16:creationId xmlns:a16="http://schemas.microsoft.com/office/drawing/2014/main" id="{BC7AE6AF-7F6E-6B27-A0FB-2B39CFDA48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7751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1" name="Line 11">
              <a:extLst>
                <a:ext uri="{FF2B5EF4-FFF2-40B4-BE49-F238E27FC236}">
                  <a16:creationId xmlns:a16="http://schemas.microsoft.com/office/drawing/2014/main" id="{A840C777-31EE-66AD-2DE6-E4C26664BD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3988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2" name="Line 12">
              <a:extLst>
                <a:ext uri="{FF2B5EF4-FFF2-40B4-BE49-F238E27FC236}">
                  <a16:creationId xmlns:a16="http://schemas.microsoft.com/office/drawing/2014/main" id="{AD1A8988-DDCF-1439-A067-DE375F7E8E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8638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3" name="Line 13">
              <a:extLst>
                <a:ext uri="{FF2B5EF4-FFF2-40B4-BE49-F238E27FC236}">
                  <a16:creationId xmlns:a16="http://schemas.microsoft.com/office/drawing/2014/main" id="{E94488B2-2699-470B-B265-D822AB7CD1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3288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31" name="Group 2230">
              <a:extLst>
                <a:ext uri="{FF2B5EF4-FFF2-40B4-BE49-F238E27FC236}">
                  <a16:creationId xmlns:a16="http://schemas.microsoft.com/office/drawing/2014/main" id="{816A3CCE-D548-7902-BFD8-89ACC32D52F8}"/>
                </a:ext>
              </a:extLst>
            </p:cNvPr>
            <p:cNvGrpSpPr/>
            <p:nvPr/>
          </p:nvGrpSpPr>
          <p:grpSpPr>
            <a:xfrm>
              <a:off x="1166978" y="3624264"/>
              <a:ext cx="2663495" cy="153888"/>
              <a:chOff x="1165226" y="3638551"/>
              <a:chExt cx="2697208" cy="153888"/>
            </a:xfrm>
          </p:grpSpPr>
          <p:sp>
            <p:nvSpPr>
              <p:cNvPr id="1395" name="Rectangle 15">
                <a:extLst>
                  <a:ext uri="{FF2B5EF4-FFF2-40B4-BE49-F238E27FC236}">
                    <a16:creationId xmlns:a16="http://schemas.microsoft.com/office/drawing/2014/main" id="{F6515335-2160-833D-4D43-7C6C4F2C3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226" y="3638551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6" name="Rectangle 16">
                <a:extLst>
                  <a:ext uri="{FF2B5EF4-FFF2-40B4-BE49-F238E27FC236}">
                    <a16:creationId xmlns:a16="http://schemas.microsoft.com/office/drawing/2014/main" id="{7AE30633-0C29-6A34-850D-7EA51650F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876" y="3638551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7" name="Rectangle 17">
                <a:extLst>
                  <a:ext uri="{FF2B5EF4-FFF2-40B4-BE49-F238E27FC236}">
                    <a16:creationId xmlns:a16="http://schemas.microsoft.com/office/drawing/2014/main" id="{979BBDCB-0290-9372-00DE-BC9862DEF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0238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8" name="Rectangle 18">
                <a:extLst>
                  <a:ext uri="{FF2B5EF4-FFF2-40B4-BE49-F238E27FC236}">
                    <a16:creationId xmlns:a16="http://schemas.microsoft.com/office/drawing/2014/main" id="{50BDBCCE-7173-F06D-0372-059D7ADC2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301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15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9" name="Rectangle 19">
                <a:extLst>
                  <a:ext uri="{FF2B5EF4-FFF2-40B4-BE49-F238E27FC236}">
                    <a16:creationId xmlns:a16="http://schemas.microsoft.com/office/drawing/2014/main" id="{4B4F43FE-213B-7C92-CD6A-396838B5A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363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0" name="Rectangle 20">
                <a:extLst>
                  <a:ext uri="{FF2B5EF4-FFF2-40B4-BE49-F238E27FC236}">
                    <a16:creationId xmlns:a16="http://schemas.microsoft.com/office/drawing/2014/main" id="{980A6D7C-E97F-B5AB-7967-A1B1FD67B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9426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25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1" name="Rectangle 21">
                <a:extLst>
                  <a:ext uri="{FF2B5EF4-FFF2-40B4-BE49-F238E27FC236}">
                    <a16:creationId xmlns:a16="http://schemas.microsoft.com/office/drawing/2014/main" id="{233A554B-B42A-AF0D-CBC3-9EEA48B2F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838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2" name="Rectangle 22">
                <a:extLst>
                  <a:ext uri="{FF2B5EF4-FFF2-40B4-BE49-F238E27FC236}">
                    <a16:creationId xmlns:a16="http://schemas.microsoft.com/office/drawing/2014/main" id="{2CA6BD42-B8C6-E9A1-1D87-1A69468A6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1370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35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33" name="TextBox 2232">
              <a:extLst>
                <a:ext uri="{FF2B5EF4-FFF2-40B4-BE49-F238E27FC236}">
                  <a16:creationId xmlns:a16="http://schemas.microsoft.com/office/drawing/2014/main" id="{CA9644DF-8658-F317-D003-E611F4D6BA21}"/>
                </a:ext>
              </a:extLst>
            </p:cNvPr>
            <p:cNvSpPr txBox="1"/>
            <p:nvPr/>
          </p:nvSpPr>
          <p:spPr>
            <a:xfrm>
              <a:off x="1957389" y="3752077"/>
              <a:ext cx="951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Porosity (%)</a:t>
              </a:r>
            </a:p>
          </p:txBody>
        </p:sp>
      </p:grpSp>
      <p:grpSp>
        <p:nvGrpSpPr>
          <p:cNvPr id="2235" name="Group 2234">
            <a:extLst>
              <a:ext uri="{FF2B5EF4-FFF2-40B4-BE49-F238E27FC236}">
                <a16:creationId xmlns:a16="http://schemas.microsoft.com/office/drawing/2014/main" id="{62B29BC7-FB43-57BE-CD19-50B18466A17A}"/>
              </a:ext>
            </a:extLst>
          </p:cNvPr>
          <p:cNvGrpSpPr/>
          <p:nvPr/>
        </p:nvGrpSpPr>
        <p:grpSpPr>
          <a:xfrm>
            <a:off x="572684" y="1778810"/>
            <a:ext cx="751001" cy="1825499"/>
            <a:chOff x="572684" y="1735188"/>
            <a:chExt cx="646517" cy="1571525"/>
          </a:xfrm>
        </p:grpSpPr>
        <p:sp>
          <p:nvSpPr>
            <p:cNvPr id="1405" name="Line 25">
              <a:extLst>
                <a:ext uri="{FF2B5EF4-FFF2-40B4-BE49-F238E27FC236}">
                  <a16:creationId xmlns:a16="http://schemas.microsoft.com/office/drawing/2014/main" id="{CAD28E4E-8E1B-40BB-C92E-94BD64A50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3238501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" name="Line 26">
              <a:extLst>
                <a:ext uri="{FF2B5EF4-FFF2-40B4-BE49-F238E27FC236}">
                  <a16:creationId xmlns:a16="http://schemas.microsoft.com/office/drawing/2014/main" id="{34699E92-C556-524A-9ABF-336260888A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2882901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" name="Line 27">
              <a:extLst>
                <a:ext uri="{FF2B5EF4-FFF2-40B4-BE49-F238E27FC236}">
                  <a16:creationId xmlns:a16="http://schemas.microsoft.com/office/drawing/2014/main" id="{3381B68F-FD03-2BC0-7C67-A2DD86F9B8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2528889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Line 28">
              <a:extLst>
                <a:ext uri="{FF2B5EF4-FFF2-40B4-BE49-F238E27FC236}">
                  <a16:creationId xmlns:a16="http://schemas.microsoft.com/office/drawing/2014/main" id="{D5E2D23C-61B3-B0D0-7921-DB301D0DE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2174876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Line 29">
              <a:extLst>
                <a:ext uri="{FF2B5EF4-FFF2-40B4-BE49-F238E27FC236}">
                  <a16:creationId xmlns:a16="http://schemas.microsoft.com/office/drawing/2014/main" id="{127F0DD1-BED8-7495-F329-387B33B94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1819276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32" name="Group 2231">
              <a:extLst>
                <a:ext uri="{FF2B5EF4-FFF2-40B4-BE49-F238E27FC236}">
                  <a16:creationId xmlns:a16="http://schemas.microsoft.com/office/drawing/2014/main" id="{B9B688FE-D196-8E08-C0BE-7450E2B11763}"/>
                </a:ext>
              </a:extLst>
            </p:cNvPr>
            <p:cNvGrpSpPr/>
            <p:nvPr/>
          </p:nvGrpSpPr>
          <p:grpSpPr>
            <a:xfrm>
              <a:off x="883918" y="1735188"/>
              <a:ext cx="282129" cy="1571525"/>
              <a:chOff x="954137" y="1773239"/>
              <a:chExt cx="282129" cy="1571525"/>
            </a:xfrm>
          </p:grpSpPr>
          <p:sp>
            <p:nvSpPr>
              <p:cNvPr id="2052" name="Rectangle 32">
                <a:extLst>
                  <a:ext uri="{FF2B5EF4-FFF2-40B4-BE49-F238E27FC236}">
                    <a16:creationId xmlns:a16="http://schemas.microsoft.com/office/drawing/2014/main" id="{A4C9C1DC-EE76-7C1C-CF4A-9EEC8945E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3190876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3000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3" name="Rectangle 33">
                <a:extLst>
                  <a:ext uri="{FF2B5EF4-FFF2-40B4-BE49-F238E27FC236}">
                    <a16:creationId xmlns:a16="http://schemas.microsoft.com/office/drawing/2014/main" id="{F5274B76-FB6C-5DE7-2BF7-1768389DC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2836864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4000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4" name="Rectangle 34">
                <a:extLst>
                  <a:ext uri="{FF2B5EF4-FFF2-40B4-BE49-F238E27FC236}">
                    <a16:creationId xmlns:a16="http://schemas.microsoft.com/office/drawing/2014/main" id="{75576F94-2655-8AA3-7FC7-F4461513F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2482851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5000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5" name="Rectangle 35">
                <a:extLst>
                  <a:ext uri="{FF2B5EF4-FFF2-40B4-BE49-F238E27FC236}">
                    <a16:creationId xmlns:a16="http://schemas.microsoft.com/office/drawing/2014/main" id="{3918C0AD-BD7F-11DD-8365-7D1D3FA09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2127251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6000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56" name="Rectangle 36">
                <a:extLst>
                  <a:ext uri="{FF2B5EF4-FFF2-40B4-BE49-F238E27FC236}">
                    <a16:creationId xmlns:a16="http://schemas.microsoft.com/office/drawing/2014/main" id="{9D799C81-D84B-1FC1-1D71-58CAC8A7D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1773239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7000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34" name="TextBox 2233">
              <a:extLst>
                <a:ext uri="{FF2B5EF4-FFF2-40B4-BE49-F238E27FC236}">
                  <a16:creationId xmlns:a16="http://schemas.microsoft.com/office/drawing/2014/main" id="{945E840A-D57B-0175-3C5A-870E49180FC3}"/>
                </a:ext>
              </a:extLst>
            </p:cNvPr>
            <p:cNvSpPr txBox="1"/>
            <p:nvPr/>
          </p:nvSpPr>
          <p:spPr>
            <a:xfrm rot="16200000">
              <a:off x="174402" y="2440981"/>
              <a:ext cx="10735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Velocity (m/s)</a:t>
              </a:r>
            </a:p>
          </p:txBody>
        </p:sp>
      </p:grpSp>
      <p:sp>
        <p:nvSpPr>
          <p:cNvPr id="1989" name="Rectangle 306">
            <a:extLst>
              <a:ext uri="{FF2B5EF4-FFF2-40B4-BE49-F238E27FC236}">
                <a16:creationId xmlns:a16="http://schemas.microsoft.com/office/drawing/2014/main" id="{73B32CEB-A210-BA02-A764-57CC9A8AE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951" y="1548246"/>
            <a:ext cx="875298" cy="654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0" name="Rectangle 307">
            <a:extLst>
              <a:ext uri="{FF2B5EF4-FFF2-40B4-BE49-F238E27FC236}">
                <a16:creationId xmlns:a16="http://schemas.microsoft.com/office/drawing/2014/main" id="{91A78924-A5B2-0ED6-2123-1845CC570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553" y="1579596"/>
            <a:ext cx="484637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Cretaceous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1" name="Rectangle 308">
            <a:extLst>
              <a:ext uri="{FF2B5EF4-FFF2-40B4-BE49-F238E27FC236}">
                <a16:creationId xmlns:a16="http://schemas.microsoft.com/office/drawing/2014/main" id="{74B750AC-B1D6-2D5E-1BEC-E3B9778FB2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92900" y="1603568"/>
            <a:ext cx="56160" cy="53914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2" name="Rectangle 309">
            <a:extLst>
              <a:ext uri="{FF2B5EF4-FFF2-40B4-BE49-F238E27FC236}">
                <a16:creationId xmlns:a16="http://schemas.microsoft.com/office/drawing/2014/main" id="{5FE3BC1F-5165-5E89-4759-CBCA3FC11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551" y="1708679"/>
            <a:ext cx="370337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Miocene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3" name="Oval 310">
            <a:extLst>
              <a:ext uri="{FF2B5EF4-FFF2-40B4-BE49-F238E27FC236}">
                <a16:creationId xmlns:a16="http://schemas.microsoft.com/office/drawing/2014/main" id="{51EAC9CD-DDF6-4808-CF97-18DCAD0393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85524" y="1721587"/>
            <a:ext cx="74132" cy="7413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4" name="Rectangle 311">
            <a:extLst>
              <a:ext uri="{FF2B5EF4-FFF2-40B4-BE49-F238E27FC236}">
                <a16:creationId xmlns:a16="http://schemas.microsoft.com/office/drawing/2014/main" id="{37D202B4-5D54-C52B-CAA4-37E9DE169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394" y="1830387"/>
            <a:ext cx="559313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Mississippien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5" name="Freeform 312">
            <a:extLst>
              <a:ext uri="{FF2B5EF4-FFF2-40B4-BE49-F238E27FC236}">
                <a16:creationId xmlns:a16="http://schemas.microsoft.com/office/drawing/2014/main" id="{A31DE5B6-2229-96C3-97FE-862B7ADD6CDA}"/>
              </a:ext>
            </a:extLst>
          </p:cNvPr>
          <p:cNvSpPr>
            <a:spLocks noChangeAspect="1"/>
          </p:cNvSpPr>
          <p:nvPr/>
        </p:nvSpPr>
        <p:spPr bwMode="auto">
          <a:xfrm>
            <a:off x="3489212" y="1846983"/>
            <a:ext cx="65147" cy="74132"/>
          </a:xfrm>
          <a:custGeom>
            <a:avLst/>
            <a:gdLst>
              <a:gd name="T0" fmla="*/ 0 w 29"/>
              <a:gd name="T1" fmla="*/ 8 h 33"/>
              <a:gd name="T2" fmla="*/ 10 w 29"/>
              <a:gd name="T3" fmla="*/ 8 h 33"/>
              <a:gd name="T4" fmla="*/ 15 w 29"/>
              <a:gd name="T5" fmla="*/ 0 h 33"/>
              <a:gd name="T6" fmla="*/ 20 w 29"/>
              <a:gd name="T7" fmla="*/ 8 h 33"/>
              <a:gd name="T8" fmla="*/ 29 w 29"/>
              <a:gd name="T9" fmla="*/ 8 h 33"/>
              <a:gd name="T10" fmla="*/ 23 w 29"/>
              <a:gd name="T11" fmla="*/ 16 h 33"/>
              <a:gd name="T12" fmla="*/ 29 w 29"/>
              <a:gd name="T13" fmla="*/ 25 h 33"/>
              <a:gd name="T14" fmla="*/ 20 w 29"/>
              <a:gd name="T15" fmla="*/ 25 h 33"/>
              <a:gd name="T16" fmla="*/ 15 w 29"/>
              <a:gd name="T17" fmla="*/ 33 h 33"/>
              <a:gd name="T18" fmla="*/ 10 w 29"/>
              <a:gd name="T19" fmla="*/ 25 h 33"/>
              <a:gd name="T20" fmla="*/ 0 w 29"/>
              <a:gd name="T21" fmla="*/ 25 h 33"/>
              <a:gd name="T22" fmla="*/ 6 w 29"/>
              <a:gd name="T23" fmla="*/ 16 h 33"/>
              <a:gd name="T24" fmla="*/ 0 w 29"/>
              <a:gd name="T25" fmla="*/ 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" h="33">
                <a:moveTo>
                  <a:pt x="0" y="8"/>
                </a:moveTo>
                <a:lnTo>
                  <a:pt x="10" y="8"/>
                </a:lnTo>
                <a:lnTo>
                  <a:pt x="15" y="0"/>
                </a:lnTo>
                <a:lnTo>
                  <a:pt x="20" y="8"/>
                </a:lnTo>
                <a:lnTo>
                  <a:pt x="29" y="8"/>
                </a:lnTo>
                <a:lnTo>
                  <a:pt x="23" y="16"/>
                </a:lnTo>
                <a:lnTo>
                  <a:pt x="29" y="25"/>
                </a:lnTo>
                <a:lnTo>
                  <a:pt x="20" y="25"/>
                </a:lnTo>
                <a:lnTo>
                  <a:pt x="15" y="33"/>
                </a:lnTo>
                <a:lnTo>
                  <a:pt x="10" y="25"/>
                </a:lnTo>
                <a:lnTo>
                  <a:pt x="0" y="25"/>
                </a:lnTo>
                <a:lnTo>
                  <a:pt x="6" y="16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" name="Rectangle 313">
            <a:extLst>
              <a:ext uri="{FF2B5EF4-FFF2-40B4-BE49-F238E27FC236}">
                <a16:creationId xmlns:a16="http://schemas.microsoft.com/office/drawing/2014/main" id="{62BA8997-6759-D235-7D89-83204D97D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273" y="1959471"/>
            <a:ext cx="396243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Neogene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7" name="Freeform 314">
            <a:extLst>
              <a:ext uri="{FF2B5EF4-FFF2-40B4-BE49-F238E27FC236}">
                <a16:creationId xmlns:a16="http://schemas.microsoft.com/office/drawing/2014/main" id="{CF61753E-16AE-CABA-CBA7-BF47EC9B526A}"/>
              </a:ext>
            </a:extLst>
          </p:cNvPr>
          <p:cNvSpPr>
            <a:spLocks noChangeAspect="1"/>
          </p:cNvSpPr>
          <p:nvPr/>
        </p:nvSpPr>
        <p:spPr bwMode="auto">
          <a:xfrm>
            <a:off x="3485524" y="1963159"/>
            <a:ext cx="74132" cy="98841"/>
          </a:xfrm>
          <a:custGeom>
            <a:avLst/>
            <a:gdLst>
              <a:gd name="T0" fmla="*/ 0 w 33"/>
              <a:gd name="T1" fmla="*/ 22 h 44"/>
              <a:gd name="T2" fmla="*/ 17 w 33"/>
              <a:gd name="T3" fmla="*/ 44 h 44"/>
              <a:gd name="T4" fmla="*/ 33 w 33"/>
              <a:gd name="T5" fmla="*/ 22 h 44"/>
              <a:gd name="T6" fmla="*/ 17 w 33"/>
              <a:gd name="T7" fmla="*/ 0 h 44"/>
              <a:gd name="T8" fmla="*/ 0 w 33"/>
              <a:gd name="T9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44">
                <a:moveTo>
                  <a:pt x="0" y="22"/>
                </a:moveTo>
                <a:lnTo>
                  <a:pt x="17" y="44"/>
                </a:lnTo>
                <a:lnTo>
                  <a:pt x="33" y="22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8" name="Rectangle 315">
            <a:extLst>
              <a:ext uri="{FF2B5EF4-FFF2-40B4-BE49-F238E27FC236}">
                <a16:creationId xmlns:a16="http://schemas.microsoft.com/office/drawing/2014/main" id="{DACCA286-FD61-0409-3E1A-1C718DE4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632" y="2083022"/>
            <a:ext cx="390148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Permiam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9" name="Freeform 316">
            <a:extLst>
              <a:ext uri="{FF2B5EF4-FFF2-40B4-BE49-F238E27FC236}">
                <a16:creationId xmlns:a16="http://schemas.microsoft.com/office/drawing/2014/main" id="{BFA02DDA-4BE6-C2E0-F713-CB66E0C2BA61}"/>
              </a:ext>
            </a:extLst>
          </p:cNvPr>
          <p:cNvSpPr>
            <a:spLocks noChangeAspect="1"/>
          </p:cNvSpPr>
          <p:nvPr/>
        </p:nvSpPr>
        <p:spPr bwMode="auto">
          <a:xfrm>
            <a:off x="3481836" y="2088555"/>
            <a:ext cx="85363" cy="74132"/>
          </a:xfrm>
          <a:custGeom>
            <a:avLst/>
            <a:gdLst>
              <a:gd name="T0" fmla="*/ 19 w 38"/>
              <a:gd name="T1" fmla="*/ 0 h 33"/>
              <a:gd name="T2" fmla="*/ 0 w 38"/>
              <a:gd name="T3" fmla="*/ 33 h 33"/>
              <a:gd name="T4" fmla="*/ 38 w 38"/>
              <a:gd name="T5" fmla="*/ 33 h 33"/>
              <a:gd name="T6" fmla="*/ 19 w 38"/>
              <a:gd name="T7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33">
                <a:moveTo>
                  <a:pt x="19" y="0"/>
                </a:moveTo>
                <a:lnTo>
                  <a:pt x="0" y="33"/>
                </a:lnTo>
                <a:lnTo>
                  <a:pt x="38" y="33"/>
                </a:lnTo>
                <a:lnTo>
                  <a:pt x="19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88" name="Rectangle 5">
            <a:extLst>
              <a:ext uri="{FF2B5EF4-FFF2-40B4-BE49-F238E27FC236}">
                <a16:creationId xmlns:a16="http://schemas.microsoft.com/office/drawing/2014/main" id="{CBE06FAF-C793-DBE7-6B8E-F9247FD2C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959" y="1476328"/>
            <a:ext cx="3053757" cy="2456283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89" name="Rectangle 39">
            <a:extLst>
              <a:ext uri="{FF2B5EF4-FFF2-40B4-BE49-F238E27FC236}">
                <a16:creationId xmlns:a16="http://schemas.microsoft.com/office/drawing/2014/main" id="{CA527F35-F22E-D3FC-D434-5F1EC0B7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411" y="2610422"/>
            <a:ext cx="60854" cy="60854"/>
          </a:xfrm>
          <a:prstGeom prst="rect">
            <a:avLst/>
          </a:prstGeom>
          <a:solidFill>
            <a:srgbClr val="0FFFE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0" name="Rectangle 40">
            <a:extLst>
              <a:ext uri="{FF2B5EF4-FFF2-40B4-BE49-F238E27FC236}">
                <a16:creationId xmlns:a16="http://schemas.microsoft.com/office/drawing/2014/main" id="{EBFEDEAA-9465-431D-7E45-19468F0DB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942" y="2464742"/>
            <a:ext cx="60854" cy="60854"/>
          </a:xfrm>
          <a:prstGeom prst="rect">
            <a:avLst/>
          </a:prstGeom>
          <a:solidFill>
            <a:srgbClr val="00B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1" name="Rectangle 41">
            <a:extLst>
              <a:ext uri="{FF2B5EF4-FFF2-40B4-BE49-F238E27FC236}">
                <a16:creationId xmlns:a16="http://schemas.microsoft.com/office/drawing/2014/main" id="{9FD53586-869F-9C60-09DC-7DA22CEDF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341" y="2826177"/>
            <a:ext cx="60854" cy="62698"/>
          </a:xfrm>
          <a:prstGeom prst="rect">
            <a:avLst/>
          </a:prstGeom>
          <a:solidFill>
            <a:srgbClr val="00D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2" name="Rectangle 42">
            <a:extLst>
              <a:ext uri="{FF2B5EF4-FFF2-40B4-BE49-F238E27FC236}">
                <a16:creationId xmlns:a16="http://schemas.microsoft.com/office/drawing/2014/main" id="{DB703991-F531-875B-26DD-8A3C71E44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214" y="2763479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3" name="Rectangle 43">
            <a:extLst>
              <a:ext uri="{FF2B5EF4-FFF2-40B4-BE49-F238E27FC236}">
                <a16:creationId xmlns:a16="http://schemas.microsoft.com/office/drawing/2014/main" id="{A2B0DC11-C96B-EA68-88E8-9B38FD344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88" y="2853837"/>
            <a:ext cx="60854" cy="6085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4" name="Rectangle 44">
            <a:extLst>
              <a:ext uri="{FF2B5EF4-FFF2-40B4-BE49-F238E27FC236}">
                <a16:creationId xmlns:a16="http://schemas.microsoft.com/office/drawing/2014/main" id="{FF039CA6-D427-02BF-4C5B-F0001E406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152" y="3014271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5" name="Rectangle 45">
            <a:extLst>
              <a:ext uri="{FF2B5EF4-FFF2-40B4-BE49-F238E27FC236}">
                <a16:creationId xmlns:a16="http://schemas.microsoft.com/office/drawing/2014/main" id="{E0F74383-B53C-D877-BD1D-B1FA5DEB7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253" y="3200520"/>
            <a:ext cx="60854" cy="62698"/>
          </a:xfrm>
          <a:prstGeom prst="rect">
            <a:avLst/>
          </a:prstGeom>
          <a:solidFill>
            <a:srgbClr val="FF7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6" name="Rectangle 46">
            <a:extLst>
              <a:ext uri="{FF2B5EF4-FFF2-40B4-BE49-F238E27FC236}">
                <a16:creationId xmlns:a16="http://schemas.microsoft.com/office/drawing/2014/main" id="{7B32B353-15EC-0322-4A82-93B44FE29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327" y="2828021"/>
            <a:ext cx="60854" cy="62698"/>
          </a:xfrm>
          <a:prstGeom prst="rect">
            <a:avLst/>
          </a:prstGeom>
          <a:solidFill>
            <a:srgbClr val="CFFF2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7" name="Rectangle 47">
            <a:extLst>
              <a:ext uri="{FF2B5EF4-FFF2-40B4-BE49-F238E27FC236}">
                <a16:creationId xmlns:a16="http://schemas.microsoft.com/office/drawing/2014/main" id="{4515987C-AF84-7C86-E0D8-913E85BB6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832" y="3209741"/>
            <a:ext cx="60854" cy="60854"/>
          </a:xfrm>
          <a:prstGeom prst="rect">
            <a:avLst/>
          </a:prstGeom>
          <a:solidFill>
            <a:srgbClr val="FF7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8" name="Rectangle 48">
            <a:extLst>
              <a:ext uri="{FF2B5EF4-FFF2-40B4-BE49-F238E27FC236}">
                <a16:creationId xmlns:a16="http://schemas.microsoft.com/office/drawing/2014/main" id="{FE888196-BC9B-A6EE-1A58-E47468F4D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677" y="2796672"/>
            <a:ext cx="60854" cy="60854"/>
          </a:xfrm>
          <a:prstGeom prst="rect">
            <a:avLst/>
          </a:prstGeom>
          <a:solidFill>
            <a:srgbClr val="00C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9" name="Rectangle 49">
            <a:extLst>
              <a:ext uri="{FF2B5EF4-FFF2-40B4-BE49-F238E27FC236}">
                <a16:creationId xmlns:a16="http://schemas.microsoft.com/office/drawing/2014/main" id="{C3DECEE6-3244-8EC1-DF61-38DE19ABA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4053" y="3049307"/>
            <a:ext cx="60854" cy="60854"/>
          </a:xfrm>
          <a:prstGeom prst="rect">
            <a:avLst/>
          </a:prstGeom>
          <a:solidFill>
            <a:srgbClr val="DFFF1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0" name="Rectangle 50">
            <a:extLst>
              <a:ext uri="{FF2B5EF4-FFF2-40B4-BE49-F238E27FC236}">
                <a16:creationId xmlns:a16="http://schemas.microsoft.com/office/drawing/2014/main" id="{0D633682-0BF1-0D08-E4AD-729A0A976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337" y="3010583"/>
            <a:ext cx="60854" cy="62698"/>
          </a:xfrm>
          <a:prstGeom prst="rect">
            <a:avLst/>
          </a:prstGeom>
          <a:solidFill>
            <a:srgbClr val="1FFFD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1" name="Rectangle 51">
            <a:extLst>
              <a:ext uri="{FF2B5EF4-FFF2-40B4-BE49-F238E27FC236}">
                <a16:creationId xmlns:a16="http://schemas.microsoft.com/office/drawing/2014/main" id="{8AEB4C00-327E-FC3B-1E47-328552810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686" y="2977390"/>
            <a:ext cx="60854" cy="60854"/>
          </a:xfrm>
          <a:prstGeom prst="rect">
            <a:avLst/>
          </a:prstGeom>
          <a:solidFill>
            <a:srgbClr val="1FFFD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2" name="Rectangle 52">
            <a:extLst>
              <a:ext uri="{FF2B5EF4-FFF2-40B4-BE49-F238E27FC236}">
                <a16:creationId xmlns:a16="http://schemas.microsoft.com/office/drawing/2014/main" id="{AC726E1A-5F2D-E24B-A140-170624ACB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330" y="3143355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3" name="Rectangle 53">
            <a:extLst>
              <a:ext uri="{FF2B5EF4-FFF2-40B4-BE49-F238E27FC236}">
                <a16:creationId xmlns:a16="http://schemas.microsoft.com/office/drawing/2014/main" id="{5E822899-344E-3B32-D88A-B96A478DA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394" y="3041931"/>
            <a:ext cx="60854" cy="60854"/>
          </a:xfrm>
          <a:prstGeom prst="rect">
            <a:avLst/>
          </a:prstGeom>
          <a:solidFill>
            <a:srgbClr val="00C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4" name="Rectangle 54">
            <a:extLst>
              <a:ext uri="{FF2B5EF4-FFF2-40B4-BE49-F238E27FC236}">
                <a16:creationId xmlns:a16="http://schemas.microsoft.com/office/drawing/2014/main" id="{EB11AEFD-82C5-F2FB-B7B4-B324182EF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119" y="2863058"/>
            <a:ext cx="60854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5" name="Rectangle 55">
            <a:extLst>
              <a:ext uri="{FF2B5EF4-FFF2-40B4-BE49-F238E27FC236}">
                <a16:creationId xmlns:a16="http://schemas.microsoft.com/office/drawing/2014/main" id="{FE926226-B726-4D48-CAD8-563C701E6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780" y="3045619"/>
            <a:ext cx="60854" cy="60854"/>
          </a:xfrm>
          <a:prstGeom prst="rect">
            <a:avLst/>
          </a:prstGeom>
          <a:solidFill>
            <a:srgbClr val="3FF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6" name="Rectangle 56">
            <a:extLst>
              <a:ext uri="{FF2B5EF4-FFF2-40B4-BE49-F238E27FC236}">
                <a16:creationId xmlns:a16="http://schemas.microsoft.com/office/drawing/2014/main" id="{3F8E8419-DA2D-6715-E413-C62130343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102" y="3270594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7" name="Rectangle 57">
            <a:extLst>
              <a:ext uri="{FF2B5EF4-FFF2-40B4-BE49-F238E27FC236}">
                <a16:creationId xmlns:a16="http://schemas.microsoft.com/office/drawing/2014/main" id="{D65837B5-DA42-9BF6-94A5-FA1327FC6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854" y="3093565"/>
            <a:ext cx="62698" cy="62698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8" name="Rectangle 58">
            <a:extLst>
              <a:ext uri="{FF2B5EF4-FFF2-40B4-BE49-F238E27FC236}">
                <a16:creationId xmlns:a16="http://schemas.microsoft.com/office/drawing/2014/main" id="{C889228C-8F75-C320-8408-811C5C159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71" y="2857526"/>
            <a:ext cx="60854" cy="60854"/>
          </a:xfrm>
          <a:prstGeom prst="rect">
            <a:avLst/>
          </a:prstGeom>
          <a:solidFill>
            <a:srgbClr val="009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9" name="Rectangle 59">
            <a:extLst>
              <a:ext uri="{FF2B5EF4-FFF2-40B4-BE49-F238E27FC236}">
                <a16:creationId xmlns:a16="http://schemas.microsoft.com/office/drawing/2014/main" id="{4A30EC6B-F75A-515D-29F5-4C736B602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359" y="3191300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0" name="Rectangle 60">
            <a:extLst>
              <a:ext uri="{FF2B5EF4-FFF2-40B4-BE49-F238E27FC236}">
                <a16:creationId xmlns:a16="http://schemas.microsoft.com/office/drawing/2014/main" id="{1BF3785E-9B8A-D683-AB31-192816D32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800" y="2868590"/>
            <a:ext cx="60854" cy="60854"/>
          </a:xfrm>
          <a:prstGeom prst="rect">
            <a:avLst/>
          </a:prstGeom>
          <a:solidFill>
            <a:srgbClr val="008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1" name="Rectangle 61">
            <a:extLst>
              <a:ext uri="{FF2B5EF4-FFF2-40B4-BE49-F238E27FC236}">
                <a16:creationId xmlns:a16="http://schemas.microsoft.com/office/drawing/2014/main" id="{618EAE2C-E3B6-659A-81C5-B7D6C6EF1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396" y="3384926"/>
            <a:ext cx="60854" cy="60854"/>
          </a:xfrm>
          <a:prstGeom prst="rect">
            <a:avLst/>
          </a:prstGeom>
          <a:solidFill>
            <a:srgbClr val="FFD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2" name="Rectangle 62">
            <a:extLst>
              <a:ext uri="{FF2B5EF4-FFF2-40B4-BE49-F238E27FC236}">
                <a16:creationId xmlns:a16="http://schemas.microsoft.com/office/drawing/2014/main" id="{C7C1B8F0-0DD6-3428-B242-77AEC0B92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616" y="3180236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3" name="Rectangle 63">
            <a:extLst>
              <a:ext uri="{FF2B5EF4-FFF2-40B4-BE49-F238E27FC236}">
                <a16:creationId xmlns:a16="http://schemas.microsoft.com/office/drawing/2014/main" id="{EEDFC2F3-97EF-6DCB-327F-106A66802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809" y="3301944"/>
            <a:ext cx="60854" cy="626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4" name="Rectangle 64">
            <a:extLst>
              <a:ext uri="{FF2B5EF4-FFF2-40B4-BE49-F238E27FC236}">
                <a16:creationId xmlns:a16="http://schemas.microsoft.com/office/drawing/2014/main" id="{5C1AE18C-420D-E1F4-07EC-43BD91CE7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341" y="3143355"/>
            <a:ext cx="60854" cy="60854"/>
          </a:xfrm>
          <a:prstGeom prst="rect">
            <a:avLst/>
          </a:prstGeom>
          <a:solidFill>
            <a:srgbClr val="00E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5" name="Rectangle 65">
            <a:extLst>
              <a:ext uri="{FF2B5EF4-FFF2-40B4-BE49-F238E27FC236}">
                <a16:creationId xmlns:a16="http://schemas.microsoft.com/office/drawing/2014/main" id="{FBA59D4F-664C-187C-F7B7-2F8EE256E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691" y="3178391"/>
            <a:ext cx="60854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6" name="Rectangle 66">
            <a:extLst>
              <a:ext uri="{FF2B5EF4-FFF2-40B4-BE49-F238E27FC236}">
                <a16:creationId xmlns:a16="http://schemas.microsoft.com/office/drawing/2014/main" id="{D790D222-80C5-3124-9245-7FD322C9C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984" y="3338825"/>
            <a:ext cx="60854" cy="60854"/>
          </a:xfrm>
          <a:prstGeom prst="rect">
            <a:avLst/>
          </a:prstGeom>
          <a:solidFill>
            <a:srgbClr val="9FFF5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" name="Rectangle 67">
            <a:extLst>
              <a:ext uri="{FF2B5EF4-FFF2-40B4-BE49-F238E27FC236}">
                <a16:creationId xmlns:a16="http://schemas.microsoft.com/office/drawing/2014/main" id="{0467E9CD-85AF-9FE7-2D0C-853377FB0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334" y="3283503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8" name="Rectangle 68">
            <a:extLst>
              <a:ext uri="{FF2B5EF4-FFF2-40B4-BE49-F238E27FC236}">
                <a16:creationId xmlns:a16="http://schemas.microsoft.com/office/drawing/2014/main" id="{E4B4A1EC-3D35-192F-53C7-46C5419E1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66" y="3274282"/>
            <a:ext cx="60854" cy="60854"/>
          </a:xfrm>
          <a:prstGeom prst="rect">
            <a:avLst/>
          </a:prstGeom>
          <a:solidFill>
            <a:srgbClr val="FFC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9" name="Rectangle 69">
            <a:extLst>
              <a:ext uri="{FF2B5EF4-FFF2-40B4-BE49-F238E27FC236}">
                <a16:creationId xmlns:a16="http://schemas.microsoft.com/office/drawing/2014/main" id="{06C54222-8682-BAD1-9B15-9E14BD42A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903" y="3110162"/>
            <a:ext cx="62698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0" name="Rectangle 70">
            <a:extLst>
              <a:ext uri="{FF2B5EF4-FFF2-40B4-BE49-F238E27FC236}">
                <a16:creationId xmlns:a16="http://schemas.microsoft.com/office/drawing/2014/main" id="{942AC792-6262-42F6-9C20-F746843A7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849" y="3301944"/>
            <a:ext cx="60854" cy="62698"/>
          </a:xfrm>
          <a:prstGeom prst="rect">
            <a:avLst/>
          </a:prstGeom>
          <a:solidFill>
            <a:srgbClr val="FFE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1" name="Rectangle 71">
            <a:extLst>
              <a:ext uri="{FF2B5EF4-FFF2-40B4-BE49-F238E27FC236}">
                <a16:creationId xmlns:a16="http://schemas.microsoft.com/office/drawing/2014/main" id="{0F0A93AF-5AB7-18B3-3F90-47F53C174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380" y="3200520"/>
            <a:ext cx="60854" cy="62698"/>
          </a:xfrm>
          <a:prstGeom prst="rect">
            <a:avLst/>
          </a:prstGeom>
          <a:solidFill>
            <a:srgbClr val="6FFF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2" name="Rectangle 72">
            <a:extLst>
              <a:ext uri="{FF2B5EF4-FFF2-40B4-BE49-F238E27FC236}">
                <a16:creationId xmlns:a16="http://schemas.microsoft.com/office/drawing/2014/main" id="{CD5350AA-A6D5-6772-E044-002F8239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97" y="3171015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3" name="Rectangle 73">
            <a:extLst>
              <a:ext uri="{FF2B5EF4-FFF2-40B4-BE49-F238E27FC236}">
                <a16:creationId xmlns:a16="http://schemas.microsoft.com/office/drawing/2014/main" id="{EE2259DE-EDD0-F2C9-6384-D087F79D8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106" y="3064060"/>
            <a:ext cx="60854" cy="60854"/>
          </a:xfrm>
          <a:prstGeom prst="rect">
            <a:avLst/>
          </a:prstGeom>
          <a:solidFill>
            <a:srgbClr val="2FFFC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4" name="Rectangle 74">
            <a:extLst>
              <a:ext uri="{FF2B5EF4-FFF2-40B4-BE49-F238E27FC236}">
                <a16:creationId xmlns:a16="http://schemas.microsoft.com/office/drawing/2014/main" id="{6C2C3DF3-AD3B-4F4A-A255-6E3C76503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014" y="3340668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5" name="Rectangle 75">
            <a:extLst>
              <a:ext uri="{FF2B5EF4-FFF2-40B4-BE49-F238E27FC236}">
                <a16:creationId xmlns:a16="http://schemas.microsoft.com/office/drawing/2014/main" id="{28FFAEA4-0D57-CED5-977D-EB8997DCC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519" y="3386770"/>
            <a:ext cx="60854" cy="60854"/>
          </a:xfrm>
          <a:prstGeom prst="rect">
            <a:avLst/>
          </a:prstGeom>
          <a:solidFill>
            <a:srgbClr val="BFFF3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6" name="Rectangle 76">
            <a:extLst>
              <a:ext uri="{FF2B5EF4-FFF2-40B4-BE49-F238E27FC236}">
                <a16:creationId xmlns:a16="http://schemas.microsoft.com/office/drawing/2014/main" id="{C12CEAFA-7C86-27FD-E21E-E84C99B3A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942" y="3021647"/>
            <a:ext cx="60854" cy="60854"/>
          </a:xfrm>
          <a:prstGeom prst="rect">
            <a:avLst/>
          </a:prstGeom>
          <a:solidFill>
            <a:srgbClr val="00E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7" name="Rectangle 77">
            <a:extLst>
              <a:ext uri="{FF2B5EF4-FFF2-40B4-BE49-F238E27FC236}">
                <a16:creationId xmlns:a16="http://schemas.microsoft.com/office/drawing/2014/main" id="{90B751A8-BD56-7161-A372-FDD9F3CE3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862" y="2413109"/>
            <a:ext cx="60854" cy="60854"/>
          </a:xfrm>
          <a:prstGeom prst="rect">
            <a:avLst/>
          </a:prstGeom>
          <a:solidFill>
            <a:srgbClr val="FFB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" name="Rectangle 78">
            <a:extLst>
              <a:ext uri="{FF2B5EF4-FFF2-40B4-BE49-F238E27FC236}">
                <a16:creationId xmlns:a16="http://schemas.microsoft.com/office/drawing/2014/main" id="{8D81B542-3AD9-B466-FF97-D5BC25E69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991" y="2492402"/>
            <a:ext cx="60854" cy="60854"/>
          </a:xfrm>
          <a:prstGeom prst="rect">
            <a:avLst/>
          </a:prstGeom>
          <a:solidFill>
            <a:srgbClr val="1FFFD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" name="Rectangle 79">
            <a:extLst>
              <a:ext uri="{FF2B5EF4-FFF2-40B4-BE49-F238E27FC236}">
                <a16:creationId xmlns:a16="http://schemas.microsoft.com/office/drawing/2014/main" id="{F3197048-DEE1-603F-DB7C-D865652C8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893" y="2507155"/>
            <a:ext cx="60854" cy="60854"/>
          </a:xfrm>
          <a:prstGeom prst="rect">
            <a:avLst/>
          </a:prstGeom>
          <a:solidFill>
            <a:srgbClr val="9FFF5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" name="Rectangle 80">
            <a:extLst>
              <a:ext uri="{FF2B5EF4-FFF2-40B4-BE49-F238E27FC236}">
                <a16:creationId xmlns:a16="http://schemas.microsoft.com/office/drawing/2014/main" id="{1E9C516E-1D9A-A1A4-EF38-26074F38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218" y="2547724"/>
            <a:ext cx="60854" cy="62698"/>
          </a:xfrm>
          <a:prstGeom prst="rect">
            <a:avLst/>
          </a:prstGeom>
          <a:solidFill>
            <a:srgbClr val="0FFFE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1" name="Rectangle 81">
            <a:extLst>
              <a:ext uri="{FF2B5EF4-FFF2-40B4-BE49-F238E27FC236}">
                <a16:creationId xmlns:a16="http://schemas.microsoft.com/office/drawing/2014/main" id="{9A1F50AC-829B-8DC6-8215-DD942BB0A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898" y="2603046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2" name="Rectangle 82">
            <a:extLst>
              <a:ext uri="{FF2B5EF4-FFF2-40B4-BE49-F238E27FC236}">
                <a16:creationId xmlns:a16="http://schemas.microsoft.com/office/drawing/2014/main" id="{BF79D831-97CA-E4E4-8B4C-7C340073C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183" y="2698937"/>
            <a:ext cx="60854" cy="60854"/>
          </a:xfrm>
          <a:prstGeom prst="rect">
            <a:avLst/>
          </a:prstGeom>
          <a:solidFill>
            <a:srgbClr val="9FFF5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3" name="Rectangle 83">
            <a:extLst>
              <a:ext uri="{FF2B5EF4-FFF2-40B4-BE49-F238E27FC236}">
                <a16:creationId xmlns:a16="http://schemas.microsoft.com/office/drawing/2014/main" id="{B4A6E4C9-0D1E-48FB-FBB1-92FA771DC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183" y="2741351"/>
            <a:ext cx="62698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4" name="Rectangle 84">
            <a:extLst>
              <a:ext uri="{FF2B5EF4-FFF2-40B4-BE49-F238E27FC236}">
                <a16:creationId xmlns:a16="http://schemas.microsoft.com/office/drawing/2014/main" id="{0B95D693-88D8-EC48-710C-4FDD85960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348" y="2907316"/>
            <a:ext cx="60854" cy="60854"/>
          </a:xfrm>
          <a:prstGeom prst="rect">
            <a:avLst/>
          </a:prstGeom>
          <a:solidFill>
            <a:srgbClr val="EFFF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5" name="Rectangle 85">
            <a:extLst>
              <a:ext uri="{FF2B5EF4-FFF2-40B4-BE49-F238E27FC236}">
                <a16:creationId xmlns:a16="http://schemas.microsoft.com/office/drawing/2014/main" id="{3DBD08CE-3F0D-EE61-C3CB-DD7543A7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293" y="3029023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6" name="Rectangle 86">
            <a:extLst>
              <a:ext uri="{FF2B5EF4-FFF2-40B4-BE49-F238E27FC236}">
                <a16:creationId xmlns:a16="http://schemas.microsoft.com/office/drawing/2014/main" id="{55D78B21-6795-0F0C-DBD0-951B22DAA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717" y="2732130"/>
            <a:ext cx="60854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7" name="Rectangle 87">
            <a:extLst>
              <a:ext uri="{FF2B5EF4-FFF2-40B4-BE49-F238E27FC236}">
                <a16:creationId xmlns:a16="http://schemas.microsoft.com/office/drawing/2014/main" id="{91256351-6385-8B7A-C32A-8AEB684C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506" y="2743194"/>
            <a:ext cx="60854" cy="60854"/>
          </a:xfrm>
          <a:prstGeom prst="rect">
            <a:avLst/>
          </a:prstGeom>
          <a:solidFill>
            <a:srgbClr val="FFE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8" name="Rectangle 88">
            <a:extLst>
              <a:ext uri="{FF2B5EF4-FFF2-40B4-BE49-F238E27FC236}">
                <a16:creationId xmlns:a16="http://schemas.microsoft.com/office/drawing/2014/main" id="{697D1EB2-D576-496E-571F-EC8D211BD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224" y="3017959"/>
            <a:ext cx="60854" cy="60854"/>
          </a:xfrm>
          <a:prstGeom prst="rect">
            <a:avLst/>
          </a:prstGeom>
          <a:solidFill>
            <a:srgbClr val="FFD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9" name="Rectangle 89">
            <a:extLst>
              <a:ext uri="{FF2B5EF4-FFF2-40B4-BE49-F238E27FC236}">
                <a16:creationId xmlns:a16="http://schemas.microsoft.com/office/drawing/2014/main" id="{E9E450E8-4ACB-CD79-94B2-1A2CA7632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664" y="2881499"/>
            <a:ext cx="60854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0" name="Rectangle 90">
            <a:extLst>
              <a:ext uri="{FF2B5EF4-FFF2-40B4-BE49-F238E27FC236}">
                <a16:creationId xmlns:a16="http://schemas.microsoft.com/office/drawing/2014/main" id="{68BC28F6-F690-0D40-8F7F-27ACD516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702" y="2850149"/>
            <a:ext cx="60854" cy="608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1" name="Rectangle 91">
            <a:extLst>
              <a:ext uri="{FF2B5EF4-FFF2-40B4-BE49-F238E27FC236}">
                <a16:creationId xmlns:a16="http://schemas.microsoft.com/office/drawing/2014/main" id="{AD337CAB-029D-E2A3-7317-E25E9A6D4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931" y="2916535"/>
            <a:ext cx="60854" cy="60854"/>
          </a:xfrm>
          <a:prstGeom prst="rect">
            <a:avLst/>
          </a:prstGeom>
          <a:solidFill>
            <a:srgbClr val="6FFF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2" name="Rectangle 92">
            <a:extLst>
              <a:ext uri="{FF2B5EF4-FFF2-40B4-BE49-F238E27FC236}">
                <a16:creationId xmlns:a16="http://schemas.microsoft.com/office/drawing/2014/main" id="{8FF385F7-345F-7449-7D3A-42881BC21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969" y="3084345"/>
            <a:ext cx="60854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" name="Rectangle 93">
            <a:extLst>
              <a:ext uri="{FF2B5EF4-FFF2-40B4-BE49-F238E27FC236}">
                <a16:creationId xmlns:a16="http://schemas.microsoft.com/office/drawing/2014/main" id="{764F050D-C06D-0CBD-3487-39C035006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189" y="2888875"/>
            <a:ext cx="60854" cy="60854"/>
          </a:xfrm>
          <a:prstGeom prst="rect">
            <a:avLst/>
          </a:prstGeom>
          <a:solidFill>
            <a:srgbClr val="FFB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" name="Rectangle 94">
            <a:extLst>
              <a:ext uri="{FF2B5EF4-FFF2-40B4-BE49-F238E27FC236}">
                <a16:creationId xmlns:a16="http://schemas.microsoft.com/office/drawing/2014/main" id="{A620D98F-2850-9CC2-5381-23951AC2B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409" y="2973702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" name="Rectangle 95">
            <a:extLst>
              <a:ext uri="{FF2B5EF4-FFF2-40B4-BE49-F238E27FC236}">
                <a16:creationId xmlns:a16="http://schemas.microsoft.com/office/drawing/2014/main" id="{D1947D0D-2847-502E-D683-012C5BFE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686" y="3025335"/>
            <a:ext cx="60854" cy="60854"/>
          </a:xfrm>
          <a:prstGeom prst="rect">
            <a:avLst/>
          </a:prstGeom>
          <a:solidFill>
            <a:srgbClr val="FF6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" name="Rectangle 96">
            <a:extLst>
              <a:ext uri="{FF2B5EF4-FFF2-40B4-BE49-F238E27FC236}">
                <a16:creationId xmlns:a16="http://schemas.microsoft.com/office/drawing/2014/main" id="{C3144E57-F278-6BA2-C499-B6E168621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825" y="3360954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" name="Rectangle 97">
            <a:extLst>
              <a:ext uri="{FF2B5EF4-FFF2-40B4-BE49-F238E27FC236}">
                <a16:creationId xmlns:a16="http://schemas.microsoft.com/office/drawing/2014/main" id="{3BCF2A05-3820-C5B6-CF85-5579AE362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394" y="2986610"/>
            <a:ext cx="60854" cy="60854"/>
          </a:xfrm>
          <a:prstGeom prst="rect">
            <a:avLst/>
          </a:prstGeom>
          <a:solidFill>
            <a:srgbClr val="2FFFC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" name="Rectangle 98">
            <a:extLst>
              <a:ext uri="{FF2B5EF4-FFF2-40B4-BE49-F238E27FC236}">
                <a16:creationId xmlns:a16="http://schemas.microsoft.com/office/drawing/2014/main" id="{8B1B4A2B-D533-E036-E2D8-A43D9916F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458" y="3041931"/>
            <a:ext cx="60854" cy="60854"/>
          </a:xfrm>
          <a:prstGeom prst="rect">
            <a:avLst/>
          </a:prstGeom>
          <a:solidFill>
            <a:srgbClr val="6FFF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" name="Rectangle 99">
            <a:extLst>
              <a:ext uri="{FF2B5EF4-FFF2-40B4-BE49-F238E27FC236}">
                <a16:creationId xmlns:a16="http://schemas.microsoft.com/office/drawing/2014/main" id="{68BA93DB-3627-52CA-7679-9898E59B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312" y="3231870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" name="Rectangle 100">
            <a:extLst>
              <a:ext uri="{FF2B5EF4-FFF2-40B4-BE49-F238E27FC236}">
                <a16:creationId xmlns:a16="http://schemas.microsoft.com/office/drawing/2014/main" id="{F401A36D-CF28-3C78-ABD4-60F958AD5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752" y="3218961"/>
            <a:ext cx="60854" cy="60854"/>
          </a:xfrm>
          <a:prstGeom prst="rect">
            <a:avLst/>
          </a:prstGeom>
          <a:solidFill>
            <a:srgbClr val="6FFF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" name="Rectangle 101">
            <a:extLst>
              <a:ext uri="{FF2B5EF4-FFF2-40B4-BE49-F238E27FC236}">
                <a16:creationId xmlns:a16="http://schemas.microsoft.com/office/drawing/2014/main" id="{4A10A6BA-E6B5-FAAB-9F96-33A06FEE2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414" y="3084345"/>
            <a:ext cx="60854" cy="60854"/>
          </a:xfrm>
          <a:prstGeom prst="rect">
            <a:avLst/>
          </a:prstGeom>
          <a:solidFill>
            <a:srgbClr val="9FFF5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" name="Rectangle 102">
            <a:extLst>
              <a:ext uri="{FF2B5EF4-FFF2-40B4-BE49-F238E27FC236}">
                <a16:creationId xmlns:a16="http://schemas.microsoft.com/office/drawing/2014/main" id="{5E8E25A5-FB4D-2C66-5D4B-C096E205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321" y="3082500"/>
            <a:ext cx="60854" cy="60854"/>
          </a:xfrm>
          <a:prstGeom prst="rect">
            <a:avLst/>
          </a:prstGeom>
          <a:solidFill>
            <a:srgbClr val="1FFFD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" name="Rectangle 103">
            <a:extLst>
              <a:ext uri="{FF2B5EF4-FFF2-40B4-BE49-F238E27FC236}">
                <a16:creationId xmlns:a16="http://schemas.microsoft.com/office/drawing/2014/main" id="{99A1FD15-D84C-82A8-4DF1-BA1B8EFE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891" y="3180236"/>
            <a:ext cx="60854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4" name="Rectangle 104">
            <a:extLst>
              <a:ext uri="{FF2B5EF4-FFF2-40B4-BE49-F238E27FC236}">
                <a16:creationId xmlns:a16="http://schemas.microsoft.com/office/drawing/2014/main" id="{2E63BB32-9901-CAEB-E1F2-D62181E09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598" y="3152575"/>
            <a:ext cx="60854" cy="60854"/>
          </a:xfrm>
          <a:prstGeom prst="rect">
            <a:avLst/>
          </a:prstGeom>
          <a:solidFill>
            <a:srgbClr val="3FF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5" name="Rectangle 105">
            <a:extLst>
              <a:ext uri="{FF2B5EF4-FFF2-40B4-BE49-F238E27FC236}">
                <a16:creationId xmlns:a16="http://schemas.microsoft.com/office/drawing/2014/main" id="{E2CC8348-73F1-8CE3-EF3E-D79972E82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572" y="3158107"/>
            <a:ext cx="60854" cy="60854"/>
          </a:xfrm>
          <a:prstGeom prst="rect">
            <a:avLst/>
          </a:prstGeom>
          <a:solidFill>
            <a:srgbClr val="DFFF1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6" name="Rectangle 106">
            <a:extLst>
              <a:ext uri="{FF2B5EF4-FFF2-40B4-BE49-F238E27FC236}">
                <a16:creationId xmlns:a16="http://schemas.microsoft.com/office/drawing/2014/main" id="{D27F145B-DB78-429C-43C8-8748187B2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389" y="3300099"/>
            <a:ext cx="60854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7" name="Rectangle 107">
            <a:extLst>
              <a:ext uri="{FF2B5EF4-FFF2-40B4-BE49-F238E27FC236}">
                <a16:creationId xmlns:a16="http://schemas.microsoft.com/office/drawing/2014/main" id="{9EF057AD-62B6-05BB-EB6A-31F8FCBBC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389" y="3301944"/>
            <a:ext cx="62698" cy="60854"/>
          </a:xfrm>
          <a:prstGeom prst="rect">
            <a:avLst/>
          </a:prstGeom>
          <a:solidFill>
            <a:srgbClr val="9FFF5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8" name="Rectangle 108">
            <a:extLst>
              <a:ext uri="{FF2B5EF4-FFF2-40B4-BE49-F238E27FC236}">
                <a16:creationId xmlns:a16="http://schemas.microsoft.com/office/drawing/2014/main" id="{C64AA4BF-560A-5702-8967-B0204BC3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205" y="3209741"/>
            <a:ext cx="60854" cy="60854"/>
          </a:xfrm>
          <a:prstGeom prst="rect">
            <a:avLst/>
          </a:prstGeom>
          <a:solidFill>
            <a:srgbClr val="FFC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9" name="Rectangle 109">
            <a:extLst>
              <a:ext uri="{FF2B5EF4-FFF2-40B4-BE49-F238E27FC236}">
                <a16:creationId xmlns:a16="http://schemas.microsoft.com/office/drawing/2014/main" id="{76B88FAC-0B5C-E9C5-E430-71F258513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279" y="3193144"/>
            <a:ext cx="60854" cy="60854"/>
          </a:xfrm>
          <a:prstGeom prst="rect">
            <a:avLst/>
          </a:prstGeom>
          <a:solidFill>
            <a:srgbClr val="0FFFE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0" name="Rectangle 110">
            <a:extLst>
              <a:ext uri="{FF2B5EF4-FFF2-40B4-BE49-F238E27FC236}">
                <a16:creationId xmlns:a16="http://schemas.microsoft.com/office/drawing/2014/main" id="{63DEEBE4-D0C0-D11C-4474-D76540188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445" y="3364642"/>
            <a:ext cx="60854" cy="6085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1" name="Rectangle 111">
            <a:extLst>
              <a:ext uri="{FF2B5EF4-FFF2-40B4-BE49-F238E27FC236}">
                <a16:creationId xmlns:a16="http://schemas.microsoft.com/office/drawing/2014/main" id="{53A1D0AD-4C61-3744-87F5-FF8F4FBA8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133" y="3272439"/>
            <a:ext cx="60854" cy="60854"/>
          </a:xfrm>
          <a:prstGeom prst="rect">
            <a:avLst/>
          </a:prstGeom>
          <a:solidFill>
            <a:srgbClr val="00D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2" name="Rectangle 112">
            <a:extLst>
              <a:ext uri="{FF2B5EF4-FFF2-40B4-BE49-F238E27FC236}">
                <a16:creationId xmlns:a16="http://schemas.microsoft.com/office/drawing/2014/main" id="{D4397926-CAD3-E900-7782-A15C3C4D3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245" y="3381238"/>
            <a:ext cx="60854" cy="62698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3" name="Rectangle 113">
            <a:extLst>
              <a:ext uri="{FF2B5EF4-FFF2-40B4-BE49-F238E27FC236}">
                <a16:creationId xmlns:a16="http://schemas.microsoft.com/office/drawing/2014/main" id="{099B1C30-4CEC-856D-335B-FA71C1D6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281" y="3451312"/>
            <a:ext cx="60854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4" name="Rectangle 114">
            <a:extLst>
              <a:ext uri="{FF2B5EF4-FFF2-40B4-BE49-F238E27FC236}">
                <a16:creationId xmlns:a16="http://schemas.microsoft.com/office/drawing/2014/main" id="{527A6A6D-DABA-621A-7579-31D6E40DF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632" y="3455000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5" name="Oval 115">
            <a:extLst>
              <a:ext uri="{FF2B5EF4-FFF2-40B4-BE49-F238E27FC236}">
                <a16:creationId xmlns:a16="http://schemas.microsoft.com/office/drawing/2014/main" id="{7270E002-3292-C476-2033-AE4CE5503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76" y="2501623"/>
            <a:ext cx="71919" cy="71919"/>
          </a:xfrm>
          <a:prstGeom prst="ellipse">
            <a:avLst/>
          </a:prstGeom>
          <a:solidFill>
            <a:srgbClr val="FFA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6" name="Oval 116">
            <a:extLst>
              <a:ext uri="{FF2B5EF4-FFF2-40B4-BE49-F238E27FC236}">
                <a16:creationId xmlns:a16="http://schemas.microsoft.com/office/drawing/2014/main" id="{38FD1A89-7DEC-A484-711F-D2FBA9DC7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530" y="2496091"/>
            <a:ext cx="71919" cy="73762"/>
          </a:xfrm>
          <a:prstGeom prst="ellipse">
            <a:avLst/>
          </a:prstGeom>
          <a:solidFill>
            <a:srgbClr val="FF8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7" name="Oval 117">
            <a:extLst>
              <a:ext uri="{FF2B5EF4-FFF2-40B4-BE49-F238E27FC236}">
                <a16:creationId xmlns:a16="http://schemas.microsoft.com/office/drawing/2014/main" id="{F0DD5E6B-1837-9B0B-5D31-0D48D117A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738" y="2422328"/>
            <a:ext cx="71919" cy="71919"/>
          </a:xfrm>
          <a:prstGeom prst="ellipse">
            <a:avLst/>
          </a:prstGeom>
          <a:solidFill>
            <a:srgbClr val="FF5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8" name="Oval 118">
            <a:extLst>
              <a:ext uri="{FF2B5EF4-FFF2-40B4-BE49-F238E27FC236}">
                <a16:creationId xmlns:a16="http://schemas.microsoft.com/office/drawing/2014/main" id="{68A68077-D98E-58A6-C8F3-713B8F95D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960" y="2542193"/>
            <a:ext cx="71919" cy="71919"/>
          </a:xfrm>
          <a:prstGeom prst="ellipse">
            <a:avLst/>
          </a:prstGeom>
          <a:solidFill>
            <a:srgbClr val="FF4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9" name="Oval 119">
            <a:extLst>
              <a:ext uri="{FF2B5EF4-FFF2-40B4-BE49-F238E27FC236}">
                <a16:creationId xmlns:a16="http://schemas.microsoft.com/office/drawing/2014/main" id="{139E6941-E1DA-7EC2-3990-586EF8A50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984" y="2746882"/>
            <a:ext cx="71919" cy="71919"/>
          </a:xfrm>
          <a:prstGeom prst="ellipse">
            <a:avLst/>
          </a:prstGeom>
          <a:solidFill>
            <a:srgbClr val="FF7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0" name="Oval 120">
            <a:extLst>
              <a:ext uri="{FF2B5EF4-FFF2-40B4-BE49-F238E27FC236}">
                <a16:creationId xmlns:a16="http://schemas.microsoft.com/office/drawing/2014/main" id="{4CACBA41-ACB5-7690-5F94-9E435E79E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264" y="2656524"/>
            <a:ext cx="71919" cy="71919"/>
          </a:xfrm>
          <a:prstGeom prst="ellipse">
            <a:avLst/>
          </a:prstGeom>
          <a:solidFill>
            <a:srgbClr val="FF5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1" name="Oval 121">
            <a:extLst>
              <a:ext uri="{FF2B5EF4-FFF2-40B4-BE49-F238E27FC236}">
                <a16:creationId xmlns:a16="http://schemas.microsoft.com/office/drawing/2014/main" id="{8FE059D8-F16A-A81C-664D-209CE9FA1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693" y="2472118"/>
            <a:ext cx="71919" cy="71919"/>
          </a:xfrm>
          <a:prstGeom prst="ellipse">
            <a:avLst/>
          </a:prstGeom>
          <a:solidFill>
            <a:srgbClr val="FF7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2" name="Oval 122">
            <a:extLst>
              <a:ext uri="{FF2B5EF4-FFF2-40B4-BE49-F238E27FC236}">
                <a16:creationId xmlns:a16="http://schemas.microsoft.com/office/drawing/2014/main" id="{597F85E6-7719-D8D1-F7A7-12A461202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787" y="2486871"/>
            <a:ext cx="71919" cy="71919"/>
          </a:xfrm>
          <a:prstGeom prst="ellipse">
            <a:avLst/>
          </a:prstGeom>
          <a:solidFill>
            <a:srgbClr val="FF3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3" name="Oval 123">
            <a:extLst>
              <a:ext uri="{FF2B5EF4-FFF2-40B4-BE49-F238E27FC236}">
                <a16:creationId xmlns:a16="http://schemas.microsoft.com/office/drawing/2014/main" id="{436B853F-FE97-E60F-D7AA-848FEE156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391" y="2514531"/>
            <a:ext cx="71919" cy="71919"/>
          </a:xfrm>
          <a:prstGeom prst="ellipse">
            <a:avLst/>
          </a:prstGeom>
          <a:solidFill>
            <a:srgbClr val="FF0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4" name="Oval 124">
            <a:extLst>
              <a:ext uri="{FF2B5EF4-FFF2-40B4-BE49-F238E27FC236}">
                <a16:creationId xmlns:a16="http://schemas.microsoft.com/office/drawing/2014/main" id="{D4C0E0FE-B7EC-327A-8E4B-4FF58C886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629" y="2494247"/>
            <a:ext cx="71919" cy="71919"/>
          </a:xfrm>
          <a:prstGeom prst="ellipse">
            <a:avLst/>
          </a:prstGeom>
          <a:solidFill>
            <a:srgbClr val="FFD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5" name="Oval 125">
            <a:extLst>
              <a:ext uri="{FF2B5EF4-FFF2-40B4-BE49-F238E27FC236}">
                <a16:creationId xmlns:a16="http://schemas.microsoft.com/office/drawing/2014/main" id="{B3CA7636-6E2F-2947-0995-9FC99C7E2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026" y="2623331"/>
            <a:ext cx="71919" cy="71919"/>
          </a:xfrm>
          <a:prstGeom prst="ellipse">
            <a:avLst/>
          </a:prstGeom>
          <a:solidFill>
            <a:srgbClr val="FF4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6" name="Oval 126">
            <a:extLst>
              <a:ext uri="{FF2B5EF4-FFF2-40B4-BE49-F238E27FC236}">
                <a16:creationId xmlns:a16="http://schemas.microsoft.com/office/drawing/2014/main" id="{CBA4D37B-83CC-A7C7-AB79-872E673BB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705" y="2724754"/>
            <a:ext cx="71919" cy="71919"/>
          </a:xfrm>
          <a:prstGeom prst="ellipse">
            <a:avLst/>
          </a:prstGeom>
          <a:solidFill>
            <a:srgbClr val="FFB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7" name="Oval 127">
            <a:extLst>
              <a:ext uri="{FF2B5EF4-FFF2-40B4-BE49-F238E27FC236}">
                <a16:creationId xmlns:a16="http://schemas.microsoft.com/office/drawing/2014/main" id="{9D92BC64-53A0-41F1-D3C5-CCD09E6B2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754" y="2564321"/>
            <a:ext cx="71919" cy="73762"/>
          </a:xfrm>
          <a:prstGeom prst="ellipse">
            <a:avLst/>
          </a:prstGeom>
          <a:solidFill>
            <a:srgbClr val="FF7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8" name="Oval 128">
            <a:extLst>
              <a:ext uri="{FF2B5EF4-FFF2-40B4-BE49-F238E27FC236}">
                <a16:creationId xmlns:a16="http://schemas.microsoft.com/office/drawing/2014/main" id="{B8013C11-0238-DA61-D29E-3B4A6E144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586" y="2509000"/>
            <a:ext cx="71919" cy="71919"/>
          </a:xfrm>
          <a:prstGeom prst="ellipse">
            <a:avLst/>
          </a:prstGeom>
          <a:solidFill>
            <a:srgbClr val="FF5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" name="Oval 129">
            <a:extLst>
              <a:ext uri="{FF2B5EF4-FFF2-40B4-BE49-F238E27FC236}">
                <a16:creationId xmlns:a16="http://schemas.microsoft.com/office/drawing/2014/main" id="{1F8DD82E-33F8-1770-5B21-F16E36CC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011" y="2741351"/>
            <a:ext cx="71919" cy="71919"/>
          </a:xfrm>
          <a:prstGeom prst="ellipse">
            <a:avLst/>
          </a:prstGeom>
          <a:solidFill>
            <a:srgbClr val="FF4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" name="Oval 130">
            <a:extLst>
              <a:ext uri="{FF2B5EF4-FFF2-40B4-BE49-F238E27FC236}">
                <a16:creationId xmlns:a16="http://schemas.microsoft.com/office/drawing/2014/main" id="{89D6DB11-2D1C-6147-1423-FA49E7877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386" y="2628863"/>
            <a:ext cx="71919" cy="71919"/>
          </a:xfrm>
          <a:prstGeom prst="ellipse">
            <a:avLst/>
          </a:prstGeom>
          <a:solidFill>
            <a:srgbClr val="C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" name="Oval 131">
            <a:extLst>
              <a:ext uri="{FF2B5EF4-FFF2-40B4-BE49-F238E27FC236}">
                <a16:creationId xmlns:a16="http://schemas.microsoft.com/office/drawing/2014/main" id="{DD92DA4A-4457-F259-5C6B-ACAAC8053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699" y="2839085"/>
            <a:ext cx="71919" cy="71919"/>
          </a:xfrm>
          <a:prstGeom prst="ellipse">
            <a:avLst/>
          </a:prstGeom>
          <a:solidFill>
            <a:srgbClr val="FF2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" name="Oval 132">
            <a:extLst>
              <a:ext uri="{FF2B5EF4-FFF2-40B4-BE49-F238E27FC236}">
                <a16:creationId xmlns:a16="http://schemas.microsoft.com/office/drawing/2014/main" id="{50BAB452-8269-4F5E-DD86-463D9CFC2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212" y="2619643"/>
            <a:ext cx="71919" cy="71919"/>
          </a:xfrm>
          <a:prstGeom prst="ellipse">
            <a:avLst/>
          </a:prstGeom>
          <a:solidFill>
            <a:srgbClr val="FFF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" name="Oval 133">
            <a:extLst>
              <a:ext uri="{FF2B5EF4-FFF2-40B4-BE49-F238E27FC236}">
                <a16:creationId xmlns:a16="http://schemas.microsoft.com/office/drawing/2014/main" id="{4BD6377E-8E24-F600-873C-2571F154A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023" y="2920224"/>
            <a:ext cx="71919" cy="71919"/>
          </a:xfrm>
          <a:prstGeom prst="ellipse">
            <a:avLst/>
          </a:prstGeom>
          <a:solidFill>
            <a:srgbClr val="FF4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" name="Oval 134">
            <a:extLst>
              <a:ext uri="{FF2B5EF4-FFF2-40B4-BE49-F238E27FC236}">
                <a16:creationId xmlns:a16="http://schemas.microsoft.com/office/drawing/2014/main" id="{4BDF1121-B6AA-3F25-4F1D-EC90B39C4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358" y="2547724"/>
            <a:ext cx="71919" cy="71919"/>
          </a:xfrm>
          <a:prstGeom prst="ellipse">
            <a:avLst/>
          </a:prstGeom>
          <a:solidFill>
            <a:srgbClr val="7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" name="Oval 135">
            <a:extLst>
              <a:ext uri="{FF2B5EF4-FFF2-40B4-BE49-F238E27FC236}">
                <a16:creationId xmlns:a16="http://schemas.microsoft.com/office/drawing/2014/main" id="{9B5E59B1-36AF-75FC-FDA0-B4F4F0929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345" y="2896251"/>
            <a:ext cx="71919" cy="71919"/>
          </a:xfrm>
          <a:prstGeom prst="ellipse">
            <a:avLst/>
          </a:prstGeom>
          <a:solidFill>
            <a:srgbClr val="FFD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" name="Oval 136">
            <a:extLst>
              <a:ext uri="{FF2B5EF4-FFF2-40B4-BE49-F238E27FC236}">
                <a16:creationId xmlns:a16="http://schemas.microsoft.com/office/drawing/2014/main" id="{63483653-9010-9196-3AB2-9C26590E3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173" y="2767167"/>
            <a:ext cx="71919" cy="71919"/>
          </a:xfrm>
          <a:prstGeom prst="ellipse">
            <a:avLst/>
          </a:prstGeom>
          <a:solidFill>
            <a:srgbClr val="FF7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7" name="Oval 137">
            <a:extLst>
              <a:ext uri="{FF2B5EF4-FFF2-40B4-BE49-F238E27FC236}">
                <a16:creationId xmlns:a16="http://schemas.microsoft.com/office/drawing/2014/main" id="{D6AE1CB7-ECDC-AC8A-D92F-AA1CB803E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019" y="2748727"/>
            <a:ext cx="71919" cy="71919"/>
          </a:xfrm>
          <a:prstGeom prst="ellipse">
            <a:avLst/>
          </a:prstGeom>
          <a:solidFill>
            <a:srgbClr val="EFFF0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8" name="Oval 138">
            <a:extLst>
              <a:ext uri="{FF2B5EF4-FFF2-40B4-BE49-F238E27FC236}">
                <a16:creationId xmlns:a16="http://schemas.microsoft.com/office/drawing/2014/main" id="{E94F7396-4610-A18A-32A2-DD1B2005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528" y="2837242"/>
            <a:ext cx="71919" cy="71919"/>
          </a:xfrm>
          <a:prstGeom prst="ellipse">
            <a:avLst/>
          </a:prstGeom>
          <a:solidFill>
            <a:srgbClr val="FF1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" name="Oval 139">
            <a:extLst>
              <a:ext uri="{FF2B5EF4-FFF2-40B4-BE49-F238E27FC236}">
                <a16:creationId xmlns:a16="http://schemas.microsoft.com/office/drawing/2014/main" id="{DC8E0F25-34A1-B02A-6AEC-C92DFAB6F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791" y="2824333"/>
            <a:ext cx="71919" cy="71919"/>
          </a:xfrm>
          <a:prstGeom prst="ellipse">
            <a:avLst/>
          </a:prstGeom>
          <a:solidFill>
            <a:srgbClr val="FF7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0" name="Oval 140">
            <a:extLst>
              <a:ext uri="{FF2B5EF4-FFF2-40B4-BE49-F238E27FC236}">
                <a16:creationId xmlns:a16="http://schemas.microsoft.com/office/drawing/2014/main" id="{869AA0BA-BA8F-2FC0-9FFD-6464631DE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297" y="2418640"/>
            <a:ext cx="71919" cy="71919"/>
          </a:xfrm>
          <a:prstGeom prst="ellipse">
            <a:avLst/>
          </a:prstGeom>
          <a:solidFill>
            <a:srgbClr val="FF3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1" name="Oval 141">
            <a:extLst>
              <a:ext uri="{FF2B5EF4-FFF2-40B4-BE49-F238E27FC236}">
                <a16:creationId xmlns:a16="http://schemas.microsoft.com/office/drawing/2014/main" id="{7CA40F0A-5564-C0CE-5AAD-86B1E061F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162" y="2872278"/>
            <a:ext cx="71919" cy="71919"/>
          </a:xfrm>
          <a:prstGeom prst="ellipse">
            <a:avLst/>
          </a:prstGeom>
          <a:solidFill>
            <a:srgbClr val="FFB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2" name="Oval 142">
            <a:extLst>
              <a:ext uri="{FF2B5EF4-FFF2-40B4-BE49-F238E27FC236}">
                <a16:creationId xmlns:a16="http://schemas.microsoft.com/office/drawing/2014/main" id="{DC5E07B5-FF8A-DFE1-5A3D-B7D2AAFE3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282" y="3147043"/>
            <a:ext cx="71919" cy="71919"/>
          </a:xfrm>
          <a:prstGeom prst="ellipse">
            <a:avLst/>
          </a:prstGeom>
          <a:solidFill>
            <a:srgbClr val="CFFF2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3" name="Oval 143">
            <a:extLst>
              <a:ext uri="{FF2B5EF4-FFF2-40B4-BE49-F238E27FC236}">
                <a16:creationId xmlns:a16="http://schemas.microsoft.com/office/drawing/2014/main" id="{3BE728B6-B410-4F0E-E9E3-296EDEC18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630" y="2545881"/>
            <a:ext cx="70074" cy="71919"/>
          </a:xfrm>
          <a:prstGeom prst="ellipse">
            <a:avLst/>
          </a:prstGeom>
          <a:solidFill>
            <a:srgbClr val="FFC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4" name="Oval 144">
            <a:extLst>
              <a:ext uri="{FF2B5EF4-FFF2-40B4-BE49-F238E27FC236}">
                <a16:creationId xmlns:a16="http://schemas.microsoft.com/office/drawing/2014/main" id="{8E7C06E5-15B0-9D2E-AA00-E409BC1C7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382" y="3021647"/>
            <a:ext cx="71919" cy="71919"/>
          </a:xfrm>
          <a:prstGeom prst="ellipse">
            <a:avLst/>
          </a:prstGeom>
          <a:solidFill>
            <a:srgbClr val="FF8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5" name="Oval 145">
            <a:extLst>
              <a:ext uri="{FF2B5EF4-FFF2-40B4-BE49-F238E27FC236}">
                <a16:creationId xmlns:a16="http://schemas.microsoft.com/office/drawing/2014/main" id="{47EFF169-CB93-1E81-DC24-62D0BFA1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966" y="2857526"/>
            <a:ext cx="71919" cy="71919"/>
          </a:xfrm>
          <a:prstGeom prst="ellipse">
            <a:avLst/>
          </a:prstGeom>
          <a:solidFill>
            <a:srgbClr val="D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6" name="Oval 146">
            <a:extLst>
              <a:ext uri="{FF2B5EF4-FFF2-40B4-BE49-F238E27FC236}">
                <a16:creationId xmlns:a16="http://schemas.microsoft.com/office/drawing/2014/main" id="{ACB875DF-B290-00A4-69EC-F18CE135D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075" y="2754258"/>
            <a:ext cx="71919" cy="71919"/>
          </a:xfrm>
          <a:prstGeom prst="ellipse">
            <a:avLst/>
          </a:prstGeom>
          <a:solidFill>
            <a:srgbClr val="EFFF0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7" name="Oval 147">
            <a:extLst>
              <a:ext uri="{FF2B5EF4-FFF2-40B4-BE49-F238E27FC236}">
                <a16:creationId xmlns:a16="http://schemas.microsoft.com/office/drawing/2014/main" id="{4B5D3059-9A33-1494-8878-00D4C9374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194" y="2697093"/>
            <a:ext cx="71919" cy="71919"/>
          </a:xfrm>
          <a:prstGeom prst="ellipse">
            <a:avLst/>
          </a:prstGeom>
          <a:solidFill>
            <a:srgbClr val="FF6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8" name="Oval 148">
            <a:extLst>
              <a:ext uri="{FF2B5EF4-FFF2-40B4-BE49-F238E27FC236}">
                <a16:creationId xmlns:a16="http://schemas.microsoft.com/office/drawing/2014/main" id="{DDACAF2D-685F-8951-754B-3CBA69D5A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044" y="2532972"/>
            <a:ext cx="71919" cy="71919"/>
          </a:xfrm>
          <a:prstGeom prst="ellipse">
            <a:avLst/>
          </a:prstGeom>
          <a:solidFill>
            <a:srgbClr val="FF7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9" name="Oval 149">
            <a:extLst>
              <a:ext uri="{FF2B5EF4-FFF2-40B4-BE49-F238E27FC236}">
                <a16:creationId xmlns:a16="http://schemas.microsoft.com/office/drawing/2014/main" id="{F429F02C-9E95-0ACC-3645-CF902C013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870" y="2870435"/>
            <a:ext cx="71919" cy="71919"/>
          </a:xfrm>
          <a:prstGeom prst="ellipse">
            <a:avLst/>
          </a:pr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0" name="Oval 150">
            <a:extLst>
              <a:ext uri="{FF2B5EF4-FFF2-40B4-BE49-F238E27FC236}">
                <a16:creationId xmlns:a16="http://schemas.microsoft.com/office/drawing/2014/main" id="{0AB1D4F8-16DD-1C60-3F10-8EEF5F627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261" y="2680496"/>
            <a:ext cx="71919" cy="71919"/>
          </a:xfrm>
          <a:prstGeom prst="ellipse">
            <a:avLst/>
          </a:prstGeom>
          <a:solidFill>
            <a:srgbClr val="FF5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1" name="Oval 151">
            <a:extLst>
              <a:ext uri="{FF2B5EF4-FFF2-40B4-BE49-F238E27FC236}">
                <a16:creationId xmlns:a16="http://schemas.microsoft.com/office/drawing/2014/main" id="{AC10FBCC-5BC9-8CCA-7608-BB92DD1FE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933" y="2510843"/>
            <a:ext cx="71919" cy="71919"/>
          </a:xfrm>
          <a:prstGeom prst="ellipse">
            <a:avLst/>
          </a:prstGeom>
          <a:solidFill>
            <a:srgbClr val="FF1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2" name="Oval 152">
            <a:extLst>
              <a:ext uri="{FF2B5EF4-FFF2-40B4-BE49-F238E27FC236}">
                <a16:creationId xmlns:a16="http://schemas.microsoft.com/office/drawing/2014/main" id="{AECD47E6-481F-1E09-DBC2-B0E334CC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023" y="2855682"/>
            <a:ext cx="71919" cy="71919"/>
          </a:xfrm>
          <a:prstGeom prst="ellipse">
            <a:avLst/>
          </a:prstGeom>
          <a:solidFill>
            <a:srgbClr val="FFF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3" name="Oval 153">
            <a:extLst>
              <a:ext uri="{FF2B5EF4-FFF2-40B4-BE49-F238E27FC236}">
                <a16:creationId xmlns:a16="http://schemas.microsoft.com/office/drawing/2014/main" id="{953A20D2-2793-7F83-5944-7C49BA612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899" y="3041931"/>
            <a:ext cx="71919" cy="71919"/>
          </a:xfrm>
          <a:prstGeom prst="ellipse">
            <a:avLst/>
          </a:prstGeom>
          <a:solidFill>
            <a:srgbClr val="FFC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4" name="Oval 154">
            <a:extLst>
              <a:ext uri="{FF2B5EF4-FFF2-40B4-BE49-F238E27FC236}">
                <a16:creationId xmlns:a16="http://schemas.microsoft.com/office/drawing/2014/main" id="{D9085D70-09D5-F0E0-2814-7F5A0968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084" y="2794828"/>
            <a:ext cx="71919" cy="71919"/>
          </a:xfrm>
          <a:prstGeom prst="ellipse">
            <a:avLst/>
          </a:prstGeom>
          <a:solidFill>
            <a:srgbClr val="FF9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5" name="Oval 155">
            <a:extLst>
              <a:ext uri="{FF2B5EF4-FFF2-40B4-BE49-F238E27FC236}">
                <a16:creationId xmlns:a16="http://schemas.microsoft.com/office/drawing/2014/main" id="{C33C54CF-D010-29D0-23CA-E75987D93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387" y="2798516"/>
            <a:ext cx="71919" cy="71919"/>
          </a:xfrm>
          <a:prstGeom prst="ellipse">
            <a:avLst/>
          </a:prstGeom>
          <a:solidFill>
            <a:srgbClr val="FF7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6" name="Oval 156">
            <a:extLst>
              <a:ext uri="{FF2B5EF4-FFF2-40B4-BE49-F238E27FC236}">
                <a16:creationId xmlns:a16="http://schemas.microsoft.com/office/drawing/2014/main" id="{62A2EA8E-EBDE-3310-99BF-3762CF893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045" y="3021647"/>
            <a:ext cx="71919" cy="71919"/>
          </a:xfrm>
          <a:prstGeom prst="ellipse">
            <a:avLst/>
          </a:prstGeom>
          <a:solidFill>
            <a:srgbClr val="00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7" name="Oval 157">
            <a:extLst>
              <a:ext uri="{FF2B5EF4-FFF2-40B4-BE49-F238E27FC236}">
                <a16:creationId xmlns:a16="http://schemas.microsoft.com/office/drawing/2014/main" id="{FE8C1008-F343-EC1A-E9B0-883F2D0E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623" y="2497935"/>
            <a:ext cx="71919" cy="71919"/>
          </a:xfrm>
          <a:prstGeom prst="ellipse">
            <a:avLst/>
          </a:prstGeom>
          <a:solidFill>
            <a:srgbClr val="00A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8" name="Oval 158">
            <a:extLst>
              <a:ext uri="{FF2B5EF4-FFF2-40B4-BE49-F238E27FC236}">
                <a16:creationId xmlns:a16="http://schemas.microsoft.com/office/drawing/2014/main" id="{23B72330-265F-313E-C6CF-FC1D1D027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465" y="2448145"/>
            <a:ext cx="71919" cy="71919"/>
          </a:xfrm>
          <a:prstGeom prst="ellipse">
            <a:avLst/>
          </a:prstGeom>
          <a:solidFill>
            <a:srgbClr val="00D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9" name="Oval 159">
            <a:extLst>
              <a:ext uri="{FF2B5EF4-FFF2-40B4-BE49-F238E27FC236}">
                <a16:creationId xmlns:a16="http://schemas.microsoft.com/office/drawing/2014/main" id="{C2E25C0B-488D-237D-4FCB-C36D6ADB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768" y="2866746"/>
            <a:ext cx="71919" cy="71919"/>
          </a:xfrm>
          <a:prstGeom prst="ellipse">
            <a:avLst/>
          </a:prstGeom>
          <a:solidFill>
            <a:srgbClr val="00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0" name="Oval 160">
            <a:extLst>
              <a:ext uri="{FF2B5EF4-FFF2-40B4-BE49-F238E27FC236}">
                <a16:creationId xmlns:a16="http://schemas.microsoft.com/office/drawing/2014/main" id="{EB7F1932-F7F4-AD7A-D0B1-16D5F8C12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991" y="2733974"/>
            <a:ext cx="71919" cy="71919"/>
          </a:xfrm>
          <a:prstGeom prst="ellipse">
            <a:avLst/>
          </a:prstGeom>
          <a:solidFill>
            <a:srgbClr val="00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1" name="Oval 161">
            <a:extLst>
              <a:ext uri="{FF2B5EF4-FFF2-40B4-BE49-F238E27FC236}">
                <a16:creationId xmlns:a16="http://schemas.microsoft.com/office/drawing/2014/main" id="{F019C9B9-9359-3DB7-35D3-BE4E90C19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409" y="2800360"/>
            <a:ext cx="71919" cy="71919"/>
          </a:xfrm>
          <a:prstGeom prst="ellipse">
            <a:avLst/>
          </a:prstGeom>
          <a:solidFill>
            <a:srgbClr val="00D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2" name="Oval 162">
            <a:extLst>
              <a:ext uri="{FF2B5EF4-FFF2-40B4-BE49-F238E27FC236}">
                <a16:creationId xmlns:a16="http://schemas.microsoft.com/office/drawing/2014/main" id="{0759C844-BD66-B3F3-8B03-4B6288F8F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506" y="2647303"/>
            <a:ext cx="71919" cy="71919"/>
          </a:xfrm>
          <a:prstGeom prst="ellipse">
            <a:avLst/>
          </a:prstGeom>
          <a:solidFill>
            <a:srgbClr val="00D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3" name="Oval 163">
            <a:extLst>
              <a:ext uri="{FF2B5EF4-FFF2-40B4-BE49-F238E27FC236}">
                <a16:creationId xmlns:a16="http://schemas.microsoft.com/office/drawing/2014/main" id="{8CC6F376-9025-0978-6D4E-D63AD220D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728" y="2330125"/>
            <a:ext cx="71919" cy="71919"/>
          </a:xfrm>
          <a:prstGeom prst="ellipse">
            <a:avLst/>
          </a:prstGeom>
          <a:solidFill>
            <a:srgbClr val="008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4" name="Oval 164">
            <a:extLst>
              <a:ext uri="{FF2B5EF4-FFF2-40B4-BE49-F238E27FC236}">
                <a16:creationId xmlns:a16="http://schemas.microsoft.com/office/drawing/2014/main" id="{98E99944-2B7B-E712-82D1-4B15B3C71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921" y="2241611"/>
            <a:ext cx="71919" cy="71919"/>
          </a:xfrm>
          <a:prstGeom prst="ellipse">
            <a:avLst/>
          </a:prstGeom>
          <a:solidFill>
            <a:srgbClr val="00A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5" name="Oval 165">
            <a:extLst>
              <a:ext uri="{FF2B5EF4-FFF2-40B4-BE49-F238E27FC236}">
                <a16:creationId xmlns:a16="http://schemas.microsoft.com/office/drawing/2014/main" id="{892B58C5-B538-487C-EE98-4093B2825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619" y="2573541"/>
            <a:ext cx="71919" cy="71919"/>
          </a:xfrm>
          <a:prstGeom prst="ellipse">
            <a:avLst/>
          </a:prstGeom>
          <a:solidFill>
            <a:srgbClr val="00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6" name="Oval 166">
            <a:extLst>
              <a:ext uri="{FF2B5EF4-FFF2-40B4-BE49-F238E27FC236}">
                <a16:creationId xmlns:a16="http://schemas.microsoft.com/office/drawing/2014/main" id="{2F07441A-169B-4F7C-B8C4-E70E180A7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619" y="2418640"/>
            <a:ext cx="71919" cy="71919"/>
          </a:xfrm>
          <a:prstGeom prst="ellipse">
            <a:avLst/>
          </a:prstGeom>
          <a:solidFill>
            <a:srgbClr val="006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7" name="Oval 167">
            <a:extLst>
              <a:ext uri="{FF2B5EF4-FFF2-40B4-BE49-F238E27FC236}">
                <a16:creationId xmlns:a16="http://schemas.microsoft.com/office/drawing/2014/main" id="{227B60DF-3D7B-3951-13C3-C65F50E7A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520" y="2409420"/>
            <a:ext cx="71919" cy="71919"/>
          </a:xfrm>
          <a:prstGeom prst="ellipse">
            <a:avLst/>
          </a:prstGeom>
          <a:solidFill>
            <a:srgbClr val="00A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8" name="Oval 168">
            <a:extLst>
              <a:ext uri="{FF2B5EF4-FFF2-40B4-BE49-F238E27FC236}">
                <a16:creationId xmlns:a16="http://schemas.microsoft.com/office/drawing/2014/main" id="{52D00C0C-2FC4-EBDC-01CA-EF7349E65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428" y="2473962"/>
            <a:ext cx="71919" cy="71919"/>
          </a:xfrm>
          <a:prstGeom prst="ellipse">
            <a:avLst/>
          </a:prstGeom>
          <a:solidFill>
            <a:srgbClr val="00C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9" name="Oval 169">
            <a:extLst>
              <a:ext uri="{FF2B5EF4-FFF2-40B4-BE49-F238E27FC236}">
                <a16:creationId xmlns:a16="http://schemas.microsoft.com/office/drawing/2014/main" id="{F85ADFC6-9BCD-30D8-95E2-697C99D87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73" y="2516376"/>
            <a:ext cx="71919" cy="71919"/>
          </a:xfrm>
          <a:prstGeom prst="ellipse">
            <a:avLst/>
          </a:prstGeom>
          <a:solidFill>
            <a:srgbClr val="003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0" name="Oval 170">
            <a:extLst>
              <a:ext uri="{FF2B5EF4-FFF2-40B4-BE49-F238E27FC236}">
                <a16:creationId xmlns:a16="http://schemas.microsoft.com/office/drawing/2014/main" id="{CDD9D044-FD01-4A72-3963-9E058BAF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200" y="2293244"/>
            <a:ext cx="71919" cy="71919"/>
          </a:xfrm>
          <a:prstGeom prst="ellipse">
            <a:avLst/>
          </a:prstGeom>
          <a:solidFill>
            <a:srgbClr val="007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1" name="Oval 171">
            <a:extLst>
              <a:ext uri="{FF2B5EF4-FFF2-40B4-BE49-F238E27FC236}">
                <a16:creationId xmlns:a16="http://schemas.microsoft.com/office/drawing/2014/main" id="{FCE9C022-1B1A-6390-E2F6-9BB16EE3E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050" y="2804049"/>
            <a:ext cx="71919" cy="71919"/>
          </a:xfrm>
          <a:prstGeom prst="ellipse">
            <a:avLst/>
          </a:prstGeom>
          <a:solidFill>
            <a:srgbClr val="00D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2" name="Oval 172">
            <a:extLst>
              <a:ext uri="{FF2B5EF4-FFF2-40B4-BE49-F238E27FC236}">
                <a16:creationId xmlns:a16="http://schemas.microsoft.com/office/drawing/2014/main" id="{00DFD932-2963-83A8-4570-21390AB41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03" y="2767167"/>
            <a:ext cx="71919" cy="71919"/>
          </a:xfrm>
          <a:prstGeom prst="ellipse">
            <a:avLst/>
          </a:prstGeom>
          <a:solidFill>
            <a:srgbClr val="00C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3" name="Freeform 173">
            <a:extLst>
              <a:ext uri="{FF2B5EF4-FFF2-40B4-BE49-F238E27FC236}">
                <a16:creationId xmlns:a16="http://schemas.microsoft.com/office/drawing/2014/main" id="{03630BED-2100-19B5-EA1B-9E9AA1BE5E77}"/>
              </a:ext>
            </a:extLst>
          </p:cNvPr>
          <p:cNvSpPr>
            <a:spLocks/>
          </p:cNvSpPr>
          <p:nvPr/>
        </p:nvSpPr>
        <p:spPr bwMode="auto">
          <a:xfrm>
            <a:off x="1447236" y="1946562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7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4" name="Freeform 174">
            <a:extLst>
              <a:ext uri="{FF2B5EF4-FFF2-40B4-BE49-F238E27FC236}">
                <a16:creationId xmlns:a16="http://schemas.microsoft.com/office/drawing/2014/main" id="{DCB0EAD9-E5A4-05D6-7318-5429C8C56B90}"/>
              </a:ext>
            </a:extLst>
          </p:cNvPr>
          <p:cNvSpPr>
            <a:spLocks/>
          </p:cNvSpPr>
          <p:nvPr/>
        </p:nvSpPr>
        <p:spPr bwMode="auto">
          <a:xfrm>
            <a:off x="1550503" y="1968690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8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8" y="19"/>
                </a:lnTo>
                <a:lnTo>
                  <a:pt x="0" y="10"/>
                </a:lnTo>
                <a:close/>
              </a:path>
            </a:pathLst>
          </a:custGeom>
          <a:solidFill>
            <a:srgbClr val="6FF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5" name="Freeform 175">
            <a:extLst>
              <a:ext uri="{FF2B5EF4-FFF2-40B4-BE49-F238E27FC236}">
                <a16:creationId xmlns:a16="http://schemas.microsoft.com/office/drawing/2014/main" id="{568672DC-3F51-4F5B-BD73-F436B38B5534}"/>
              </a:ext>
            </a:extLst>
          </p:cNvPr>
          <p:cNvSpPr>
            <a:spLocks/>
          </p:cNvSpPr>
          <p:nvPr/>
        </p:nvSpPr>
        <p:spPr bwMode="auto">
          <a:xfrm>
            <a:off x="1559724" y="1931809"/>
            <a:ext cx="62698" cy="71919"/>
          </a:xfrm>
          <a:custGeom>
            <a:avLst/>
            <a:gdLst>
              <a:gd name="T0" fmla="*/ 0 w 34"/>
              <a:gd name="T1" fmla="*/ 9 h 39"/>
              <a:gd name="T2" fmla="*/ 11 w 34"/>
              <a:gd name="T3" fmla="*/ 9 h 39"/>
              <a:gd name="T4" fmla="*/ 17 w 34"/>
              <a:gd name="T5" fmla="*/ 0 h 39"/>
              <a:gd name="T6" fmla="*/ 23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EFFF0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6" name="Freeform 176">
            <a:extLst>
              <a:ext uri="{FF2B5EF4-FFF2-40B4-BE49-F238E27FC236}">
                <a16:creationId xmlns:a16="http://schemas.microsoft.com/office/drawing/2014/main" id="{00EE96EA-5BFF-A1E4-2FB7-4F0450D63E61}"/>
              </a:ext>
            </a:extLst>
          </p:cNvPr>
          <p:cNvSpPr>
            <a:spLocks/>
          </p:cNvSpPr>
          <p:nvPr/>
        </p:nvSpPr>
        <p:spPr bwMode="auto">
          <a:xfrm>
            <a:off x="1594760" y="1968690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7" name="Freeform 177">
            <a:extLst>
              <a:ext uri="{FF2B5EF4-FFF2-40B4-BE49-F238E27FC236}">
                <a16:creationId xmlns:a16="http://schemas.microsoft.com/office/drawing/2014/main" id="{18E159BB-4E30-8787-3968-AA9EE09ED452}"/>
              </a:ext>
            </a:extLst>
          </p:cNvPr>
          <p:cNvSpPr>
            <a:spLocks/>
          </p:cNvSpPr>
          <p:nvPr/>
        </p:nvSpPr>
        <p:spPr bwMode="auto">
          <a:xfrm>
            <a:off x="1674055" y="2370695"/>
            <a:ext cx="62698" cy="73762"/>
          </a:xfrm>
          <a:custGeom>
            <a:avLst/>
            <a:gdLst>
              <a:gd name="T0" fmla="*/ 0 w 34"/>
              <a:gd name="T1" fmla="*/ 10 h 40"/>
              <a:gd name="T2" fmla="*/ 11 w 34"/>
              <a:gd name="T3" fmla="*/ 10 h 40"/>
              <a:gd name="T4" fmla="*/ 16 w 34"/>
              <a:gd name="T5" fmla="*/ 0 h 40"/>
              <a:gd name="T6" fmla="*/ 22 w 34"/>
              <a:gd name="T7" fmla="*/ 10 h 40"/>
              <a:gd name="T8" fmla="*/ 34 w 34"/>
              <a:gd name="T9" fmla="*/ 10 h 40"/>
              <a:gd name="T10" fmla="*/ 26 w 34"/>
              <a:gd name="T11" fmla="*/ 20 h 40"/>
              <a:gd name="T12" fmla="*/ 34 w 34"/>
              <a:gd name="T13" fmla="*/ 30 h 40"/>
              <a:gd name="T14" fmla="*/ 22 w 34"/>
              <a:gd name="T15" fmla="*/ 30 h 40"/>
              <a:gd name="T16" fmla="*/ 16 w 34"/>
              <a:gd name="T17" fmla="*/ 40 h 40"/>
              <a:gd name="T18" fmla="*/ 11 w 34"/>
              <a:gd name="T19" fmla="*/ 30 h 40"/>
              <a:gd name="T20" fmla="*/ 0 w 34"/>
              <a:gd name="T21" fmla="*/ 30 h 40"/>
              <a:gd name="T22" fmla="*/ 7 w 34"/>
              <a:gd name="T23" fmla="*/ 20 h 40"/>
              <a:gd name="T24" fmla="*/ 0 w 34"/>
              <a:gd name="T25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40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4" y="10"/>
                </a:lnTo>
                <a:lnTo>
                  <a:pt x="26" y="20"/>
                </a:lnTo>
                <a:lnTo>
                  <a:pt x="34" y="30"/>
                </a:lnTo>
                <a:lnTo>
                  <a:pt x="22" y="30"/>
                </a:lnTo>
                <a:lnTo>
                  <a:pt x="16" y="40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B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8" name="Freeform 178">
            <a:extLst>
              <a:ext uri="{FF2B5EF4-FFF2-40B4-BE49-F238E27FC236}">
                <a16:creationId xmlns:a16="http://schemas.microsoft.com/office/drawing/2014/main" id="{DB1BE9EB-6329-807A-004B-9045BBB986DA}"/>
              </a:ext>
            </a:extLst>
          </p:cNvPr>
          <p:cNvSpPr>
            <a:spLocks/>
          </p:cNvSpPr>
          <p:nvPr/>
        </p:nvSpPr>
        <p:spPr bwMode="auto">
          <a:xfrm>
            <a:off x="1699872" y="2147564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20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20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DFFF1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9" name="Freeform 179">
            <a:extLst>
              <a:ext uri="{FF2B5EF4-FFF2-40B4-BE49-F238E27FC236}">
                <a16:creationId xmlns:a16="http://schemas.microsoft.com/office/drawing/2014/main" id="{AA66E622-B092-AE90-54AB-BAF03865C76E}"/>
              </a:ext>
            </a:extLst>
          </p:cNvPr>
          <p:cNvSpPr>
            <a:spLocks/>
          </p:cNvSpPr>
          <p:nvPr/>
        </p:nvSpPr>
        <p:spPr bwMode="auto">
          <a:xfrm>
            <a:off x="1709092" y="2429705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30 h 39"/>
              <a:gd name="T14" fmla="*/ 22 w 33"/>
              <a:gd name="T15" fmla="*/ 30 h 39"/>
              <a:gd name="T16" fmla="*/ 17 w 33"/>
              <a:gd name="T17" fmla="*/ 39 h 39"/>
              <a:gd name="T18" fmla="*/ 11 w 33"/>
              <a:gd name="T19" fmla="*/ 30 h 39"/>
              <a:gd name="T20" fmla="*/ 0 w 33"/>
              <a:gd name="T21" fmla="*/ 30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D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0" name="Freeform 180">
            <a:extLst>
              <a:ext uri="{FF2B5EF4-FFF2-40B4-BE49-F238E27FC236}">
                <a16:creationId xmlns:a16="http://schemas.microsoft.com/office/drawing/2014/main" id="{ACAA75B5-DB31-779F-BA47-86BE29C32CD4}"/>
              </a:ext>
            </a:extLst>
          </p:cNvPr>
          <p:cNvSpPr>
            <a:spLocks/>
          </p:cNvSpPr>
          <p:nvPr/>
        </p:nvSpPr>
        <p:spPr bwMode="auto">
          <a:xfrm>
            <a:off x="1709092" y="2521907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29 h 39"/>
              <a:gd name="T14" fmla="*/ 22 w 33"/>
              <a:gd name="T15" fmla="*/ 29 h 39"/>
              <a:gd name="T16" fmla="*/ 17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4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1" name="Freeform 181">
            <a:extLst>
              <a:ext uri="{FF2B5EF4-FFF2-40B4-BE49-F238E27FC236}">
                <a16:creationId xmlns:a16="http://schemas.microsoft.com/office/drawing/2014/main" id="{AC51F996-1515-A160-AAC2-4AA366D8A66D}"/>
              </a:ext>
            </a:extLst>
          </p:cNvPr>
          <p:cNvSpPr>
            <a:spLocks/>
          </p:cNvSpPr>
          <p:nvPr/>
        </p:nvSpPr>
        <p:spPr bwMode="auto">
          <a:xfrm>
            <a:off x="1769946" y="2466586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7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FF5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2" name="Freeform 182">
            <a:extLst>
              <a:ext uri="{FF2B5EF4-FFF2-40B4-BE49-F238E27FC236}">
                <a16:creationId xmlns:a16="http://schemas.microsoft.com/office/drawing/2014/main" id="{FC090602-7944-7533-DC0B-0FB2ADBA53F1}"/>
              </a:ext>
            </a:extLst>
          </p:cNvPr>
          <p:cNvSpPr>
            <a:spLocks/>
          </p:cNvSpPr>
          <p:nvPr/>
        </p:nvSpPr>
        <p:spPr bwMode="auto">
          <a:xfrm>
            <a:off x="1840020" y="2232391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7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3" name="Freeform 183">
            <a:extLst>
              <a:ext uri="{FF2B5EF4-FFF2-40B4-BE49-F238E27FC236}">
                <a16:creationId xmlns:a16="http://schemas.microsoft.com/office/drawing/2014/main" id="{AD51847F-3159-A319-01AF-9CA18F2D0707}"/>
              </a:ext>
            </a:extLst>
          </p:cNvPr>
          <p:cNvSpPr>
            <a:spLocks/>
          </p:cNvSpPr>
          <p:nvPr/>
        </p:nvSpPr>
        <p:spPr bwMode="auto">
          <a:xfrm>
            <a:off x="1875057" y="2121748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6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4" name="Freeform 184">
            <a:extLst>
              <a:ext uri="{FF2B5EF4-FFF2-40B4-BE49-F238E27FC236}">
                <a16:creationId xmlns:a16="http://schemas.microsoft.com/office/drawing/2014/main" id="{B40A99E1-E10F-53E2-453D-0CA5AE5926F9}"/>
              </a:ext>
            </a:extLst>
          </p:cNvPr>
          <p:cNvSpPr>
            <a:spLocks/>
          </p:cNvSpPr>
          <p:nvPr/>
        </p:nvSpPr>
        <p:spPr bwMode="auto">
          <a:xfrm>
            <a:off x="1935911" y="2269272"/>
            <a:ext cx="60854" cy="71919"/>
          </a:xfrm>
          <a:custGeom>
            <a:avLst/>
            <a:gdLst>
              <a:gd name="T0" fmla="*/ 0 w 33"/>
              <a:gd name="T1" fmla="*/ 9 h 39"/>
              <a:gd name="T2" fmla="*/ 11 w 33"/>
              <a:gd name="T3" fmla="*/ 9 h 39"/>
              <a:gd name="T4" fmla="*/ 16 w 33"/>
              <a:gd name="T5" fmla="*/ 0 h 39"/>
              <a:gd name="T6" fmla="*/ 22 w 33"/>
              <a:gd name="T7" fmla="*/ 9 h 39"/>
              <a:gd name="T8" fmla="*/ 33 w 33"/>
              <a:gd name="T9" fmla="*/ 9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9"/>
                </a:moveTo>
                <a:lnTo>
                  <a:pt x="11" y="9"/>
                </a:lnTo>
                <a:lnTo>
                  <a:pt x="16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BFFF3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" name="Freeform 185">
            <a:extLst>
              <a:ext uri="{FF2B5EF4-FFF2-40B4-BE49-F238E27FC236}">
                <a16:creationId xmlns:a16="http://schemas.microsoft.com/office/drawing/2014/main" id="{CD86D81C-CAA8-3A03-3F9B-4E5A1F1C610D}"/>
              </a:ext>
            </a:extLst>
          </p:cNvPr>
          <p:cNvSpPr>
            <a:spLocks/>
          </p:cNvSpPr>
          <p:nvPr/>
        </p:nvSpPr>
        <p:spPr bwMode="auto">
          <a:xfrm>
            <a:off x="2057619" y="2071958"/>
            <a:ext cx="62698" cy="70074"/>
          </a:xfrm>
          <a:custGeom>
            <a:avLst/>
            <a:gdLst>
              <a:gd name="T0" fmla="*/ 0 w 34"/>
              <a:gd name="T1" fmla="*/ 9 h 38"/>
              <a:gd name="T2" fmla="*/ 11 w 34"/>
              <a:gd name="T3" fmla="*/ 9 h 38"/>
              <a:gd name="T4" fmla="*/ 17 w 34"/>
              <a:gd name="T5" fmla="*/ 0 h 38"/>
              <a:gd name="T6" fmla="*/ 22 w 34"/>
              <a:gd name="T7" fmla="*/ 9 h 38"/>
              <a:gd name="T8" fmla="*/ 34 w 34"/>
              <a:gd name="T9" fmla="*/ 9 h 38"/>
              <a:gd name="T10" fmla="*/ 27 w 34"/>
              <a:gd name="T11" fmla="*/ 19 h 38"/>
              <a:gd name="T12" fmla="*/ 34 w 34"/>
              <a:gd name="T13" fmla="*/ 29 h 38"/>
              <a:gd name="T14" fmla="*/ 22 w 34"/>
              <a:gd name="T15" fmla="*/ 29 h 38"/>
              <a:gd name="T16" fmla="*/ 17 w 34"/>
              <a:gd name="T17" fmla="*/ 38 h 38"/>
              <a:gd name="T18" fmla="*/ 11 w 34"/>
              <a:gd name="T19" fmla="*/ 29 h 38"/>
              <a:gd name="T20" fmla="*/ 0 w 34"/>
              <a:gd name="T21" fmla="*/ 29 h 38"/>
              <a:gd name="T22" fmla="*/ 7 w 34"/>
              <a:gd name="T23" fmla="*/ 19 h 38"/>
              <a:gd name="T24" fmla="*/ 0 w 34"/>
              <a:gd name="T25" fmla="*/ 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8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2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2" y="29"/>
                </a:lnTo>
                <a:lnTo>
                  <a:pt x="17" y="38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" name="Freeform 186">
            <a:extLst>
              <a:ext uri="{FF2B5EF4-FFF2-40B4-BE49-F238E27FC236}">
                <a16:creationId xmlns:a16="http://schemas.microsoft.com/office/drawing/2014/main" id="{A6166B92-EB60-DAC4-3CB4-FBA2682507BF}"/>
              </a:ext>
            </a:extLst>
          </p:cNvPr>
          <p:cNvSpPr>
            <a:spLocks/>
          </p:cNvSpPr>
          <p:nvPr/>
        </p:nvSpPr>
        <p:spPr bwMode="auto">
          <a:xfrm>
            <a:off x="2066839" y="2201042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6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30 h 39"/>
              <a:gd name="T14" fmla="*/ 22 w 33"/>
              <a:gd name="T15" fmla="*/ 30 h 39"/>
              <a:gd name="T16" fmla="*/ 16 w 33"/>
              <a:gd name="T17" fmla="*/ 39 h 39"/>
              <a:gd name="T18" fmla="*/ 11 w 33"/>
              <a:gd name="T19" fmla="*/ 30 h 39"/>
              <a:gd name="T20" fmla="*/ 0 w 33"/>
              <a:gd name="T21" fmla="*/ 30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6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" name="Freeform 187">
            <a:extLst>
              <a:ext uri="{FF2B5EF4-FFF2-40B4-BE49-F238E27FC236}">
                <a16:creationId xmlns:a16="http://schemas.microsoft.com/office/drawing/2014/main" id="{FEC479E4-329F-2CD8-2114-9EE6A9BD0E73}"/>
              </a:ext>
            </a:extLst>
          </p:cNvPr>
          <p:cNvSpPr>
            <a:spLocks/>
          </p:cNvSpPr>
          <p:nvPr/>
        </p:nvSpPr>
        <p:spPr bwMode="auto">
          <a:xfrm>
            <a:off x="2074215" y="2250832"/>
            <a:ext cx="62698" cy="71919"/>
          </a:xfrm>
          <a:custGeom>
            <a:avLst/>
            <a:gdLst>
              <a:gd name="T0" fmla="*/ 0 w 34"/>
              <a:gd name="T1" fmla="*/ 9 h 39"/>
              <a:gd name="T2" fmla="*/ 12 w 34"/>
              <a:gd name="T3" fmla="*/ 9 h 39"/>
              <a:gd name="T4" fmla="*/ 17 w 34"/>
              <a:gd name="T5" fmla="*/ 0 h 39"/>
              <a:gd name="T6" fmla="*/ 23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2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" name="Freeform 188">
            <a:extLst>
              <a:ext uri="{FF2B5EF4-FFF2-40B4-BE49-F238E27FC236}">
                <a16:creationId xmlns:a16="http://schemas.microsoft.com/office/drawing/2014/main" id="{9685BB20-25C8-CD8E-5CCD-9893BDE9F717}"/>
              </a:ext>
            </a:extLst>
          </p:cNvPr>
          <p:cNvSpPr>
            <a:spLocks/>
          </p:cNvSpPr>
          <p:nvPr/>
        </p:nvSpPr>
        <p:spPr bwMode="auto">
          <a:xfrm>
            <a:off x="2109253" y="2252675"/>
            <a:ext cx="62698" cy="71919"/>
          </a:xfrm>
          <a:custGeom>
            <a:avLst/>
            <a:gdLst>
              <a:gd name="T0" fmla="*/ 0 w 34"/>
              <a:gd name="T1" fmla="*/ 9 h 39"/>
              <a:gd name="T2" fmla="*/ 11 w 34"/>
              <a:gd name="T3" fmla="*/ 9 h 39"/>
              <a:gd name="T4" fmla="*/ 17 w 34"/>
              <a:gd name="T5" fmla="*/ 0 h 39"/>
              <a:gd name="T6" fmla="*/ 23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" name="Freeform 189">
            <a:extLst>
              <a:ext uri="{FF2B5EF4-FFF2-40B4-BE49-F238E27FC236}">
                <a16:creationId xmlns:a16="http://schemas.microsoft.com/office/drawing/2014/main" id="{A815F805-1312-074B-418D-F28A4EEEC191}"/>
              </a:ext>
            </a:extLst>
          </p:cNvPr>
          <p:cNvSpPr>
            <a:spLocks/>
          </p:cNvSpPr>
          <p:nvPr/>
        </p:nvSpPr>
        <p:spPr bwMode="auto">
          <a:xfrm>
            <a:off x="2118472" y="2247144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" name="Freeform 190">
            <a:extLst>
              <a:ext uri="{FF2B5EF4-FFF2-40B4-BE49-F238E27FC236}">
                <a16:creationId xmlns:a16="http://schemas.microsoft.com/office/drawing/2014/main" id="{AFF054DA-B629-42D7-7972-6991288F62E3}"/>
              </a:ext>
            </a:extLst>
          </p:cNvPr>
          <p:cNvSpPr>
            <a:spLocks/>
          </p:cNvSpPr>
          <p:nvPr/>
        </p:nvSpPr>
        <p:spPr bwMode="auto">
          <a:xfrm>
            <a:off x="2136913" y="2448145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6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30 h 39"/>
              <a:gd name="T14" fmla="*/ 22 w 33"/>
              <a:gd name="T15" fmla="*/ 30 h 39"/>
              <a:gd name="T16" fmla="*/ 16 w 33"/>
              <a:gd name="T17" fmla="*/ 39 h 39"/>
              <a:gd name="T18" fmla="*/ 11 w 33"/>
              <a:gd name="T19" fmla="*/ 30 h 39"/>
              <a:gd name="T20" fmla="*/ 0 w 33"/>
              <a:gd name="T21" fmla="*/ 30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6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" name="Freeform 191">
            <a:extLst>
              <a:ext uri="{FF2B5EF4-FFF2-40B4-BE49-F238E27FC236}">
                <a16:creationId xmlns:a16="http://schemas.microsoft.com/office/drawing/2014/main" id="{85C9B993-D7B9-B5A7-0B54-CA4EC9100ECE}"/>
              </a:ext>
            </a:extLst>
          </p:cNvPr>
          <p:cNvSpPr>
            <a:spLocks/>
          </p:cNvSpPr>
          <p:nvPr/>
        </p:nvSpPr>
        <p:spPr bwMode="auto">
          <a:xfrm>
            <a:off x="2170106" y="2208418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8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8" y="19"/>
                </a:lnTo>
                <a:lnTo>
                  <a:pt x="0" y="10"/>
                </a:lnTo>
                <a:close/>
              </a:path>
            </a:pathLst>
          </a:custGeom>
          <a:solidFill>
            <a:srgbClr val="00A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" name="Freeform 192">
            <a:extLst>
              <a:ext uri="{FF2B5EF4-FFF2-40B4-BE49-F238E27FC236}">
                <a16:creationId xmlns:a16="http://schemas.microsoft.com/office/drawing/2014/main" id="{836DFC80-F2EE-570E-E88D-8C81D6E6010E}"/>
              </a:ext>
            </a:extLst>
          </p:cNvPr>
          <p:cNvSpPr>
            <a:spLocks/>
          </p:cNvSpPr>
          <p:nvPr/>
        </p:nvSpPr>
        <p:spPr bwMode="auto">
          <a:xfrm>
            <a:off x="2197767" y="2213951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6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" name="Freeform 193">
            <a:extLst>
              <a:ext uri="{FF2B5EF4-FFF2-40B4-BE49-F238E27FC236}">
                <a16:creationId xmlns:a16="http://schemas.microsoft.com/office/drawing/2014/main" id="{B8F4B653-AEA5-A920-1D36-EF15930BC511}"/>
              </a:ext>
            </a:extLst>
          </p:cNvPr>
          <p:cNvSpPr>
            <a:spLocks/>
          </p:cNvSpPr>
          <p:nvPr/>
        </p:nvSpPr>
        <p:spPr bwMode="auto">
          <a:xfrm>
            <a:off x="2205144" y="2647303"/>
            <a:ext cx="62698" cy="73762"/>
          </a:xfrm>
          <a:custGeom>
            <a:avLst/>
            <a:gdLst>
              <a:gd name="T0" fmla="*/ 0 w 34"/>
              <a:gd name="T1" fmla="*/ 10 h 40"/>
              <a:gd name="T2" fmla="*/ 12 w 34"/>
              <a:gd name="T3" fmla="*/ 10 h 40"/>
              <a:gd name="T4" fmla="*/ 17 w 34"/>
              <a:gd name="T5" fmla="*/ 0 h 40"/>
              <a:gd name="T6" fmla="*/ 23 w 34"/>
              <a:gd name="T7" fmla="*/ 10 h 40"/>
              <a:gd name="T8" fmla="*/ 34 w 34"/>
              <a:gd name="T9" fmla="*/ 10 h 40"/>
              <a:gd name="T10" fmla="*/ 27 w 34"/>
              <a:gd name="T11" fmla="*/ 20 h 40"/>
              <a:gd name="T12" fmla="*/ 34 w 34"/>
              <a:gd name="T13" fmla="*/ 30 h 40"/>
              <a:gd name="T14" fmla="*/ 23 w 34"/>
              <a:gd name="T15" fmla="*/ 30 h 40"/>
              <a:gd name="T16" fmla="*/ 17 w 34"/>
              <a:gd name="T17" fmla="*/ 40 h 40"/>
              <a:gd name="T18" fmla="*/ 12 w 34"/>
              <a:gd name="T19" fmla="*/ 30 h 40"/>
              <a:gd name="T20" fmla="*/ 0 w 34"/>
              <a:gd name="T21" fmla="*/ 30 h 40"/>
              <a:gd name="T22" fmla="*/ 7 w 34"/>
              <a:gd name="T23" fmla="*/ 20 h 40"/>
              <a:gd name="T24" fmla="*/ 0 w 34"/>
              <a:gd name="T25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40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40"/>
                </a:lnTo>
                <a:lnTo>
                  <a:pt x="12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2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" name="Freeform 194">
            <a:extLst>
              <a:ext uri="{FF2B5EF4-FFF2-40B4-BE49-F238E27FC236}">
                <a16:creationId xmlns:a16="http://schemas.microsoft.com/office/drawing/2014/main" id="{E453B93C-7264-D578-E2E2-B91C38EC5D3D}"/>
              </a:ext>
            </a:extLst>
          </p:cNvPr>
          <p:cNvSpPr>
            <a:spLocks/>
          </p:cNvSpPr>
          <p:nvPr/>
        </p:nvSpPr>
        <p:spPr bwMode="auto">
          <a:xfrm>
            <a:off x="2214363" y="2536660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9FFF5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" name="Freeform 195">
            <a:extLst>
              <a:ext uri="{FF2B5EF4-FFF2-40B4-BE49-F238E27FC236}">
                <a16:creationId xmlns:a16="http://schemas.microsoft.com/office/drawing/2014/main" id="{C2F7FC7C-0C47-6FB0-37CB-AFC29FB412BC}"/>
              </a:ext>
            </a:extLst>
          </p:cNvPr>
          <p:cNvSpPr>
            <a:spLocks/>
          </p:cNvSpPr>
          <p:nvPr/>
        </p:nvSpPr>
        <p:spPr bwMode="auto">
          <a:xfrm>
            <a:off x="2345292" y="2258208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BFFF3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" name="Freeform 196">
            <a:extLst>
              <a:ext uri="{FF2B5EF4-FFF2-40B4-BE49-F238E27FC236}">
                <a16:creationId xmlns:a16="http://schemas.microsoft.com/office/drawing/2014/main" id="{362AC8D1-9498-AC1D-025D-B166CB1B169B}"/>
              </a:ext>
            </a:extLst>
          </p:cNvPr>
          <p:cNvSpPr>
            <a:spLocks/>
          </p:cNvSpPr>
          <p:nvPr/>
        </p:nvSpPr>
        <p:spPr bwMode="auto">
          <a:xfrm>
            <a:off x="2354512" y="2575386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20 h 39"/>
              <a:gd name="T12" fmla="*/ 34 w 34"/>
              <a:gd name="T13" fmla="*/ 30 h 39"/>
              <a:gd name="T14" fmla="*/ 22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20"/>
                </a:lnTo>
                <a:lnTo>
                  <a:pt x="34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C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" name="Freeform 197">
            <a:extLst>
              <a:ext uri="{FF2B5EF4-FFF2-40B4-BE49-F238E27FC236}">
                <a16:creationId xmlns:a16="http://schemas.microsoft.com/office/drawing/2014/main" id="{6783CFFD-70C9-FAF4-AB84-2E1A0B053826}"/>
              </a:ext>
            </a:extLst>
          </p:cNvPr>
          <p:cNvSpPr>
            <a:spLocks/>
          </p:cNvSpPr>
          <p:nvPr/>
        </p:nvSpPr>
        <p:spPr bwMode="auto">
          <a:xfrm>
            <a:off x="2476219" y="2754258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3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1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" name="Freeform 198">
            <a:extLst>
              <a:ext uri="{FF2B5EF4-FFF2-40B4-BE49-F238E27FC236}">
                <a16:creationId xmlns:a16="http://schemas.microsoft.com/office/drawing/2014/main" id="{5022291F-010F-41D1-4C68-F3FDC4AC0376}"/>
              </a:ext>
            </a:extLst>
          </p:cNvPr>
          <p:cNvSpPr>
            <a:spLocks/>
          </p:cNvSpPr>
          <p:nvPr/>
        </p:nvSpPr>
        <p:spPr bwMode="auto">
          <a:xfrm>
            <a:off x="2476219" y="2473962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" name="Freeform 199">
            <a:extLst>
              <a:ext uri="{FF2B5EF4-FFF2-40B4-BE49-F238E27FC236}">
                <a16:creationId xmlns:a16="http://schemas.microsoft.com/office/drawing/2014/main" id="{C181E08E-B77E-9BA9-F1EE-31EF78A389C1}"/>
              </a:ext>
            </a:extLst>
          </p:cNvPr>
          <p:cNvSpPr>
            <a:spLocks/>
          </p:cNvSpPr>
          <p:nvPr/>
        </p:nvSpPr>
        <p:spPr bwMode="auto">
          <a:xfrm>
            <a:off x="2537074" y="2781920"/>
            <a:ext cx="62698" cy="71919"/>
          </a:xfrm>
          <a:custGeom>
            <a:avLst/>
            <a:gdLst>
              <a:gd name="T0" fmla="*/ 0 w 34"/>
              <a:gd name="T1" fmla="*/ 9 h 39"/>
              <a:gd name="T2" fmla="*/ 11 w 34"/>
              <a:gd name="T3" fmla="*/ 9 h 39"/>
              <a:gd name="T4" fmla="*/ 17 w 34"/>
              <a:gd name="T5" fmla="*/ 0 h 39"/>
              <a:gd name="T6" fmla="*/ 23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FF5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" name="Freeform 200">
            <a:extLst>
              <a:ext uri="{FF2B5EF4-FFF2-40B4-BE49-F238E27FC236}">
                <a16:creationId xmlns:a16="http://schemas.microsoft.com/office/drawing/2014/main" id="{549E2ADE-B95F-4593-6C5C-F3F7FCDB3497}"/>
              </a:ext>
            </a:extLst>
          </p:cNvPr>
          <p:cNvSpPr>
            <a:spLocks/>
          </p:cNvSpPr>
          <p:nvPr/>
        </p:nvSpPr>
        <p:spPr bwMode="auto">
          <a:xfrm>
            <a:off x="2546293" y="2424173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20 h 39"/>
              <a:gd name="T12" fmla="*/ 34 w 34"/>
              <a:gd name="T13" fmla="*/ 30 h 39"/>
              <a:gd name="T14" fmla="*/ 22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20"/>
                </a:lnTo>
                <a:lnTo>
                  <a:pt x="34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" name="Freeform 201">
            <a:extLst>
              <a:ext uri="{FF2B5EF4-FFF2-40B4-BE49-F238E27FC236}">
                <a16:creationId xmlns:a16="http://schemas.microsoft.com/office/drawing/2014/main" id="{4FB85957-3034-FFA4-A163-973B97113373}"/>
              </a:ext>
            </a:extLst>
          </p:cNvPr>
          <p:cNvSpPr>
            <a:spLocks/>
          </p:cNvSpPr>
          <p:nvPr/>
        </p:nvSpPr>
        <p:spPr bwMode="auto">
          <a:xfrm>
            <a:off x="2555514" y="2818801"/>
            <a:ext cx="60854" cy="71919"/>
          </a:xfrm>
          <a:custGeom>
            <a:avLst/>
            <a:gdLst>
              <a:gd name="T0" fmla="*/ 0 w 33"/>
              <a:gd name="T1" fmla="*/ 9 h 39"/>
              <a:gd name="T2" fmla="*/ 11 w 33"/>
              <a:gd name="T3" fmla="*/ 9 h 39"/>
              <a:gd name="T4" fmla="*/ 16 w 33"/>
              <a:gd name="T5" fmla="*/ 0 h 39"/>
              <a:gd name="T6" fmla="*/ 22 w 33"/>
              <a:gd name="T7" fmla="*/ 9 h 39"/>
              <a:gd name="T8" fmla="*/ 33 w 33"/>
              <a:gd name="T9" fmla="*/ 9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9"/>
                </a:moveTo>
                <a:lnTo>
                  <a:pt x="11" y="9"/>
                </a:lnTo>
                <a:lnTo>
                  <a:pt x="16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FF3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" name="Freeform 202">
            <a:extLst>
              <a:ext uri="{FF2B5EF4-FFF2-40B4-BE49-F238E27FC236}">
                <a16:creationId xmlns:a16="http://schemas.microsoft.com/office/drawing/2014/main" id="{3F3BA3FA-DA8D-5B4C-D3C0-AD9F2CCBEA49}"/>
              </a:ext>
            </a:extLst>
          </p:cNvPr>
          <p:cNvSpPr>
            <a:spLocks/>
          </p:cNvSpPr>
          <p:nvPr/>
        </p:nvSpPr>
        <p:spPr bwMode="auto">
          <a:xfrm>
            <a:off x="2616368" y="2398356"/>
            <a:ext cx="60854" cy="73762"/>
          </a:xfrm>
          <a:custGeom>
            <a:avLst/>
            <a:gdLst>
              <a:gd name="T0" fmla="*/ 0 w 33"/>
              <a:gd name="T1" fmla="*/ 10 h 40"/>
              <a:gd name="T2" fmla="*/ 11 w 33"/>
              <a:gd name="T3" fmla="*/ 10 h 40"/>
              <a:gd name="T4" fmla="*/ 16 w 33"/>
              <a:gd name="T5" fmla="*/ 0 h 40"/>
              <a:gd name="T6" fmla="*/ 22 w 33"/>
              <a:gd name="T7" fmla="*/ 10 h 40"/>
              <a:gd name="T8" fmla="*/ 33 w 33"/>
              <a:gd name="T9" fmla="*/ 10 h 40"/>
              <a:gd name="T10" fmla="*/ 26 w 33"/>
              <a:gd name="T11" fmla="*/ 20 h 40"/>
              <a:gd name="T12" fmla="*/ 33 w 33"/>
              <a:gd name="T13" fmla="*/ 30 h 40"/>
              <a:gd name="T14" fmla="*/ 22 w 33"/>
              <a:gd name="T15" fmla="*/ 30 h 40"/>
              <a:gd name="T16" fmla="*/ 16 w 33"/>
              <a:gd name="T17" fmla="*/ 40 h 40"/>
              <a:gd name="T18" fmla="*/ 11 w 33"/>
              <a:gd name="T19" fmla="*/ 30 h 40"/>
              <a:gd name="T20" fmla="*/ 0 w 33"/>
              <a:gd name="T21" fmla="*/ 30 h 40"/>
              <a:gd name="T22" fmla="*/ 7 w 33"/>
              <a:gd name="T23" fmla="*/ 20 h 40"/>
              <a:gd name="T24" fmla="*/ 0 w 33"/>
              <a:gd name="T25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40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6" y="40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3FFFB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" name="Freeform 203">
            <a:extLst>
              <a:ext uri="{FF2B5EF4-FFF2-40B4-BE49-F238E27FC236}">
                <a16:creationId xmlns:a16="http://schemas.microsoft.com/office/drawing/2014/main" id="{C3B06308-AEBF-1FBA-3C5D-AFC400955AE8}"/>
              </a:ext>
            </a:extLst>
          </p:cNvPr>
          <p:cNvSpPr>
            <a:spLocks/>
          </p:cNvSpPr>
          <p:nvPr/>
        </p:nvSpPr>
        <p:spPr bwMode="auto">
          <a:xfrm>
            <a:off x="2623744" y="2545881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3 w 34"/>
              <a:gd name="T15" fmla="*/ 30 h 39"/>
              <a:gd name="T16" fmla="*/ 17 w 34"/>
              <a:gd name="T17" fmla="*/ 39 h 39"/>
              <a:gd name="T18" fmla="*/ 12 w 34"/>
              <a:gd name="T19" fmla="*/ 30 h 39"/>
              <a:gd name="T20" fmla="*/ 0 w 34"/>
              <a:gd name="T21" fmla="*/ 30 h 39"/>
              <a:gd name="T22" fmla="*/ 8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39"/>
                </a:lnTo>
                <a:lnTo>
                  <a:pt x="12" y="30"/>
                </a:lnTo>
                <a:lnTo>
                  <a:pt x="0" y="30"/>
                </a:lnTo>
                <a:lnTo>
                  <a:pt x="8" y="20"/>
                </a:lnTo>
                <a:lnTo>
                  <a:pt x="0" y="10"/>
                </a:lnTo>
                <a:close/>
              </a:path>
            </a:pathLst>
          </a:custGeom>
          <a:solidFill>
            <a:srgbClr val="8FFF6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4" name="Freeform 204">
            <a:extLst>
              <a:ext uri="{FF2B5EF4-FFF2-40B4-BE49-F238E27FC236}">
                <a16:creationId xmlns:a16="http://schemas.microsoft.com/office/drawing/2014/main" id="{F1730AD0-9A44-932C-85FC-D8BDE9C9025B}"/>
              </a:ext>
            </a:extLst>
          </p:cNvPr>
          <p:cNvSpPr>
            <a:spLocks/>
          </p:cNvSpPr>
          <p:nvPr/>
        </p:nvSpPr>
        <p:spPr bwMode="auto">
          <a:xfrm>
            <a:off x="2658781" y="2442614"/>
            <a:ext cx="62698" cy="70074"/>
          </a:xfrm>
          <a:custGeom>
            <a:avLst/>
            <a:gdLst>
              <a:gd name="T0" fmla="*/ 0 w 34"/>
              <a:gd name="T1" fmla="*/ 9 h 38"/>
              <a:gd name="T2" fmla="*/ 12 w 34"/>
              <a:gd name="T3" fmla="*/ 9 h 38"/>
              <a:gd name="T4" fmla="*/ 17 w 34"/>
              <a:gd name="T5" fmla="*/ 0 h 38"/>
              <a:gd name="T6" fmla="*/ 23 w 34"/>
              <a:gd name="T7" fmla="*/ 9 h 38"/>
              <a:gd name="T8" fmla="*/ 34 w 34"/>
              <a:gd name="T9" fmla="*/ 9 h 38"/>
              <a:gd name="T10" fmla="*/ 27 w 34"/>
              <a:gd name="T11" fmla="*/ 19 h 38"/>
              <a:gd name="T12" fmla="*/ 34 w 34"/>
              <a:gd name="T13" fmla="*/ 29 h 38"/>
              <a:gd name="T14" fmla="*/ 23 w 34"/>
              <a:gd name="T15" fmla="*/ 29 h 38"/>
              <a:gd name="T16" fmla="*/ 17 w 34"/>
              <a:gd name="T17" fmla="*/ 38 h 38"/>
              <a:gd name="T18" fmla="*/ 12 w 34"/>
              <a:gd name="T19" fmla="*/ 29 h 38"/>
              <a:gd name="T20" fmla="*/ 0 w 34"/>
              <a:gd name="T21" fmla="*/ 29 h 38"/>
              <a:gd name="T22" fmla="*/ 7 w 34"/>
              <a:gd name="T23" fmla="*/ 19 h 38"/>
              <a:gd name="T24" fmla="*/ 0 w 34"/>
              <a:gd name="T25" fmla="*/ 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8">
                <a:moveTo>
                  <a:pt x="0" y="9"/>
                </a:moveTo>
                <a:lnTo>
                  <a:pt x="12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8"/>
                </a:lnTo>
                <a:lnTo>
                  <a:pt x="12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4FFF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5" name="Freeform 206">
            <a:extLst>
              <a:ext uri="{FF2B5EF4-FFF2-40B4-BE49-F238E27FC236}">
                <a16:creationId xmlns:a16="http://schemas.microsoft.com/office/drawing/2014/main" id="{63F43C64-D32F-F08E-1082-53BF7A6D0C5E}"/>
              </a:ext>
            </a:extLst>
          </p:cNvPr>
          <p:cNvSpPr>
            <a:spLocks/>
          </p:cNvSpPr>
          <p:nvPr/>
        </p:nvSpPr>
        <p:spPr bwMode="auto">
          <a:xfrm>
            <a:off x="2747295" y="2529284"/>
            <a:ext cx="60854" cy="71919"/>
          </a:xfrm>
          <a:custGeom>
            <a:avLst/>
            <a:gdLst>
              <a:gd name="T0" fmla="*/ 0 w 33"/>
              <a:gd name="T1" fmla="*/ 9 h 39"/>
              <a:gd name="T2" fmla="*/ 11 w 33"/>
              <a:gd name="T3" fmla="*/ 9 h 39"/>
              <a:gd name="T4" fmla="*/ 16 w 33"/>
              <a:gd name="T5" fmla="*/ 0 h 39"/>
              <a:gd name="T6" fmla="*/ 22 w 33"/>
              <a:gd name="T7" fmla="*/ 9 h 39"/>
              <a:gd name="T8" fmla="*/ 33 w 33"/>
              <a:gd name="T9" fmla="*/ 9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9"/>
                </a:moveTo>
                <a:lnTo>
                  <a:pt x="11" y="9"/>
                </a:lnTo>
                <a:lnTo>
                  <a:pt x="16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6" name="Freeform 207">
            <a:extLst>
              <a:ext uri="{FF2B5EF4-FFF2-40B4-BE49-F238E27FC236}">
                <a16:creationId xmlns:a16="http://schemas.microsoft.com/office/drawing/2014/main" id="{4FD19CCF-B3BB-CA12-7B73-BAF9A7F9D071}"/>
              </a:ext>
            </a:extLst>
          </p:cNvPr>
          <p:cNvSpPr>
            <a:spLocks/>
          </p:cNvSpPr>
          <p:nvPr/>
        </p:nvSpPr>
        <p:spPr bwMode="auto">
          <a:xfrm>
            <a:off x="2773112" y="2545881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30 h 39"/>
              <a:gd name="T14" fmla="*/ 22 w 33"/>
              <a:gd name="T15" fmla="*/ 30 h 39"/>
              <a:gd name="T16" fmla="*/ 17 w 33"/>
              <a:gd name="T17" fmla="*/ 39 h 39"/>
              <a:gd name="T18" fmla="*/ 11 w 33"/>
              <a:gd name="T19" fmla="*/ 30 h 39"/>
              <a:gd name="T20" fmla="*/ 0 w 33"/>
              <a:gd name="T21" fmla="*/ 30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7" name="Freeform 208">
            <a:extLst>
              <a:ext uri="{FF2B5EF4-FFF2-40B4-BE49-F238E27FC236}">
                <a16:creationId xmlns:a16="http://schemas.microsoft.com/office/drawing/2014/main" id="{BDFBA071-B9D4-8080-6AB2-95799AB97122}"/>
              </a:ext>
            </a:extLst>
          </p:cNvPr>
          <p:cNvSpPr>
            <a:spLocks/>
          </p:cNvSpPr>
          <p:nvPr/>
        </p:nvSpPr>
        <p:spPr bwMode="auto">
          <a:xfrm>
            <a:off x="2955674" y="2748727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3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EFFF0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8" name="Freeform 209">
            <a:extLst>
              <a:ext uri="{FF2B5EF4-FFF2-40B4-BE49-F238E27FC236}">
                <a16:creationId xmlns:a16="http://schemas.microsoft.com/office/drawing/2014/main" id="{B905E751-A909-69C8-C05A-EAAF5AAF22EF}"/>
              </a:ext>
            </a:extLst>
          </p:cNvPr>
          <p:cNvSpPr>
            <a:spLocks/>
          </p:cNvSpPr>
          <p:nvPr/>
        </p:nvSpPr>
        <p:spPr bwMode="auto">
          <a:xfrm>
            <a:off x="2964894" y="2960793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20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20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4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9" name="Freeform 210">
            <a:extLst>
              <a:ext uri="{FF2B5EF4-FFF2-40B4-BE49-F238E27FC236}">
                <a16:creationId xmlns:a16="http://schemas.microsoft.com/office/drawing/2014/main" id="{C1D4F5E1-8877-0790-090B-2F079932F373}"/>
              </a:ext>
            </a:extLst>
          </p:cNvPr>
          <p:cNvSpPr>
            <a:spLocks/>
          </p:cNvSpPr>
          <p:nvPr/>
        </p:nvSpPr>
        <p:spPr bwMode="auto">
          <a:xfrm>
            <a:off x="3034968" y="2540348"/>
            <a:ext cx="60854" cy="71919"/>
          </a:xfrm>
          <a:custGeom>
            <a:avLst/>
            <a:gdLst>
              <a:gd name="T0" fmla="*/ 0 w 33"/>
              <a:gd name="T1" fmla="*/ 9 h 39"/>
              <a:gd name="T2" fmla="*/ 11 w 33"/>
              <a:gd name="T3" fmla="*/ 9 h 39"/>
              <a:gd name="T4" fmla="*/ 17 w 33"/>
              <a:gd name="T5" fmla="*/ 0 h 39"/>
              <a:gd name="T6" fmla="*/ 22 w 33"/>
              <a:gd name="T7" fmla="*/ 9 h 39"/>
              <a:gd name="T8" fmla="*/ 33 w 33"/>
              <a:gd name="T9" fmla="*/ 9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7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0" name="Freeform 211">
            <a:extLst>
              <a:ext uri="{FF2B5EF4-FFF2-40B4-BE49-F238E27FC236}">
                <a16:creationId xmlns:a16="http://schemas.microsoft.com/office/drawing/2014/main" id="{957A4E05-DDAD-2240-F1BC-DBE91529EE45}"/>
              </a:ext>
            </a:extLst>
          </p:cNvPr>
          <p:cNvSpPr>
            <a:spLocks/>
          </p:cNvSpPr>
          <p:nvPr/>
        </p:nvSpPr>
        <p:spPr bwMode="auto">
          <a:xfrm>
            <a:off x="3070005" y="2787451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6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EFFF0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1" name="Freeform 212">
            <a:extLst>
              <a:ext uri="{FF2B5EF4-FFF2-40B4-BE49-F238E27FC236}">
                <a16:creationId xmlns:a16="http://schemas.microsoft.com/office/drawing/2014/main" id="{D48D89AF-6CE8-5841-3071-AB13BB25A94E}"/>
              </a:ext>
            </a:extLst>
          </p:cNvPr>
          <p:cNvSpPr>
            <a:spLocks/>
          </p:cNvSpPr>
          <p:nvPr/>
        </p:nvSpPr>
        <p:spPr bwMode="auto">
          <a:xfrm>
            <a:off x="3820536" y="3178391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6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C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2" name="Freeform 213">
            <a:extLst>
              <a:ext uri="{FF2B5EF4-FFF2-40B4-BE49-F238E27FC236}">
                <a16:creationId xmlns:a16="http://schemas.microsoft.com/office/drawing/2014/main" id="{1FD383A5-A71E-6F65-89E1-50FDCAAC0FDA}"/>
              </a:ext>
            </a:extLst>
          </p:cNvPr>
          <p:cNvSpPr>
            <a:spLocks/>
          </p:cNvSpPr>
          <p:nvPr/>
        </p:nvSpPr>
        <p:spPr bwMode="auto">
          <a:xfrm>
            <a:off x="2135068" y="2215794"/>
            <a:ext cx="71919" cy="94047"/>
          </a:xfrm>
          <a:custGeom>
            <a:avLst/>
            <a:gdLst>
              <a:gd name="T0" fmla="*/ 0 w 39"/>
              <a:gd name="T1" fmla="*/ 26 h 51"/>
              <a:gd name="T2" fmla="*/ 19 w 39"/>
              <a:gd name="T3" fmla="*/ 51 h 51"/>
              <a:gd name="T4" fmla="*/ 39 w 39"/>
              <a:gd name="T5" fmla="*/ 26 h 51"/>
              <a:gd name="T6" fmla="*/ 19 w 39"/>
              <a:gd name="T7" fmla="*/ 0 h 51"/>
              <a:gd name="T8" fmla="*/ 0 w 39"/>
              <a:gd name="T9" fmla="*/ 2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1">
                <a:moveTo>
                  <a:pt x="0" y="26"/>
                </a:moveTo>
                <a:lnTo>
                  <a:pt x="19" y="51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3" name="Freeform 214">
            <a:extLst>
              <a:ext uri="{FF2B5EF4-FFF2-40B4-BE49-F238E27FC236}">
                <a16:creationId xmlns:a16="http://schemas.microsoft.com/office/drawing/2014/main" id="{EA9674DD-0883-F16C-42C9-51C9905C7D5E}"/>
              </a:ext>
            </a:extLst>
          </p:cNvPr>
          <p:cNvSpPr>
            <a:spLocks/>
          </p:cNvSpPr>
          <p:nvPr/>
        </p:nvSpPr>
        <p:spPr bwMode="auto">
          <a:xfrm>
            <a:off x="2170106" y="2269272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8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4" name="Freeform 215">
            <a:extLst>
              <a:ext uri="{FF2B5EF4-FFF2-40B4-BE49-F238E27FC236}">
                <a16:creationId xmlns:a16="http://schemas.microsoft.com/office/drawing/2014/main" id="{247734F2-805F-0D1F-3FF0-08BECCE5AC0D}"/>
              </a:ext>
            </a:extLst>
          </p:cNvPr>
          <p:cNvSpPr>
            <a:spLocks/>
          </p:cNvSpPr>
          <p:nvPr/>
        </p:nvSpPr>
        <p:spPr bwMode="auto">
          <a:xfrm>
            <a:off x="2223583" y="2250832"/>
            <a:ext cx="70074" cy="95891"/>
          </a:xfrm>
          <a:custGeom>
            <a:avLst/>
            <a:gdLst>
              <a:gd name="T0" fmla="*/ 0 w 38"/>
              <a:gd name="T1" fmla="*/ 26 h 52"/>
              <a:gd name="T2" fmla="*/ 19 w 38"/>
              <a:gd name="T3" fmla="*/ 52 h 52"/>
              <a:gd name="T4" fmla="*/ 38 w 38"/>
              <a:gd name="T5" fmla="*/ 26 h 52"/>
              <a:gd name="T6" fmla="*/ 19 w 38"/>
              <a:gd name="T7" fmla="*/ 0 h 52"/>
              <a:gd name="T8" fmla="*/ 0 w 38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52">
                <a:moveTo>
                  <a:pt x="0" y="26"/>
                </a:moveTo>
                <a:lnTo>
                  <a:pt x="19" y="52"/>
                </a:lnTo>
                <a:lnTo>
                  <a:pt x="38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5" name="Freeform 216">
            <a:extLst>
              <a:ext uri="{FF2B5EF4-FFF2-40B4-BE49-F238E27FC236}">
                <a16:creationId xmlns:a16="http://schemas.microsoft.com/office/drawing/2014/main" id="{8DAAC44D-0F82-B64A-B0E5-8C6F3CB4356F}"/>
              </a:ext>
            </a:extLst>
          </p:cNvPr>
          <p:cNvSpPr>
            <a:spLocks/>
          </p:cNvSpPr>
          <p:nvPr/>
        </p:nvSpPr>
        <p:spPr bwMode="auto">
          <a:xfrm>
            <a:off x="2264152" y="2324594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6" name="Freeform 217">
            <a:extLst>
              <a:ext uri="{FF2B5EF4-FFF2-40B4-BE49-F238E27FC236}">
                <a16:creationId xmlns:a16="http://schemas.microsoft.com/office/drawing/2014/main" id="{4E4DC5EF-8673-8774-E60B-DDAB92DBB69D}"/>
              </a:ext>
            </a:extLst>
          </p:cNvPr>
          <p:cNvSpPr>
            <a:spLocks/>
          </p:cNvSpPr>
          <p:nvPr/>
        </p:nvSpPr>
        <p:spPr bwMode="auto">
          <a:xfrm>
            <a:off x="2330538" y="2309841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7" name="Freeform 218">
            <a:extLst>
              <a:ext uri="{FF2B5EF4-FFF2-40B4-BE49-F238E27FC236}">
                <a16:creationId xmlns:a16="http://schemas.microsoft.com/office/drawing/2014/main" id="{881284E4-2FC8-44FC-9263-02FF82E3AA57}"/>
              </a:ext>
            </a:extLst>
          </p:cNvPr>
          <p:cNvSpPr>
            <a:spLocks/>
          </p:cNvSpPr>
          <p:nvPr/>
        </p:nvSpPr>
        <p:spPr bwMode="auto">
          <a:xfrm>
            <a:off x="2380328" y="2414952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8" name="Freeform 219">
            <a:extLst>
              <a:ext uri="{FF2B5EF4-FFF2-40B4-BE49-F238E27FC236}">
                <a16:creationId xmlns:a16="http://schemas.microsoft.com/office/drawing/2014/main" id="{C4A6EF52-8512-D0FE-8244-1D2F534D6785}"/>
              </a:ext>
            </a:extLst>
          </p:cNvPr>
          <p:cNvSpPr>
            <a:spLocks/>
          </p:cNvSpPr>
          <p:nvPr/>
        </p:nvSpPr>
        <p:spPr bwMode="auto">
          <a:xfrm>
            <a:off x="2406145" y="2293244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7FFF7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9" name="Freeform 220">
            <a:extLst>
              <a:ext uri="{FF2B5EF4-FFF2-40B4-BE49-F238E27FC236}">
                <a16:creationId xmlns:a16="http://schemas.microsoft.com/office/drawing/2014/main" id="{1834EA89-3B44-A4FA-1266-B332E73C6672}"/>
              </a:ext>
            </a:extLst>
          </p:cNvPr>
          <p:cNvSpPr>
            <a:spLocks/>
          </p:cNvSpPr>
          <p:nvPr/>
        </p:nvSpPr>
        <p:spPr bwMode="auto">
          <a:xfrm>
            <a:off x="2492815" y="2282180"/>
            <a:ext cx="71919" cy="95891"/>
          </a:xfrm>
          <a:custGeom>
            <a:avLst/>
            <a:gdLst>
              <a:gd name="T0" fmla="*/ 0 w 39"/>
              <a:gd name="T1" fmla="*/ 25 h 52"/>
              <a:gd name="T2" fmla="*/ 19 w 39"/>
              <a:gd name="T3" fmla="*/ 52 h 52"/>
              <a:gd name="T4" fmla="*/ 39 w 39"/>
              <a:gd name="T5" fmla="*/ 25 h 52"/>
              <a:gd name="T6" fmla="*/ 19 w 39"/>
              <a:gd name="T7" fmla="*/ 0 h 52"/>
              <a:gd name="T8" fmla="*/ 0 w 39"/>
              <a:gd name="T9" fmla="*/ 2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5"/>
                </a:moveTo>
                <a:lnTo>
                  <a:pt x="19" y="52"/>
                </a:lnTo>
                <a:lnTo>
                  <a:pt x="39" y="25"/>
                </a:lnTo>
                <a:lnTo>
                  <a:pt x="19" y="0"/>
                </a:lnTo>
                <a:lnTo>
                  <a:pt x="0" y="25"/>
                </a:lnTo>
                <a:close/>
              </a:path>
            </a:pathLst>
          </a:custGeom>
          <a:solidFill>
            <a:srgbClr val="00B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0" name="Freeform 221">
            <a:extLst>
              <a:ext uri="{FF2B5EF4-FFF2-40B4-BE49-F238E27FC236}">
                <a16:creationId xmlns:a16="http://schemas.microsoft.com/office/drawing/2014/main" id="{A94CEF40-D0A7-7D46-0DCF-E8FDD3954E27}"/>
              </a:ext>
            </a:extLst>
          </p:cNvPr>
          <p:cNvSpPr>
            <a:spLocks/>
          </p:cNvSpPr>
          <p:nvPr/>
        </p:nvSpPr>
        <p:spPr bwMode="auto">
          <a:xfrm>
            <a:off x="2747295" y="2429705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0FF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1" name="Freeform 222">
            <a:extLst>
              <a:ext uri="{FF2B5EF4-FFF2-40B4-BE49-F238E27FC236}">
                <a16:creationId xmlns:a16="http://schemas.microsoft.com/office/drawing/2014/main" id="{A67AF11E-D04E-DB68-991F-2CBF30ED8BEE}"/>
              </a:ext>
            </a:extLst>
          </p:cNvPr>
          <p:cNvSpPr>
            <a:spLocks/>
          </p:cNvSpPr>
          <p:nvPr/>
        </p:nvSpPr>
        <p:spPr bwMode="auto">
          <a:xfrm>
            <a:off x="2776800" y="2387292"/>
            <a:ext cx="71919" cy="94047"/>
          </a:xfrm>
          <a:custGeom>
            <a:avLst/>
            <a:gdLst>
              <a:gd name="T0" fmla="*/ 0 w 39"/>
              <a:gd name="T1" fmla="*/ 25 h 51"/>
              <a:gd name="T2" fmla="*/ 19 w 39"/>
              <a:gd name="T3" fmla="*/ 51 h 51"/>
              <a:gd name="T4" fmla="*/ 39 w 39"/>
              <a:gd name="T5" fmla="*/ 25 h 51"/>
              <a:gd name="T6" fmla="*/ 19 w 39"/>
              <a:gd name="T7" fmla="*/ 0 h 51"/>
              <a:gd name="T8" fmla="*/ 0 w 39"/>
              <a:gd name="T9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1">
                <a:moveTo>
                  <a:pt x="0" y="25"/>
                </a:moveTo>
                <a:lnTo>
                  <a:pt x="19" y="51"/>
                </a:lnTo>
                <a:lnTo>
                  <a:pt x="39" y="25"/>
                </a:lnTo>
                <a:lnTo>
                  <a:pt x="19" y="0"/>
                </a:lnTo>
                <a:lnTo>
                  <a:pt x="0" y="25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2" name="Freeform 223">
            <a:extLst>
              <a:ext uri="{FF2B5EF4-FFF2-40B4-BE49-F238E27FC236}">
                <a16:creationId xmlns:a16="http://schemas.microsoft.com/office/drawing/2014/main" id="{CF0E19C5-38C1-DA78-13A4-32893524EE1C}"/>
              </a:ext>
            </a:extLst>
          </p:cNvPr>
          <p:cNvSpPr>
            <a:spLocks/>
          </p:cNvSpPr>
          <p:nvPr/>
        </p:nvSpPr>
        <p:spPr bwMode="auto">
          <a:xfrm>
            <a:off x="2800773" y="2520064"/>
            <a:ext cx="71919" cy="95891"/>
          </a:xfrm>
          <a:custGeom>
            <a:avLst/>
            <a:gdLst>
              <a:gd name="T0" fmla="*/ 0 w 39"/>
              <a:gd name="T1" fmla="*/ 27 h 52"/>
              <a:gd name="T2" fmla="*/ 19 w 39"/>
              <a:gd name="T3" fmla="*/ 52 h 52"/>
              <a:gd name="T4" fmla="*/ 39 w 39"/>
              <a:gd name="T5" fmla="*/ 27 h 52"/>
              <a:gd name="T6" fmla="*/ 19 w 39"/>
              <a:gd name="T7" fmla="*/ 0 h 52"/>
              <a:gd name="T8" fmla="*/ 0 w 39"/>
              <a:gd name="T9" fmla="*/ 2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7"/>
                </a:moveTo>
                <a:lnTo>
                  <a:pt x="19" y="52"/>
                </a:lnTo>
                <a:lnTo>
                  <a:pt x="39" y="27"/>
                </a:lnTo>
                <a:lnTo>
                  <a:pt x="19" y="0"/>
                </a:lnTo>
                <a:lnTo>
                  <a:pt x="0" y="27"/>
                </a:lnTo>
                <a:close/>
              </a:path>
            </a:pathLst>
          </a:custGeom>
          <a:solidFill>
            <a:srgbClr val="6FF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3" name="Freeform 224">
            <a:extLst>
              <a:ext uri="{FF2B5EF4-FFF2-40B4-BE49-F238E27FC236}">
                <a16:creationId xmlns:a16="http://schemas.microsoft.com/office/drawing/2014/main" id="{0AF701B4-417A-A9A9-48EB-349BC1DA5EA7}"/>
              </a:ext>
            </a:extLst>
          </p:cNvPr>
          <p:cNvSpPr>
            <a:spLocks/>
          </p:cNvSpPr>
          <p:nvPr/>
        </p:nvSpPr>
        <p:spPr bwMode="auto">
          <a:xfrm>
            <a:off x="2841342" y="2745039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4" name="Freeform 225">
            <a:extLst>
              <a:ext uri="{FF2B5EF4-FFF2-40B4-BE49-F238E27FC236}">
                <a16:creationId xmlns:a16="http://schemas.microsoft.com/office/drawing/2014/main" id="{234FB0B7-75D1-F578-74C7-D70B9E1E4CF1}"/>
              </a:ext>
            </a:extLst>
          </p:cNvPr>
          <p:cNvSpPr>
            <a:spLocks/>
          </p:cNvSpPr>
          <p:nvPr/>
        </p:nvSpPr>
        <p:spPr bwMode="auto">
          <a:xfrm>
            <a:off x="2902196" y="2409420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E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5" name="Freeform 226">
            <a:extLst>
              <a:ext uri="{FF2B5EF4-FFF2-40B4-BE49-F238E27FC236}">
                <a16:creationId xmlns:a16="http://schemas.microsoft.com/office/drawing/2014/main" id="{02D69814-A466-D77F-308E-10F527CB0810}"/>
              </a:ext>
            </a:extLst>
          </p:cNvPr>
          <p:cNvSpPr>
            <a:spLocks/>
          </p:cNvSpPr>
          <p:nvPr/>
        </p:nvSpPr>
        <p:spPr bwMode="auto">
          <a:xfrm>
            <a:off x="3081070" y="2481338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6" name="Freeform 227">
            <a:extLst>
              <a:ext uri="{FF2B5EF4-FFF2-40B4-BE49-F238E27FC236}">
                <a16:creationId xmlns:a16="http://schemas.microsoft.com/office/drawing/2014/main" id="{C7203DD4-9F13-190D-A3FB-74CC9C6901EF}"/>
              </a:ext>
            </a:extLst>
          </p:cNvPr>
          <p:cNvSpPr>
            <a:spLocks/>
          </p:cNvSpPr>
          <p:nvPr/>
        </p:nvSpPr>
        <p:spPr bwMode="auto">
          <a:xfrm>
            <a:off x="3353990" y="2687872"/>
            <a:ext cx="71919" cy="94047"/>
          </a:xfrm>
          <a:custGeom>
            <a:avLst/>
            <a:gdLst>
              <a:gd name="T0" fmla="*/ 0 w 39"/>
              <a:gd name="T1" fmla="*/ 26 h 51"/>
              <a:gd name="T2" fmla="*/ 20 w 39"/>
              <a:gd name="T3" fmla="*/ 51 h 51"/>
              <a:gd name="T4" fmla="*/ 39 w 39"/>
              <a:gd name="T5" fmla="*/ 26 h 51"/>
              <a:gd name="T6" fmla="*/ 20 w 39"/>
              <a:gd name="T7" fmla="*/ 0 h 51"/>
              <a:gd name="T8" fmla="*/ 0 w 39"/>
              <a:gd name="T9" fmla="*/ 2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1">
                <a:moveTo>
                  <a:pt x="0" y="26"/>
                </a:moveTo>
                <a:lnTo>
                  <a:pt x="20" y="51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7" name="Freeform 228">
            <a:extLst>
              <a:ext uri="{FF2B5EF4-FFF2-40B4-BE49-F238E27FC236}">
                <a16:creationId xmlns:a16="http://schemas.microsoft.com/office/drawing/2014/main" id="{F762A1F7-C996-F3B3-B2B4-495897BD3BC4}"/>
              </a:ext>
            </a:extLst>
          </p:cNvPr>
          <p:cNvSpPr>
            <a:spLocks/>
          </p:cNvSpPr>
          <p:nvPr/>
        </p:nvSpPr>
        <p:spPr bwMode="auto">
          <a:xfrm>
            <a:off x="3413000" y="2676808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8" name="Freeform 229">
            <a:extLst>
              <a:ext uri="{FF2B5EF4-FFF2-40B4-BE49-F238E27FC236}">
                <a16:creationId xmlns:a16="http://schemas.microsoft.com/office/drawing/2014/main" id="{AB768EB1-DCF6-E85F-6837-930331BFF2E0}"/>
              </a:ext>
            </a:extLst>
          </p:cNvPr>
          <p:cNvSpPr>
            <a:spLocks/>
          </p:cNvSpPr>
          <p:nvPr/>
        </p:nvSpPr>
        <p:spPr bwMode="auto">
          <a:xfrm>
            <a:off x="3448036" y="2623331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9" name="Freeform 230">
            <a:extLst>
              <a:ext uri="{FF2B5EF4-FFF2-40B4-BE49-F238E27FC236}">
                <a16:creationId xmlns:a16="http://schemas.microsoft.com/office/drawing/2014/main" id="{A6B40736-D917-AD63-049F-B714464A59BD}"/>
              </a:ext>
            </a:extLst>
          </p:cNvPr>
          <p:cNvSpPr>
            <a:spLocks/>
          </p:cNvSpPr>
          <p:nvPr/>
        </p:nvSpPr>
        <p:spPr bwMode="auto">
          <a:xfrm>
            <a:off x="3521799" y="2667588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E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0" name="Freeform 231">
            <a:extLst>
              <a:ext uri="{FF2B5EF4-FFF2-40B4-BE49-F238E27FC236}">
                <a16:creationId xmlns:a16="http://schemas.microsoft.com/office/drawing/2014/main" id="{C23547C9-9529-35EA-8FF4-3A3F93F7A184}"/>
              </a:ext>
            </a:extLst>
          </p:cNvPr>
          <p:cNvSpPr>
            <a:spLocks/>
          </p:cNvSpPr>
          <p:nvPr/>
        </p:nvSpPr>
        <p:spPr bwMode="auto">
          <a:xfrm>
            <a:off x="3536551" y="2713689"/>
            <a:ext cx="71919" cy="95891"/>
          </a:xfrm>
          <a:custGeom>
            <a:avLst/>
            <a:gdLst>
              <a:gd name="T0" fmla="*/ 0 w 39"/>
              <a:gd name="T1" fmla="*/ 27 h 52"/>
              <a:gd name="T2" fmla="*/ 19 w 39"/>
              <a:gd name="T3" fmla="*/ 52 h 52"/>
              <a:gd name="T4" fmla="*/ 39 w 39"/>
              <a:gd name="T5" fmla="*/ 27 h 52"/>
              <a:gd name="T6" fmla="*/ 19 w 39"/>
              <a:gd name="T7" fmla="*/ 0 h 52"/>
              <a:gd name="T8" fmla="*/ 0 w 39"/>
              <a:gd name="T9" fmla="*/ 2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7"/>
                </a:moveTo>
                <a:lnTo>
                  <a:pt x="19" y="52"/>
                </a:lnTo>
                <a:lnTo>
                  <a:pt x="39" y="27"/>
                </a:lnTo>
                <a:lnTo>
                  <a:pt x="19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" name="Freeform 232">
            <a:extLst>
              <a:ext uri="{FF2B5EF4-FFF2-40B4-BE49-F238E27FC236}">
                <a16:creationId xmlns:a16="http://schemas.microsoft.com/office/drawing/2014/main" id="{C40A9600-E428-76DE-828E-0C70239A7D12}"/>
              </a:ext>
            </a:extLst>
          </p:cNvPr>
          <p:cNvSpPr>
            <a:spLocks/>
          </p:cNvSpPr>
          <p:nvPr/>
        </p:nvSpPr>
        <p:spPr bwMode="auto">
          <a:xfrm>
            <a:off x="3626910" y="2964481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" name="Freeform 233">
            <a:extLst>
              <a:ext uri="{FF2B5EF4-FFF2-40B4-BE49-F238E27FC236}">
                <a16:creationId xmlns:a16="http://schemas.microsoft.com/office/drawing/2014/main" id="{D7E7ECD3-4F7A-9A30-5F23-BF84A1E18709}"/>
              </a:ext>
            </a:extLst>
          </p:cNvPr>
          <p:cNvSpPr>
            <a:spLocks/>
          </p:cNvSpPr>
          <p:nvPr/>
        </p:nvSpPr>
        <p:spPr bwMode="auto">
          <a:xfrm>
            <a:off x="3824224" y="3029023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" name="Freeform 234">
            <a:extLst>
              <a:ext uri="{FF2B5EF4-FFF2-40B4-BE49-F238E27FC236}">
                <a16:creationId xmlns:a16="http://schemas.microsoft.com/office/drawing/2014/main" id="{34F55D59-581F-DD46-AC2A-8F994E8A57F8}"/>
              </a:ext>
            </a:extLst>
          </p:cNvPr>
          <p:cNvSpPr>
            <a:spLocks/>
          </p:cNvSpPr>
          <p:nvPr/>
        </p:nvSpPr>
        <p:spPr bwMode="auto">
          <a:xfrm>
            <a:off x="3837133" y="3104629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" name="Freeform 235">
            <a:extLst>
              <a:ext uri="{FF2B5EF4-FFF2-40B4-BE49-F238E27FC236}">
                <a16:creationId xmlns:a16="http://schemas.microsoft.com/office/drawing/2014/main" id="{C90134D5-F20D-E058-3F15-742777EE719E}"/>
              </a:ext>
            </a:extLst>
          </p:cNvPr>
          <p:cNvSpPr>
            <a:spLocks/>
          </p:cNvSpPr>
          <p:nvPr/>
        </p:nvSpPr>
        <p:spPr bwMode="auto">
          <a:xfrm>
            <a:off x="4034446" y="2874123"/>
            <a:ext cx="70074" cy="94047"/>
          </a:xfrm>
          <a:custGeom>
            <a:avLst/>
            <a:gdLst>
              <a:gd name="T0" fmla="*/ 0 w 38"/>
              <a:gd name="T1" fmla="*/ 26 h 51"/>
              <a:gd name="T2" fmla="*/ 19 w 38"/>
              <a:gd name="T3" fmla="*/ 51 h 51"/>
              <a:gd name="T4" fmla="*/ 38 w 38"/>
              <a:gd name="T5" fmla="*/ 26 h 51"/>
              <a:gd name="T6" fmla="*/ 19 w 38"/>
              <a:gd name="T7" fmla="*/ 0 h 51"/>
              <a:gd name="T8" fmla="*/ 0 w 38"/>
              <a:gd name="T9" fmla="*/ 2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51">
                <a:moveTo>
                  <a:pt x="0" y="26"/>
                </a:moveTo>
                <a:lnTo>
                  <a:pt x="19" y="51"/>
                </a:lnTo>
                <a:lnTo>
                  <a:pt x="38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" name="Freeform 236">
            <a:extLst>
              <a:ext uri="{FF2B5EF4-FFF2-40B4-BE49-F238E27FC236}">
                <a16:creationId xmlns:a16="http://schemas.microsoft.com/office/drawing/2014/main" id="{FCB28D66-69FA-90AB-B18B-56127CFBC8A1}"/>
              </a:ext>
            </a:extLst>
          </p:cNvPr>
          <p:cNvSpPr>
            <a:spLocks/>
          </p:cNvSpPr>
          <p:nvPr/>
        </p:nvSpPr>
        <p:spPr bwMode="auto">
          <a:xfrm>
            <a:off x="4052887" y="2875966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A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" name="Freeform 237">
            <a:extLst>
              <a:ext uri="{FF2B5EF4-FFF2-40B4-BE49-F238E27FC236}">
                <a16:creationId xmlns:a16="http://schemas.microsoft.com/office/drawing/2014/main" id="{7C69696A-A6EC-3EDD-AF84-4874E5CFD297}"/>
              </a:ext>
            </a:extLst>
          </p:cNvPr>
          <p:cNvSpPr>
            <a:spLocks/>
          </p:cNvSpPr>
          <p:nvPr/>
        </p:nvSpPr>
        <p:spPr bwMode="auto">
          <a:xfrm>
            <a:off x="4102677" y="2960793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" name="Freeform 238">
            <a:extLst>
              <a:ext uri="{FF2B5EF4-FFF2-40B4-BE49-F238E27FC236}">
                <a16:creationId xmlns:a16="http://schemas.microsoft.com/office/drawing/2014/main" id="{F5484BA4-6272-E9F1-2D19-9C562408001E}"/>
              </a:ext>
            </a:extLst>
          </p:cNvPr>
          <p:cNvSpPr>
            <a:spLocks/>
          </p:cNvSpPr>
          <p:nvPr/>
        </p:nvSpPr>
        <p:spPr bwMode="auto">
          <a:xfrm>
            <a:off x="2559201" y="2752415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BFFF3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" name="Freeform 239">
            <a:extLst>
              <a:ext uri="{FF2B5EF4-FFF2-40B4-BE49-F238E27FC236}">
                <a16:creationId xmlns:a16="http://schemas.microsoft.com/office/drawing/2014/main" id="{49D0EC3C-E811-B02C-9F20-284641361BB2}"/>
              </a:ext>
            </a:extLst>
          </p:cNvPr>
          <p:cNvSpPr>
            <a:spLocks/>
          </p:cNvSpPr>
          <p:nvPr/>
        </p:nvSpPr>
        <p:spPr bwMode="auto">
          <a:xfrm>
            <a:off x="3082913" y="3165484"/>
            <a:ext cx="70074" cy="95891"/>
          </a:xfrm>
          <a:custGeom>
            <a:avLst/>
            <a:gdLst>
              <a:gd name="T0" fmla="*/ 0 w 38"/>
              <a:gd name="T1" fmla="*/ 26 h 52"/>
              <a:gd name="T2" fmla="*/ 19 w 38"/>
              <a:gd name="T3" fmla="*/ 52 h 52"/>
              <a:gd name="T4" fmla="*/ 38 w 38"/>
              <a:gd name="T5" fmla="*/ 26 h 52"/>
              <a:gd name="T6" fmla="*/ 19 w 38"/>
              <a:gd name="T7" fmla="*/ 0 h 52"/>
              <a:gd name="T8" fmla="*/ 0 w 38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52">
                <a:moveTo>
                  <a:pt x="0" y="26"/>
                </a:moveTo>
                <a:lnTo>
                  <a:pt x="19" y="52"/>
                </a:lnTo>
                <a:lnTo>
                  <a:pt x="38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" name="Freeform 240">
            <a:extLst>
              <a:ext uri="{FF2B5EF4-FFF2-40B4-BE49-F238E27FC236}">
                <a16:creationId xmlns:a16="http://schemas.microsoft.com/office/drawing/2014/main" id="{60778985-29E8-307C-FCB7-923E5DBD3344}"/>
              </a:ext>
            </a:extLst>
          </p:cNvPr>
          <p:cNvSpPr>
            <a:spLocks/>
          </p:cNvSpPr>
          <p:nvPr/>
        </p:nvSpPr>
        <p:spPr bwMode="auto">
          <a:xfrm>
            <a:off x="3256254" y="3021647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E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0" name="Freeform 241">
            <a:extLst>
              <a:ext uri="{FF2B5EF4-FFF2-40B4-BE49-F238E27FC236}">
                <a16:creationId xmlns:a16="http://schemas.microsoft.com/office/drawing/2014/main" id="{F54B230F-7C84-D218-4BE0-9D3DDC154ADF}"/>
              </a:ext>
            </a:extLst>
          </p:cNvPr>
          <p:cNvSpPr>
            <a:spLocks/>
          </p:cNvSpPr>
          <p:nvPr/>
        </p:nvSpPr>
        <p:spPr bwMode="auto">
          <a:xfrm>
            <a:off x="3431440" y="3014271"/>
            <a:ext cx="71919" cy="95891"/>
          </a:xfrm>
          <a:custGeom>
            <a:avLst/>
            <a:gdLst>
              <a:gd name="T0" fmla="*/ 0 w 39"/>
              <a:gd name="T1" fmla="*/ 25 h 52"/>
              <a:gd name="T2" fmla="*/ 19 w 39"/>
              <a:gd name="T3" fmla="*/ 52 h 52"/>
              <a:gd name="T4" fmla="*/ 39 w 39"/>
              <a:gd name="T5" fmla="*/ 25 h 52"/>
              <a:gd name="T6" fmla="*/ 19 w 39"/>
              <a:gd name="T7" fmla="*/ 0 h 52"/>
              <a:gd name="T8" fmla="*/ 0 w 39"/>
              <a:gd name="T9" fmla="*/ 2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5"/>
                </a:moveTo>
                <a:lnTo>
                  <a:pt x="19" y="52"/>
                </a:lnTo>
                <a:lnTo>
                  <a:pt x="39" y="25"/>
                </a:lnTo>
                <a:lnTo>
                  <a:pt x="19" y="0"/>
                </a:lnTo>
                <a:lnTo>
                  <a:pt x="0" y="25"/>
                </a:lnTo>
                <a:close/>
              </a:path>
            </a:pathLst>
          </a:custGeom>
          <a:solidFill>
            <a:srgbClr val="DFFF1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1" name="Freeform 242">
            <a:extLst>
              <a:ext uri="{FF2B5EF4-FFF2-40B4-BE49-F238E27FC236}">
                <a16:creationId xmlns:a16="http://schemas.microsoft.com/office/drawing/2014/main" id="{D31CC101-3847-6720-A4FC-E62820112AE0}"/>
              </a:ext>
            </a:extLst>
          </p:cNvPr>
          <p:cNvSpPr>
            <a:spLocks/>
          </p:cNvSpPr>
          <p:nvPr/>
        </p:nvSpPr>
        <p:spPr bwMode="auto">
          <a:xfrm>
            <a:off x="3518110" y="3121226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7FFF7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2" name="Freeform 243">
            <a:extLst>
              <a:ext uri="{FF2B5EF4-FFF2-40B4-BE49-F238E27FC236}">
                <a16:creationId xmlns:a16="http://schemas.microsoft.com/office/drawing/2014/main" id="{BF59DBAD-554D-A019-E456-021376C59C6C}"/>
              </a:ext>
            </a:extLst>
          </p:cNvPr>
          <p:cNvSpPr>
            <a:spLocks/>
          </p:cNvSpPr>
          <p:nvPr/>
        </p:nvSpPr>
        <p:spPr bwMode="auto">
          <a:xfrm>
            <a:off x="3604782" y="2970014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EFFF0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3" name="Freeform 244">
            <a:extLst>
              <a:ext uri="{FF2B5EF4-FFF2-40B4-BE49-F238E27FC236}">
                <a16:creationId xmlns:a16="http://schemas.microsoft.com/office/drawing/2014/main" id="{9AA65F1A-F879-F040-CBC5-EEABDCBEA4B8}"/>
              </a:ext>
            </a:extLst>
          </p:cNvPr>
          <p:cNvSpPr>
            <a:spLocks/>
          </p:cNvSpPr>
          <p:nvPr/>
        </p:nvSpPr>
        <p:spPr bwMode="auto">
          <a:xfrm>
            <a:off x="3779966" y="3123070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4" name="Freeform 245">
            <a:extLst>
              <a:ext uri="{FF2B5EF4-FFF2-40B4-BE49-F238E27FC236}">
                <a16:creationId xmlns:a16="http://schemas.microsoft.com/office/drawing/2014/main" id="{B97B2D89-DC6C-329A-EBF2-7860BA4A0132}"/>
              </a:ext>
            </a:extLst>
          </p:cNvPr>
          <p:cNvSpPr>
            <a:spLocks/>
          </p:cNvSpPr>
          <p:nvPr/>
        </p:nvSpPr>
        <p:spPr bwMode="auto">
          <a:xfrm>
            <a:off x="3779966" y="3169172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E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5" name="Freeform 246">
            <a:extLst>
              <a:ext uri="{FF2B5EF4-FFF2-40B4-BE49-F238E27FC236}">
                <a16:creationId xmlns:a16="http://schemas.microsoft.com/office/drawing/2014/main" id="{5C32E4DA-D3C3-D184-2556-3C6CD5946B17}"/>
              </a:ext>
            </a:extLst>
          </p:cNvPr>
          <p:cNvSpPr>
            <a:spLocks/>
          </p:cNvSpPr>
          <p:nvPr/>
        </p:nvSpPr>
        <p:spPr bwMode="auto">
          <a:xfrm>
            <a:off x="4128494" y="3445780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9FFF5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6" name="Freeform 247">
            <a:extLst>
              <a:ext uri="{FF2B5EF4-FFF2-40B4-BE49-F238E27FC236}">
                <a16:creationId xmlns:a16="http://schemas.microsoft.com/office/drawing/2014/main" id="{76D65776-1FA4-367A-6E76-37233DEA862F}"/>
              </a:ext>
            </a:extLst>
          </p:cNvPr>
          <p:cNvSpPr>
            <a:spLocks/>
          </p:cNvSpPr>
          <p:nvPr/>
        </p:nvSpPr>
        <p:spPr bwMode="auto">
          <a:xfrm>
            <a:off x="2199611" y="2582762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7" name="Freeform 248">
            <a:extLst>
              <a:ext uri="{FF2B5EF4-FFF2-40B4-BE49-F238E27FC236}">
                <a16:creationId xmlns:a16="http://schemas.microsoft.com/office/drawing/2014/main" id="{85985428-9394-C882-1BB8-ACFB5ED96D97}"/>
              </a:ext>
            </a:extLst>
          </p:cNvPr>
          <p:cNvSpPr>
            <a:spLocks/>
          </p:cNvSpPr>
          <p:nvPr/>
        </p:nvSpPr>
        <p:spPr bwMode="auto">
          <a:xfrm>
            <a:off x="1461988" y="2075646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8" name="Freeform 249">
            <a:extLst>
              <a:ext uri="{FF2B5EF4-FFF2-40B4-BE49-F238E27FC236}">
                <a16:creationId xmlns:a16="http://schemas.microsoft.com/office/drawing/2014/main" id="{24F2B034-B2C4-CB96-E033-D5BF8395BDB4}"/>
              </a:ext>
            </a:extLst>
          </p:cNvPr>
          <p:cNvSpPr>
            <a:spLocks/>
          </p:cNvSpPr>
          <p:nvPr/>
        </p:nvSpPr>
        <p:spPr bwMode="auto">
          <a:xfrm>
            <a:off x="2083435" y="2654679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C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9" name="Freeform 250">
            <a:extLst>
              <a:ext uri="{FF2B5EF4-FFF2-40B4-BE49-F238E27FC236}">
                <a16:creationId xmlns:a16="http://schemas.microsoft.com/office/drawing/2014/main" id="{9A04CAD2-AAE5-5015-26AC-7333C2023917}"/>
              </a:ext>
            </a:extLst>
          </p:cNvPr>
          <p:cNvSpPr>
            <a:spLocks/>
          </p:cNvSpPr>
          <p:nvPr/>
        </p:nvSpPr>
        <p:spPr bwMode="auto">
          <a:xfrm>
            <a:off x="2721478" y="2870435"/>
            <a:ext cx="82983" cy="70074"/>
          </a:xfrm>
          <a:custGeom>
            <a:avLst/>
            <a:gdLst>
              <a:gd name="T0" fmla="*/ 22 w 45"/>
              <a:gd name="T1" fmla="*/ 0 h 38"/>
              <a:gd name="T2" fmla="*/ 0 w 45"/>
              <a:gd name="T3" fmla="*/ 38 h 38"/>
              <a:gd name="T4" fmla="*/ 45 w 45"/>
              <a:gd name="T5" fmla="*/ 38 h 38"/>
              <a:gd name="T6" fmla="*/ 22 w 45"/>
              <a:gd name="T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8">
                <a:moveTo>
                  <a:pt x="22" y="0"/>
                </a:moveTo>
                <a:lnTo>
                  <a:pt x="0" y="38"/>
                </a:lnTo>
                <a:lnTo>
                  <a:pt x="45" y="38"/>
                </a:lnTo>
                <a:lnTo>
                  <a:pt x="22" y="0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0" name="Freeform 251">
            <a:extLst>
              <a:ext uri="{FF2B5EF4-FFF2-40B4-BE49-F238E27FC236}">
                <a16:creationId xmlns:a16="http://schemas.microsoft.com/office/drawing/2014/main" id="{C61ECCC6-6A90-53FE-1822-35EB931D3D18}"/>
              </a:ext>
            </a:extLst>
          </p:cNvPr>
          <p:cNvSpPr>
            <a:spLocks/>
          </p:cNvSpPr>
          <p:nvPr/>
        </p:nvSpPr>
        <p:spPr bwMode="auto">
          <a:xfrm>
            <a:off x="2096344" y="2665744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1" name="Freeform 252">
            <a:extLst>
              <a:ext uri="{FF2B5EF4-FFF2-40B4-BE49-F238E27FC236}">
                <a16:creationId xmlns:a16="http://schemas.microsoft.com/office/drawing/2014/main" id="{E53B4D3D-4488-1B12-605B-FDBF942EE1AD}"/>
              </a:ext>
            </a:extLst>
          </p:cNvPr>
          <p:cNvSpPr>
            <a:spLocks/>
          </p:cNvSpPr>
          <p:nvPr/>
        </p:nvSpPr>
        <p:spPr bwMode="auto">
          <a:xfrm>
            <a:off x="2977803" y="288703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2" name="Freeform 253">
            <a:extLst>
              <a:ext uri="{FF2B5EF4-FFF2-40B4-BE49-F238E27FC236}">
                <a16:creationId xmlns:a16="http://schemas.microsoft.com/office/drawing/2014/main" id="{BAC179A4-38E0-CBFC-4A2A-DB67BC245C73}"/>
              </a:ext>
            </a:extLst>
          </p:cNvPr>
          <p:cNvSpPr>
            <a:spLocks/>
          </p:cNvSpPr>
          <p:nvPr/>
        </p:nvSpPr>
        <p:spPr bwMode="auto">
          <a:xfrm>
            <a:off x="2286281" y="264361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FF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3" name="Freeform 254">
            <a:extLst>
              <a:ext uri="{FF2B5EF4-FFF2-40B4-BE49-F238E27FC236}">
                <a16:creationId xmlns:a16="http://schemas.microsoft.com/office/drawing/2014/main" id="{E028B3AD-9373-ED09-A723-2E7E420E68FC}"/>
              </a:ext>
            </a:extLst>
          </p:cNvPr>
          <p:cNvSpPr>
            <a:spLocks/>
          </p:cNvSpPr>
          <p:nvPr/>
        </p:nvSpPr>
        <p:spPr bwMode="auto">
          <a:xfrm>
            <a:off x="2262309" y="2475807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B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4" name="Freeform 255">
            <a:extLst>
              <a:ext uri="{FF2B5EF4-FFF2-40B4-BE49-F238E27FC236}">
                <a16:creationId xmlns:a16="http://schemas.microsoft.com/office/drawing/2014/main" id="{93D08D84-D2F5-F64C-683C-AD8D0B2A1A1E}"/>
              </a:ext>
            </a:extLst>
          </p:cNvPr>
          <p:cNvSpPr>
            <a:spLocks/>
          </p:cNvSpPr>
          <p:nvPr/>
        </p:nvSpPr>
        <p:spPr bwMode="auto">
          <a:xfrm>
            <a:off x="2011517" y="2413109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1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5" name="Freeform 256">
            <a:extLst>
              <a:ext uri="{FF2B5EF4-FFF2-40B4-BE49-F238E27FC236}">
                <a16:creationId xmlns:a16="http://schemas.microsoft.com/office/drawing/2014/main" id="{303CBD99-8E67-F650-1CD0-04AE4B72F23B}"/>
              </a:ext>
            </a:extLst>
          </p:cNvPr>
          <p:cNvSpPr>
            <a:spLocks/>
          </p:cNvSpPr>
          <p:nvPr/>
        </p:nvSpPr>
        <p:spPr bwMode="auto">
          <a:xfrm>
            <a:off x="1860305" y="226005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1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6" name="Freeform 257">
            <a:extLst>
              <a:ext uri="{FF2B5EF4-FFF2-40B4-BE49-F238E27FC236}">
                <a16:creationId xmlns:a16="http://schemas.microsoft.com/office/drawing/2014/main" id="{1410CA11-A27A-4947-9EE0-5279F526F6F9}"/>
              </a:ext>
            </a:extLst>
          </p:cNvPr>
          <p:cNvSpPr>
            <a:spLocks/>
          </p:cNvSpPr>
          <p:nvPr/>
        </p:nvSpPr>
        <p:spPr bwMode="auto">
          <a:xfrm>
            <a:off x="3261787" y="3047464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7" name="Freeform 258">
            <a:extLst>
              <a:ext uri="{FF2B5EF4-FFF2-40B4-BE49-F238E27FC236}">
                <a16:creationId xmlns:a16="http://schemas.microsoft.com/office/drawing/2014/main" id="{307CDADC-9A33-90FE-17A0-6A66FA0F3E4E}"/>
              </a:ext>
            </a:extLst>
          </p:cNvPr>
          <p:cNvSpPr>
            <a:spLocks/>
          </p:cNvSpPr>
          <p:nvPr/>
        </p:nvSpPr>
        <p:spPr bwMode="auto">
          <a:xfrm>
            <a:off x="2824745" y="2971857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1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8" name="Freeform 259">
            <a:extLst>
              <a:ext uri="{FF2B5EF4-FFF2-40B4-BE49-F238E27FC236}">
                <a16:creationId xmlns:a16="http://schemas.microsoft.com/office/drawing/2014/main" id="{49C6ACEE-3AA4-6192-EF03-429E373D063E}"/>
              </a:ext>
            </a:extLst>
          </p:cNvPr>
          <p:cNvSpPr>
            <a:spLocks/>
          </p:cNvSpPr>
          <p:nvPr/>
        </p:nvSpPr>
        <p:spPr bwMode="auto">
          <a:xfrm>
            <a:off x="2964894" y="2968169"/>
            <a:ext cx="82983" cy="73762"/>
          </a:xfrm>
          <a:custGeom>
            <a:avLst/>
            <a:gdLst>
              <a:gd name="T0" fmla="*/ 23 w 45"/>
              <a:gd name="T1" fmla="*/ 0 h 40"/>
              <a:gd name="T2" fmla="*/ 0 w 45"/>
              <a:gd name="T3" fmla="*/ 40 h 40"/>
              <a:gd name="T4" fmla="*/ 45 w 45"/>
              <a:gd name="T5" fmla="*/ 40 h 40"/>
              <a:gd name="T6" fmla="*/ 23 w 45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0">
                <a:moveTo>
                  <a:pt x="23" y="0"/>
                </a:moveTo>
                <a:lnTo>
                  <a:pt x="0" y="40"/>
                </a:lnTo>
                <a:lnTo>
                  <a:pt x="45" y="40"/>
                </a:lnTo>
                <a:lnTo>
                  <a:pt x="23" y="0"/>
                </a:lnTo>
                <a:close/>
              </a:path>
            </a:pathLst>
          </a:custGeom>
          <a:solidFill>
            <a:srgbClr val="FF0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9" name="Freeform 260">
            <a:extLst>
              <a:ext uri="{FF2B5EF4-FFF2-40B4-BE49-F238E27FC236}">
                <a16:creationId xmlns:a16="http://schemas.microsoft.com/office/drawing/2014/main" id="{23B08075-D751-A26B-F99A-F556BB41D135}"/>
              </a:ext>
            </a:extLst>
          </p:cNvPr>
          <p:cNvSpPr>
            <a:spLocks/>
          </p:cNvSpPr>
          <p:nvPr/>
        </p:nvSpPr>
        <p:spPr bwMode="auto">
          <a:xfrm>
            <a:off x="3483074" y="304193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A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0" name="Freeform 261">
            <a:extLst>
              <a:ext uri="{FF2B5EF4-FFF2-40B4-BE49-F238E27FC236}">
                <a16:creationId xmlns:a16="http://schemas.microsoft.com/office/drawing/2014/main" id="{FE110E29-9208-27DB-9E92-1DE4491CB85B}"/>
              </a:ext>
            </a:extLst>
          </p:cNvPr>
          <p:cNvSpPr>
            <a:spLocks/>
          </p:cNvSpPr>
          <p:nvPr/>
        </p:nvSpPr>
        <p:spPr bwMode="auto">
          <a:xfrm>
            <a:off x="2596082" y="2853837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4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1" name="Freeform 262">
            <a:extLst>
              <a:ext uri="{FF2B5EF4-FFF2-40B4-BE49-F238E27FC236}">
                <a16:creationId xmlns:a16="http://schemas.microsoft.com/office/drawing/2014/main" id="{C5B37070-A778-CE50-2B35-0DBAECE34A8C}"/>
              </a:ext>
            </a:extLst>
          </p:cNvPr>
          <p:cNvSpPr>
            <a:spLocks/>
          </p:cNvSpPr>
          <p:nvPr/>
        </p:nvSpPr>
        <p:spPr bwMode="auto">
          <a:xfrm>
            <a:off x="3436972" y="3202365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2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" name="Freeform 263">
            <a:extLst>
              <a:ext uri="{FF2B5EF4-FFF2-40B4-BE49-F238E27FC236}">
                <a16:creationId xmlns:a16="http://schemas.microsoft.com/office/drawing/2014/main" id="{53B6020B-7FFB-B48E-4C74-88E53D605E2C}"/>
              </a:ext>
            </a:extLst>
          </p:cNvPr>
          <p:cNvSpPr>
            <a:spLocks/>
          </p:cNvSpPr>
          <p:nvPr/>
        </p:nvSpPr>
        <p:spPr bwMode="auto">
          <a:xfrm>
            <a:off x="1897186" y="2494247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C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3" name="Freeform 264">
            <a:extLst>
              <a:ext uri="{FF2B5EF4-FFF2-40B4-BE49-F238E27FC236}">
                <a16:creationId xmlns:a16="http://schemas.microsoft.com/office/drawing/2014/main" id="{FD5B055D-BD29-D273-1DBD-4CBC749969BE}"/>
              </a:ext>
            </a:extLst>
          </p:cNvPr>
          <p:cNvSpPr>
            <a:spLocks/>
          </p:cNvSpPr>
          <p:nvPr/>
        </p:nvSpPr>
        <p:spPr bwMode="auto">
          <a:xfrm>
            <a:off x="1703559" y="2280337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4" name="Freeform 265">
            <a:extLst>
              <a:ext uri="{FF2B5EF4-FFF2-40B4-BE49-F238E27FC236}">
                <a16:creationId xmlns:a16="http://schemas.microsoft.com/office/drawing/2014/main" id="{B1CDF492-C5C9-636E-EFE1-6E6F9FBEB9B8}"/>
              </a:ext>
            </a:extLst>
          </p:cNvPr>
          <p:cNvSpPr>
            <a:spLocks/>
          </p:cNvSpPr>
          <p:nvPr/>
        </p:nvSpPr>
        <p:spPr bwMode="auto">
          <a:xfrm>
            <a:off x="1982012" y="2617798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1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5" name="Freeform 266">
            <a:extLst>
              <a:ext uri="{FF2B5EF4-FFF2-40B4-BE49-F238E27FC236}">
                <a16:creationId xmlns:a16="http://schemas.microsoft.com/office/drawing/2014/main" id="{F910C575-91E8-7297-8F56-6F6FFD54234C}"/>
              </a:ext>
            </a:extLst>
          </p:cNvPr>
          <p:cNvSpPr>
            <a:spLocks/>
          </p:cNvSpPr>
          <p:nvPr/>
        </p:nvSpPr>
        <p:spPr bwMode="auto">
          <a:xfrm>
            <a:off x="3247035" y="3071436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1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6" name="Freeform 267">
            <a:extLst>
              <a:ext uri="{FF2B5EF4-FFF2-40B4-BE49-F238E27FC236}">
                <a16:creationId xmlns:a16="http://schemas.microsoft.com/office/drawing/2014/main" id="{ECE42ECD-59F5-11B1-AC85-9BF59E6F67AE}"/>
              </a:ext>
            </a:extLst>
          </p:cNvPr>
          <p:cNvSpPr>
            <a:spLocks/>
          </p:cNvSpPr>
          <p:nvPr/>
        </p:nvSpPr>
        <p:spPr bwMode="auto">
          <a:xfrm>
            <a:off x="3320797" y="2997674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B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7" name="Freeform 268">
            <a:extLst>
              <a:ext uri="{FF2B5EF4-FFF2-40B4-BE49-F238E27FC236}">
                <a16:creationId xmlns:a16="http://schemas.microsoft.com/office/drawing/2014/main" id="{0F10E1D3-442A-D6BC-AAA1-92C9AE9BE871}"/>
              </a:ext>
            </a:extLst>
          </p:cNvPr>
          <p:cNvSpPr>
            <a:spLocks/>
          </p:cNvSpPr>
          <p:nvPr/>
        </p:nvSpPr>
        <p:spPr bwMode="auto">
          <a:xfrm>
            <a:off x="3204621" y="282802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8" name="Freeform 269">
            <a:extLst>
              <a:ext uri="{FF2B5EF4-FFF2-40B4-BE49-F238E27FC236}">
                <a16:creationId xmlns:a16="http://schemas.microsoft.com/office/drawing/2014/main" id="{AE43EBF5-8E73-69D1-6845-9C83E968F5A7}"/>
              </a:ext>
            </a:extLst>
          </p:cNvPr>
          <p:cNvSpPr>
            <a:spLocks/>
          </p:cNvSpPr>
          <p:nvPr/>
        </p:nvSpPr>
        <p:spPr bwMode="auto">
          <a:xfrm>
            <a:off x="1886121" y="2501623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4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9" name="Freeform 270">
            <a:extLst>
              <a:ext uri="{FF2B5EF4-FFF2-40B4-BE49-F238E27FC236}">
                <a16:creationId xmlns:a16="http://schemas.microsoft.com/office/drawing/2014/main" id="{719AA891-9B69-73EE-563A-BF308BFAECED}"/>
              </a:ext>
            </a:extLst>
          </p:cNvPr>
          <p:cNvSpPr>
            <a:spLocks/>
          </p:cNvSpPr>
          <p:nvPr/>
        </p:nvSpPr>
        <p:spPr bwMode="auto">
          <a:xfrm>
            <a:off x="2382172" y="2577229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B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0" name="Freeform 271">
            <a:extLst>
              <a:ext uri="{FF2B5EF4-FFF2-40B4-BE49-F238E27FC236}">
                <a16:creationId xmlns:a16="http://schemas.microsoft.com/office/drawing/2014/main" id="{7CD9EBF0-527F-B2AD-2592-4920D6510DFB}"/>
              </a:ext>
            </a:extLst>
          </p:cNvPr>
          <p:cNvSpPr>
            <a:spLocks/>
          </p:cNvSpPr>
          <p:nvPr/>
        </p:nvSpPr>
        <p:spPr bwMode="auto">
          <a:xfrm>
            <a:off x="2968582" y="2796672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D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1" name="Freeform 272">
            <a:extLst>
              <a:ext uri="{FF2B5EF4-FFF2-40B4-BE49-F238E27FC236}">
                <a16:creationId xmlns:a16="http://schemas.microsoft.com/office/drawing/2014/main" id="{AA024ED2-2000-63CD-2E5E-AB9938FE8DB8}"/>
              </a:ext>
            </a:extLst>
          </p:cNvPr>
          <p:cNvSpPr>
            <a:spLocks/>
          </p:cNvSpPr>
          <p:nvPr/>
        </p:nvSpPr>
        <p:spPr bwMode="auto">
          <a:xfrm>
            <a:off x="1533906" y="210515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2" name="Freeform 273">
            <a:extLst>
              <a:ext uri="{FF2B5EF4-FFF2-40B4-BE49-F238E27FC236}">
                <a16:creationId xmlns:a16="http://schemas.microsoft.com/office/drawing/2014/main" id="{7647C5E7-E50B-A722-CDFA-93EF49075811}"/>
              </a:ext>
            </a:extLst>
          </p:cNvPr>
          <p:cNvSpPr>
            <a:spLocks/>
          </p:cNvSpPr>
          <p:nvPr/>
        </p:nvSpPr>
        <p:spPr bwMode="auto">
          <a:xfrm>
            <a:off x="2585018" y="267312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4FFF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3" name="Freeform 274">
            <a:extLst>
              <a:ext uri="{FF2B5EF4-FFF2-40B4-BE49-F238E27FC236}">
                <a16:creationId xmlns:a16="http://schemas.microsoft.com/office/drawing/2014/main" id="{DAD744A7-132C-320E-D862-BB4FAAB423C4}"/>
              </a:ext>
            </a:extLst>
          </p:cNvPr>
          <p:cNvSpPr>
            <a:spLocks/>
          </p:cNvSpPr>
          <p:nvPr/>
        </p:nvSpPr>
        <p:spPr bwMode="auto">
          <a:xfrm>
            <a:off x="2291814" y="2092243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4" name="Freeform 275">
            <a:extLst>
              <a:ext uri="{FF2B5EF4-FFF2-40B4-BE49-F238E27FC236}">
                <a16:creationId xmlns:a16="http://schemas.microsoft.com/office/drawing/2014/main" id="{4A5387E9-E4EA-48E8-FD78-A3435B885889}"/>
              </a:ext>
            </a:extLst>
          </p:cNvPr>
          <p:cNvSpPr>
            <a:spLocks/>
          </p:cNvSpPr>
          <p:nvPr/>
        </p:nvSpPr>
        <p:spPr bwMode="auto">
          <a:xfrm>
            <a:off x="1863993" y="2284025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5" name="Freeform 276">
            <a:extLst>
              <a:ext uri="{FF2B5EF4-FFF2-40B4-BE49-F238E27FC236}">
                <a16:creationId xmlns:a16="http://schemas.microsoft.com/office/drawing/2014/main" id="{1614DCEB-EA59-511D-3E6B-394A579000DD}"/>
              </a:ext>
            </a:extLst>
          </p:cNvPr>
          <p:cNvSpPr>
            <a:spLocks/>
          </p:cNvSpPr>
          <p:nvPr/>
        </p:nvSpPr>
        <p:spPr bwMode="auto">
          <a:xfrm>
            <a:off x="2389548" y="2525595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6FF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6" name="Freeform 277">
            <a:extLst>
              <a:ext uri="{FF2B5EF4-FFF2-40B4-BE49-F238E27FC236}">
                <a16:creationId xmlns:a16="http://schemas.microsoft.com/office/drawing/2014/main" id="{95865C5D-212B-461B-42EA-20D5CBE3AB63}"/>
              </a:ext>
            </a:extLst>
          </p:cNvPr>
          <p:cNvSpPr>
            <a:spLocks/>
          </p:cNvSpPr>
          <p:nvPr/>
        </p:nvSpPr>
        <p:spPr bwMode="auto">
          <a:xfrm>
            <a:off x="2461467" y="2523752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6FF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7" name="Freeform 278">
            <a:extLst>
              <a:ext uri="{FF2B5EF4-FFF2-40B4-BE49-F238E27FC236}">
                <a16:creationId xmlns:a16="http://schemas.microsoft.com/office/drawing/2014/main" id="{4E2EF501-4D7C-4EB4-FD5E-1A6FE8461CBD}"/>
              </a:ext>
            </a:extLst>
          </p:cNvPr>
          <p:cNvSpPr>
            <a:spLocks/>
          </p:cNvSpPr>
          <p:nvPr/>
        </p:nvSpPr>
        <p:spPr bwMode="auto">
          <a:xfrm>
            <a:off x="2238335" y="2499779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7FFF7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8" name="Freeform 279">
            <a:extLst>
              <a:ext uri="{FF2B5EF4-FFF2-40B4-BE49-F238E27FC236}">
                <a16:creationId xmlns:a16="http://schemas.microsoft.com/office/drawing/2014/main" id="{20B4A98A-CB30-5AD5-6605-CCBD2B1C9A7B}"/>
              </a:ext>
            </a:extLst>
          </p:cNvPr>
          <p:cNvSpPr>
            <a:spLocks/>
          </p:cNvSpPr>
          <p:nvPr/>
        </p:nvSpPr>
        <p:spPr bwMode="auto">
          <a:xfrm>
            <a:off x="2872691" y="2770856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9" name="Freeform 280">
            <a:extLst>
              <a:ext uri="{FF2B5EF4-FFF2-40B4-BE49-F238E27FC236}">
                <a16:creationId xmlns:a16="http://schemas.microsoft.com/office/drawing/2014/main" id="{7453B57F-ED07-CEC6-2B13-F54061407D04}"/>
              </a:ext>
            </a:extLst>
          </p:cNvPr>
          <p:cNvSpPr>
            <a:spLocks/>
          </p:cNvSpPr>
          <p:nvPr/>
        </p:nvSpPr>
        <p:spPr bwMode="auto">
          <a:xfrm>
            <a:off x="2743607" y="2284025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0" name="Freeform 281">
            <a:extLst>
              <a:ext uri="{FF2B5EF4-FFF2-40B4-BE49-F238E27FC236}">
                <a16:creationId xmlns:a16="http://schemas.microsoft.com/office/drawing/2014/main" id="{2BC18E88-1A1B-A436-0845-14F25C5EB5DA}"/>
              </a:ext>
            </a:extLst>
          </p:cNvPr>
          <p:cNvSpPr>
            <a:spLocks/>
          </p:cNvSpPr>
          <p:nvPr/>
        </p:nvSpPr>
        <p:spPr bwMode="auto">
          <a:xfrm>
            <a:off x="3145611" y="3054840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D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1" name="Freeform 282">
            <a:extLst>
              <a:ext uri="{FF2B5EF4-FFF2-40B4-BE49-F238E27FC236}">
                <a16:creationId xmlns:a16="http://schemas.microsoft.com/office/drawing/2014/main" id="{A1B90793-7931-A0D3-6B8C-73131B7A2CB0}"/>
              </a:ext>
            </a:extLst>
          </p:cNvPr>
          <p:cNvSpPr>
            <a:spLocks/>
          </p:cNvSpPr>
          <p:nvPr/>
        </p:nvSpPr>
        <p:spPr bwMode="auto">
          <a:xfrm>
            <a:off x="2833966" y="2381759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2" name="Freeform 283">
            <a:extLst>
              <a:ext uri="{FF2B5EF4-FFF2-40B4-BE49-F238E27FC236}">
                <a16:creationId xmlns:a16="http://schemas.microsoft.com/office/drawing/2014/main" id="{6EED3FB5-FC42-6113-4BF2-3DFD5E284553}"/>
              </a:ext>
            </a:extLst>
          </p:cNvPr>
          <p:cNvSpPr>
            <a:spLocks/>
          </p:cNvSpPr>
          <p:nvPr/>
        </p:nvSpPr>
        <p:spPr bwMode="auto">
          <a:xfrm>
            <a:off x="3084758" y="2636239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3" name="Freeform 284">
            <a:extLst>
              <a:ext uri="{FF2B5EF4-FFF2-40B4-BE49-F238E27FC236}">
                <a16:creationId xmlns:a16="http://schemas.microsoft.com/office/drawing/2014/main" id="{02B09FA9-E7F0-63AE-E1C5-D17FE27B8AE7}"/>
              </a:ext>
            </a:extLst>
          </p:cNvPr>
          <p:cNvSpPr>
            <a:spLocks/>
          </p:cNvSpPr>
          <p:nvPr/>
        </p:nvSpPr>
        <p:spPr bwMode="auto">
          <a:xfrm>
            <a:off x="3676699" y="272291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4" name="Freeform 285">
            <a:extLst>
              <a:ext uri="{FF2B5EF4-FFF2-40B4-BE49-F238E27FC236}">
                <a16:creationId xmlns:a16="http://schemas.microsoft.com/office/drawing/2014/main" id="{1AA235D6-E7C4-3239-336C-813345C18642}"/>
              </a:ext>
            </a:extLst>
          </p:cNvPr>
          <p:cNvSpPr>
            <a:spLocks/>
          </p:cNvSpPr>
          <p:nvPr/>
        </p:nvSpPr>
        <p:spPr bwMode="auto">
          <a:xfrm>
            <a:off x="1308931" y="1876488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5" name="Freeform 286">
            <a:extLst>
              <a:ext uri="{FF2B5EF4-FFF2-40B4-BE49-F238E27FC236}">
                <a16:creationId xmlns:a16="http://schemas.microsoft.com/office/drawing/2014/main" id="{70EACE7E-C3DF-162F-5DAF-12C8370897AA}"/>
              </a:ext>
            </a:extLst>
          </p:cNvPr>
          <p:cNvSpPr>
            <a:spLocks/>
          </p:cNvSpPr>
          <p:nvPr/>
        </p:nvSpPr>
        <p:spPr bwMode="auto">
          <a:xfrm>
            <a:off x="1417731" y="2001883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6" name="Freeform 287">
            <a:extLst>
              <a:ext uri="{FF2B5EF4-FFF2-40B4-BE49-F238E27FC236}">
                <a16:creationId xmlns:a16="http://schemas.microsoft.com/office/drawing/2014/main" id="{19D336D6-02AB-1DC2-A02F-F594CDFD2D5D}"/>
              </a:ext>
            </a:extLst>
          </p:cNvPr>
          <p:cNvSpPr>
            <a:spLocks/>
          </p:cNvSpPr>
          <p:nvPr/>
        </p:nvSpPr>
        <p:spPr bwMode="auto">
          <a:xfrm>
            <a:off x="1580008" y="2097774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7" name="Freeform 288">
            <a:extLst>
              <a:ext uri="{FF2B5EF4-FFF2-40B4-BE49-F238E27FC236}">
                <a16:creationId xmlns:a16="http://schemas.microsoft.com/office/drawing/2014/main" id="{2A63064F-4310-EACA-2DCC-E01CB209B895}"/>
              </a:ext>
            </a:extLst>
          </p:cNvPr>
          <p:cNvSpPr>
            <a:spLocks/>
          </p:cNvSpPr>
          <p:nvPr/>
        </p:nvSpPr>
        <p:spPr bwMode="auto">
          <a:xfrm>
            <a:off x="1690651" y="223423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A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8" name="Freeform 289">
            <a:extLst>
              <a:ext uri="{FF2B5EF4-FFF2-40B4-BE49-F238E27FC236}">
                <a16:creationId xmlns:a16="http://schemas.microsoft.com/office/drawing/2014/main" id="{617C68B4-F49A-D199-900B-27068AB600B9}"/>
              </a:ext>
            </a:extLst>
          </p:cNvPr>
          <p:cNvSpPr>
            <a:spLocks/>
          </p:cNvSpPr>
          <p:nvPr/>
        </p:nvSpPr>
        <p:spPr bwMode="auto">
          <a:xfrm>
            <a:off x="1699871" y="2241611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9" name="Freeform 290">
            <a:extLst>
              <a:ext uri="{FF2B5EF4-FFF2-40B4-BE49-F238E27FC236}">
                <a16:creationId xmlns:a16="http://schemas.microsoft.com/office/drawing/2014/main" id="{20FC234E-3446-22EF-9CEB-EFEC17176142}"/>
              </a:ext>
            </a:extLst>
          </p:cNvPr>
          <p:cNvSpPr>
            <a:spLocks/>
          </p:cNvSpPr>
          <p:nvPr/>
        </p:nvSpPr>
        <p:spPr bwMode="auto">
          <a:xfrm>
            <a:off x="1705404" y="211437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4FFF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0" name="Freeform 291">
            <a:extLst>
              <a:ext uri="{FF2B5EF4-FFF2-40B4-BE49-F238E27FC236}">
                <a16:creationId xmlns:a16="http://schemas.microsoft.com/office/drawing/2014/main" id="{F2990D9B-101A-B1B6-9196-848E493EC297}"/>
              </a:ext>
            </a:extLst>
          </p:cNvPr>
          <p:cNvSpPr>
            <a:spLocks/>
          </p:cNvSpPr>
          <p:nvPr/>
        </p:nvSpPr>
        <p:spPr bwMode="auto">
          <a:xfrm>
            <a:off x="1723844" y="1987131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6FF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1" name="Freeform 292">
            <a:extLst>
              <a:ext uri="{FF2B5EF4-FFF2-40B4-BE49-F238E27FC236}">
                <a16:creationId xmlns:a16="http://schemas.microsoft.com/office/drawing/2014/main" id="{29616C3F-22C3-1A1C-D65F-943FE45D37EB}"/>
              </a:ext>
            </a:extLst>
          </p:cNvPr>
          <p:cNvSpPr>
            <a:spLocks/>
          </p:cNvSpPr>
          <p:nvPr/>
        </p:nvSpPr>
        <p:spPr bwMode="auto">
          <a:xfrm>
            <a:off x="1817891" y="2151253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2" name="Freeform 293">
            <a:extLst>
              <a:ext uri="{FF2B5EF4-FFF2-40B4-BE49-F238E27FC236}">
                <a16:creationId xmlns:a16="http://schemas.microsoft.com/office/drawing/2014/main" id="{CB3EF72D-EBAB-A430-D2A4-7431FF84621E}"/>
              </a:ext>
            </a:extLst>
          </p:cNvPr>
          <p:cNvSpPr>
            <a:spLocks/>
          </p:cNvSpPr>
          <p:nvPr/>
        </p:nvSpPr>
        <p:spPr bwMode="auto">
          <a:xfrm>
            <a:off x="1828955" y="2110683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A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3" name="Freeform 294">
            <a:extLst>
              <a:ext uri="{FF2B5EF4-FFF2-40B4-BE49-F238E27FC236}">
                <a16:creationId xmlns:a16="http://schemas.microsoft.com/office/drawing/2014/main" id="{0B0D03F2-5F67-665C-9A3F-25EFE87D496C}"/>
              </a:ext>
            </a:extLst>
          </p:cNvPr>
          <p:cNvSpPr>
            <a:spLocks/>
          </p:cNvSpPr>
          <p:nvPr/>
        </p:nvSpPr>
        <p:spPr bwMode="auto">
          <a:xfrm>
            <a:off x="1830800" y="2046141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4" name="Freeform 295">
            <a:extLst>
              <a:ext uri="{FF2B5EF4-FFF2-40B4-BE49-F238E27FC236}">
                <a16:creationId xmlns:a16="http://schemas.microsoft.com/office/drawing/2014/main" id="{C93DAAD6-7364-1A52-2B3D-AB254E28F3AC}"/>
              </a:ext>
            </a:extLst>
          </p:cNvPr>
          <p:cNvSpPr>
            <a:spLocks/>
          </p:cNvSpPr>
          <p:nvPr/>
        </p:nvSpPr>
        <p:spPr bwMode="auto">
          <a:xfrm>
            <a:off x="1932222" y="2053517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8FFF6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5" name="Freeform 296">
            <a:extLst>
              <a:ext uri="{FF2B5EF4-FFF2-40B4-BE49-F238E27FC236}">
                <a16:creationId xmlns:a16="http://schemas.microsoft.com/office/drawing/2014/main" id="{FC5B30D6-F40D-A941-CC9B-24555B383202}"/>
              </a:ext>
            </a:extLst>
          </p:cNvPr>
          <p:cNvSpPr>
            <a:spLocks/>
          </p:cNvSpPr>
          <p:nvPr/>
        </p:nvSpPr>
        <p:spPr bwMode="auto">
          <a:xfrm>
            <a:off x="1937755" y="2153096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6" name="Freeform 297">
            <a:extLst>
              <a:ext uri="{FF2B5EF4-FFF2-40B4-BE49-F238E27FC236}">
                <a16:creationId xmlns:a16="http://schemas.microsoft.com/office/drawing/2014/main" id="{87C49363-2921-AB59-F36E-093E2F868C3B}"/>
              </a:ext>
            </a:extLst>
          </p:cNvPr>
          <p:cNvSpPr>
            <a:spLocks/>
          </p:cNvSpPr>
          <p:nvPr/>
        </p:nvSpPr>
        <p:spPr bwMode="auto">
          <a:xfrm>
            <a:off x="2070527" y="199819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7" name="Freeform 298">
            <a:extLst>
              <a:ext uri="{FF2B5EF4-FFF2-40B4-BE49-F238E27FC236}">
                <a16:creationId xmlns:a16="http://schemas.microsoft.com/office/drawing/2014/main" id="{4F54A196-8E44-EC31-CF51-7164B489A9E4}"/>
              </a:ext>
            </a:extLst>
          </p:cNvPr>
          <p:cNvSpPr>
            <a:spLocks/>
          </p:cNvSpPr>
          <p:nvPr/>
        </p:nvSpPr>
        <p:spPr bwMode="auto">
          <a:xfrm>
            <a:off x="2109252" y="2090398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7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8" name="Freeform 299">
            <a:extLst>
              <a:ext uri="{FF2B5EF4-FFF2-40B4-BE49-F238E27FC236}">
                <a16:creationId xmlns:a16="http://schemas.microsoft.com/office/drawing/2014/main" id="{F1554697-CCE6-0938-C060-742D3CC9F244}"/>
              </a:ext>
            </a:extLst>
          </p:cNvPr>
          <p:cNvSpPr>
            <a:spLocks/>
          </p:cNvSpPr>
          <p:nvPr/>
        </p:nvSpPr>
        <p:spPr bwMode="auto">
          <a:xfrm>
            <a:off x="2181170" y="270447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5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9" name="Freeform 300">
            <a:extLst>
              <a:ext uri="{FF2B5EF4-FFF2-40B4-BE49-F238E27FC236}">
                <a16:creationId xmlns:a16="http://schemas.microsoft.com/office/drawing/2014/main" id="{5628D42E-4777-A200-EC97-1C07F594ECC5}"/>
              </a:ext>
            </a:extLst>
          </p:cNvPr>
          <p:cNvSpPr>
            <a:spLocks/>
          </p:cNvSpPr>
          <p:nvPr/>
        </p:nvSpPr>
        <p:spPr bwMode="auto">
          <a:xfrm>
            <a:off x="2286281" y="2848306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5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0" name="Freeform 301">
            <a:extLst>
              <a:ext uri="{FF2B5EF4-FFF2-40B4-BE49-F238E27FC236}">
                <a16:creationId xmlns:a16="http://schemas.microsoft.com/office/drawing/2014/main" id="{70923878-4670-A9E6-D875-D08AD3ABC8DE}"/>
              </a:ext>
            </a:extLst>
          </p:cNvPr>
          <p:cNvSpPr>
            <a:spLocks/>
          </p:cNvSpPr>
          <p:nvPr/>
        </p:nvSpPr>
        <p:spPr bwMode="auto">
          <a:xfrm>
            <a:off x="2688285" y="2982921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1" name="Freeform 302">
            <a:extLst>
              <a:ext uri="{FF2B5EF4-FFF2-40B4-BE49-F238E27FC236}">
                <a16:creationId xmlns:a16="http://schemas.microsoft.com/office/drawing/2014/main" id="{3FFC2F7A-68D5-CCDD-9ACA-ED29ABBA54DB}"/>
              </a:ext>
            </a:extLst>
          </p:cNvPr>
          <p:cNvSpPr>
            <a:spLocks/>
          </p:cNvSpPr>
          <p:nvPr/>
        </p:nvSpPr>
        <p:spPr bwMode="auto">
          <a:xfrm>
            <a:off x="2787864" y="2680496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5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2" name="Freeform 303">
            <a:extLst>
              <a:ext uri="{FF2B5EF4-FFF2-40B4-BE49-F238E27FC236}">
                <a16:creationId xmlns:a16="http://schemas.microsoft.com/office/drawing/2014/main" id="{0CE88A37-04B2-0E9E-D9AC-C84DA2A1779D}"/>
              </a:ext>
            </a:extLst>
          </p:cNvPr>
          <p:cNvSpPr>
            <a:spLocks/>
          </p:cNvSpPr>
          <p:nvPr/>
        </p:nvSpPr>
        <p:spPr bwMode="auto">
          <a:xfrm>
            <a:off x="2881912" y="2792984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3" name="Freeform 304">
            <a:extLst>
              <a:ext uri="{FF2B5EF4-FFF2-40B4-BE49-F238E27FC236}">
                <a16:creationId xmlns:a16="http://schemas.microsoft.com/office/drawing/2014/main" id="{4D3DB7CD-D4E2-C285-D2EC-06A7F4787EBD}"/>
              </a:ext>
            </a:extLst>
          </p:cNvPr>
          <p:cNvSpPr>
            <a:spLocks/>
          </p:cNvSpPr>
          <p:nvPr/>
        </p:nvSpPr>
        <p:spPr bwMode="auto">
          <a:xfrm>
            <a:off x="3564212" y="2905471"/>
            <a:ext cx="82983" cy="70074"/>
          </a:xfrm>
          <a:custGeom>
            <a:avLst/>
            <a:gdLst>
              <a:gd name="T0" fmla="*/ 22 w 45"/>
              <a:gd name="T1" fmla="*/ 0 h 38"/>
              <a:gd name="T2" fmla="*/ 0 w 45"/>
              <a:gd name="T3" fmla="*/ 38 h 38"/>
              <a:gd name="T4" fmla="*/ 45 w 45"/>
              <a:gd name="T5" fmla="*/ 38 h 38"/>
              <a:gd name="T6" fmla="*/ 22 w 45"/>
              <a:gd name="T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8">
                <a:moveTo>
                  <a:pt x="22" y="0"/>
                </a:moveTo>
                <a:lnTo>
                  <a:pt x="0" y="38"/>
                </a:lnTo>
                <a:lnTo>
                  <a:pt x="45" y="38"/>
                </a:lnTo>
                <a:lnTo>
                  <a:pt x="2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4" name="Freeform 305">
            <a:extLst>
              <a:ext uri="{FF2B5EF4-FFF2-40B4-BE49-F238E27FC236}">
                <a16:creationId xmlns:a16="http://schemas.microsoft.com/office/drawing/2014/main" id="{AEAB46E5-DD55-27A8-A741-DD12E8BCD979}"/>
              </a:ext>
            </a:extLst>
          </p:cNvPr>
          <p:cNvSpPr>
            <a:spLocks/>
          </p:cNvSpPr>
          <p:nvPr/>
        </p:nvSpPr>
        <p:spPr bwMode="auto">
          <a:xfrm>
            <a:off x="3980969" y="3119382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0" name="Rectangle 5">
            <a:extLst>
              <a:ext uri="{FF2B5EF4-FFF2-40B4-BE49-F238E27FC236}">
                <a16:creationId xmlns:a16="http://schemas.microsoft.com/office/drawing/2014/main" id="{83F5D88B-61F2-7261-AE40-BF3B909D0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550" y="1472407"/>
            <a:ext cx="3050069" cy="2471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31" name="Group 2330">
            <a:extLst>
              <a:ext uri="{FF2B5EF4-FFF2-40B4-BE49-F238E27FC236}">
                <a16:creationId xmlns:a16="http://schemas.microsoft.com/office/drawing/2014/main" id="{D9CAC578-3DA8-84E3-373C-A8FA0A8877F5}"/>
              </a:ext>
            </a:extLst>
          </p:cNvPr>
          <p:cNvGrpSpPr/>
          <p:nvPr/>
        </p:nvGrpSpPr>
        <p:grpSpPr>
          <a:xfrm>
            <a:off x="5285237" y="3913937"/>
            <a:ext cx="3093943" cy="536620"/>
            <a:chOff x="1166978" y="3567114"/>
            <a:chExt cx="2663495" cy="461962"/>
          </a:xfrm>
        </p:grpSpPr>
        <p:sp>
          <p:nvSpPr>
            <p:cNvPr id="2345" name="Line 8">
              <a:extLst>
                <a:ext uri="{FF2B5EF4-FFF2-40B4-BE49-F238E27FC236}">
                  <a16:creationId xmlns:a16="http://schemas.microsoft.com/office/drawing/2014/main" id="{706D567B-C771-497E-F4FE-FDACFF96AD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6863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6" name="Line 9">
              <a:extLst>
                <a:ext uri="{FF2B5EF4-FFF2-40B4-BE49-F238E27FC236}">
                  <a16:creationId xmlns:a16="http://schemas.microsoft.com/office/drawing/2014/main" id="{C9162CB6-1D52-0DBA-3332-14213BBB9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43101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7" name="Line 10">
              <a:extLst>
                <a:ext uri="{FF2B5EF4-FFF2-40B4-BE49-F238E27FC236}">
                  <a16:creationId xmlns:a16="http://schemas.microsoft.com/office/drawing/2014/main" id="{1F56E192-C90C-EAED-6028-0A3D224572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7751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8" name="Line 11">
              <a:extLst>
                <a:ext uri="{FF2B5EF4-FFF2-40B4-BE49-F238E27FC236}">
                  <a16:creationId xmlns:a16="http://schemas.microsoft.com/office/drawing/2014/main" id="{51A615F4-F140-5B8B-E9F1-E642D02AA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3988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9" name="Line 12">
              <a:extLst>
                <a:ext uri="{FF2B5EF4-FFF2-40B4-BE49-F238E27FC236}">
                  <a16:creationId xmlns:a16="http://schemas.microsoft.com/office/drawing/2014/main" id="{408CE2D4-12FA-FE3B-0881-560AE10B09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8638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0" name="Line 13">
              <a:extLst>
                <a:ext uri="{FF2B5EF4-FFF2-40B4-BE49-F238E27FC236}">
                  <a16:creationId xmlns:a16="http://schemas.microsoft.com/office/drawing/2014/main" id="{08E71B6A-2907-ABDF-AD56-FD702203F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3288" y="3567114"/>
              <a:ext cx="0" cy="2540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51" name="Group 2350">
              <a:extLst>
                <a:ext uri="{FF2B5EF4-FFF2-40B4-BE49-F238E27FC236}">
                  <a16:creationId xmlns:a16="http://schemas.microsoft.com/office/drawing/2014/main" id="{EC754081-549B-6E12-0B08-044FF2204F94}"/>
                </a:ext>
              </a:extLst>
            </p:cNvPr>
            <p:cNvGrpSpPr/>
            <p:nvPr/>
          </p:nvGrpSpPr>
          <p:grpSpPr>
            <a:xfrm>
              <a:off x="1166978" y="3624264"/>
              <a:ext cx="2663495" cy="153888"/>
              <a:chOff x="1165226" y="3638551"/>
              <a:chExt cx="2697208" cy="153888"/>
            </a:xfrm>
          </p:grpSpPr>
          <p:sp>
            <p:nvSpPr>
              <p:cNvPr id="2353" name="Rectangle 15">
                <a:extLst>
                  <a:ext uri="{FF2B5EF4-FFF2-40B4-BE49-F238E27FC236}">
                    <a16:creationId xmlns:a16="http://schemas.microsoft.com/office/drawing/2014/main" id="{73441375-83D4-54F8-7CCD-392C986D6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226" y="3638551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4" name="Rectangle 16">
                <a:extLst>
                  <a:ext uri="{FF2B5EF4-FFF2-40B4-BE49-F238E27FC236}">
                    <a16:creationId xmlns:a16="http://schemas.microsoft.com/office/drawing/2014/main" id="{E82DAA17-A8FD-736C-28E1-7850A2CA1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876" y="3638551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5" name="Rectangle 17">
                <a:extLst>
                  <a:ext uri="{FF2B5EF4-FFF2-40B4-BE49-F238E27FC236}">
                    <a16:creationId xmlns:a16="http://schemas.microsoft.com/office/drawing/2014/main" id="{63840F61-F112-3C53-7449-1A8F41E3F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0238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6" name="Rectangle 18">
                <a:extLst>
                  <a:ext uri="{FF2B5EF4-FFF2-40B4-BE49-F238E27FC236}">
                    <a16:creationId xmlns:a16="http://schemas.microsoft.com/office/drawing/2014/main" id="{4805CC13-9BFF-A55D-3BA0-13A1D6AF3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301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15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7" name="Rectangle 19">
                <a:extLst>
                  <a:ext uri="{FF2B5EF4-FFF2-40B4-BE49-F238E27FC236}">
                    <a16:creationId xmlns:a16="http://schemas.microsoft.com/office/drawing/2014/main" id="{89258472-297C-7B67-68DC-07A5D2AB5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363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8" name="Rectangle 20">
                <a:extLst>
                  <a:ext uri="{FF2B5EF4-FFF2-40B4-BE49-F238E27FC236}">
                    <a16:creationId xmlns:a16="http://schemas.microsoft.com/office/drawing/2014/main" id="{3904466C-0460-F502-C1D1-3C5D10193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9426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25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9" name="Rectangle 21">
                <a:extLst>
                  <a:ext uri="{FF2B5EF4-FFF2-40B4-BE49-F238E27FC236}">
                    <a16:creationId xmlns:a16="http://schemas.microsoft.com/office/drawing/2014/main" id="{CBF1C9DB-00D6-0C2D-02C2-CC72EB9B2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838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60" name="Rectangle 22">
                <a:extLst>
                  <a:ext uri="{FF2B5EF4-FFF2-40B4-BE49-F238E27FC236}">
                    <a16:creationId xmlns:a16="http://schemas.microsoft.com/office/drawing/2014/main" id="{A89FCCDC-A52D-BF59-D568-514053C28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1370" y="3638551"/>
                <a:ext cx="14106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35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52" name="TextBox 2351">
              <a:extLst>
                <a:ext uri="{FF2B5EF4-FFF2-40B4-BE49-F238E27FC236}">
                  <a16:creationId xmlns:a16="http://schemas.microsoft.com/office/drawing/2014/main" id="{12470EEA-4DC7-8336-0976-30369A7DB3A4}"/>
                </a:ext>
              </a:extLst>
            </p:cNvPr>
            <p:cNvSpPr txBox="1"/>
            <p:nvPr/>
          </p:nvSpPr>
          <p:spPr>
            <a:xfrm>
              <a:off x="1957389" y="3752077"/>
              <a:ext cx="951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Porosity (%)</a:t>
              </a:r>
            </a:p>
          </p:txBody>
        </p:sp>
      </p:grpSp>
      <p:grpSp>
        <p:nvGrpSpPr>
          <p:cNvPr id="2332" name="Group 2331">
            <a:extLst>
              <a:ext uri="{FF2B5EF4-FFF2-40B4-BE49-F238E27FC236}">
                <a16:creationId xmlns:a16="http://schemas.microsoft.com/office/drawing/2014/main" id="{91CC8315-871D-33B5-B274-17BC388D8E9B}"/>
              </a:ext>
            </a:extLst>
          </p:cNvPr>
          <p:cNvGrpSpPr/>
          <p:nvPr/>
        </p:nvGrpSpPr>
        <p:grpSpPr>
          <a:xfrm>
            <a:off x="4594899" y="1785953"/>
            <a:ext cx="751001" cy="1825499"/>
            <a:chOff x="572684" y="1735188"/>
            <a:chExt cx="646517" cy="1571525"/>
          </a:xfrm>
        </p:grpSpPr>
        <p:sp>
          <p:nvSpPr>
            <p:cNvPr id="2333" name="Line 25">
              <a:extLst>
                <a:ext uri="{FF2B5EF4-FFF2-40B4-BE49-F238E27FC236}">
                  <a16:creationId xmlns:a16="http://schemas.microsoft.com/office/drawing/2014/main" id="{3F739FBA-1AF7-C469-9A0C-5FE17889F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3238501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" name="Line 26">
              <a:extLst>
                <a:ext uri="{FF2B5EF4-FFF2-40B4-BE49-F238E27FC236}">
                  <a16:creationId xmlns:a16="http://schemas.microsoft.com/office/drawing/2014/main" id="{EADE3A41-A825-F9E7-F3D7-C7F41C63E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2882901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5" name="Line 27">
              <a:extLst>
                <a:ext uri="{FF2B5EF4-FFF2-40B4-BE49-F238E27FC236}">
                  <a16:creationId xmlns:a16="http://schemas.microsoft.com/office/drawing/2014/main" id="{C8F2C7E2-05AF-AD9C-C515-4A97933517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2528889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6" name="Line 28">
              <a:extLst>
                <a:ext uri="{FF2B5EF4-FFF2-40B4-BE49-F238E27FC236}">
                  <a16:creationId xmlns:a16="http://schemas.microsoft.com/office/drawing/2014/main" id="{DA1D1369-6349-E83B-B4E7-44901641A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2174876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7" name="Line 29">
              <a:extLst>
                <a:ext uri="{FF2B5EF4-FFF2-40B4-BE49-F238E27FC236}">
                  <a16:creationId xmlns:a16="http://schemas.microsoft.com/office/drawing/2014/main" id="{050BDB84-9880-D0EA-2ABA-B5BE06313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213" y="1819276"/>
              <a:ext cx="26988" cy="0"/>
            </a:xfrm>
            <a:prstGeom prst="line">
              <a:avLst/>
            </a:prstGeom>
            <a:noFill/>
            <a:ln w="4763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38" name="Group 2337">
              <a:extLst>
                <a:ext uri="{FF2B5EF4-FFF2-40B4-BE49-F238E27FC236}">
                  <a16:creationId xmlns:a16="http://schemas.microsoft.com/office/drawing/2014/main" id="{F0AF3905-11CC-CD2C-74B2-248F45BCCEB6}"/>
                </a:ext>
              </a:extLst>
            </p:cNvPr>
            <p:cNvGrpSpPr/>
            <p:nvPr/>
          </p:nvGrpSpPr>
          <p:grpSpPr>
            <a:xfrm>
              <a:off x="883918" y="1735188"/>
              <a:ext cx="282129" cy="1571525"/>
              <a:chOff x="954137" y="1773239"/>
              <a:chExt cx="282129" cy="1571525"/>
            </a:xfrm>
          </p:grpSpPr>
          <p:sp>
            <p:nvSpPr>
              <p:cNvPr id="2340" name="Rectangle 32">
                <a:extLst>
                  <a:ext uri="{FF2B5EF4-FFF2-40B4-BE49-F238E27FC236}">
                    <a16:creationId xmlns:a16="http://schemas.microsoft.com/office/drawing/2014/main" id="{49B26E68-DC3E-E842-05BA-6E2090CC3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3190876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3000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1" name="Rectangle 33">
                <a:extLst>
                  <a:ext uri="{FF2B5EF4-FFF2-40B4-BE49-F238E27FC236}">
                    <a16:creationId xmlns:a16="http://schemas.microsoft.com/office/drawing/2014/main" id="{713DFAB7-99A7-017C-1613-A065D2870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2836864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4000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2" name="Rectangle 34">
                <a:extLst>
                  <a:ext uri="{FF2B5EF4-FFF2-40B4-BE49-F238E27FC236}">
                    <a16:creationId xmlns:a16="http://schemas.microsoft.com/office/drawing/2014/main" id="{722EE3DC-9E1B-5622-7BC4-B8F244DD9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2482851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5000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3" name="Rectangle 35">
                <a:extLst>
                  <a:ext uri="{FF2B5EF4-FFF2-40B4-BE49-F238E27FC236}">
                    <a16:creationId xmlns:a16="http://schemas.microsoft.com/office/drawing/2014/main" id="{195AD0C0-3492-3919-439F-5599B0AA8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2127251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6000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4" name="Rectangle 36">
                <a:extLst>
                  <a:ext uri="{FF2B5EF4-FFF2-40B4-BE49-F238E27FC236}">
                    <a16:creationId xmlns:a16="http://schemas.microsoft.com/office/drawing/2014/main" id="{D5C02501-3B49-5596-0696-44A6358E2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7" y="1773239"/>
                <a:ext cx="28212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7000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39" name="TextBox 2338">
              <a:extLst>
                <a:ext uri="{FF2B5EF4-FFF2-40B4-BE49-F238E27FC236}">
                  <a16:creationId xmlns:a16="http://schemas.microsoft.com/office/drawing/2014/main" id="{7838C8F3-953C-320B-5285-DA7236515A1A}"/>
                </a:ext>
              </a:extLst>
            </p:cNvPr>
            <p:cNvSpPr txBox="1"/>
            <p:nvPr/>
          </p:nvSpPr>
          <p:spPr>
            <a:xfrm rot="16200000">
              <a:off x="174402" y="2440981"/>
              <a:ext cx="10735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Velocity (m/s)</a:t>
              </a:r>
            </a:p>
          </p:txBody>
        </p:sp>
      </p:grpSp>
      <p:sp>
        <p:nvSpPr>
          <p:cNvPr id="2319" name="Rectangle 306">
            <a:extLst>
              <a:ext uri="{FF2B5EF4-FFF2-40B4-BE49-F238E27FC236}">
                <a16:creationId xmlns:a16="http://schemas.microsoft.com/office/drawing/2014/main" id="{D1E0A2E2-8E3C-E329-44F2-998860CFC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166" y="1555389"/>
            <a:ext cx="875298" cy="654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0" name="Rectangle 307">
            <a:extLst>
              <a:ext uri="{FF2B5EF4-FFF2-40B4-BE49-F238E27FC236}">
                <a16:creationId xmlns:a16="http://schemas.microsoft.com/office/drawing/2014/main" id="{E9DAD429-D10D-F487-ED26-7ABD91D2A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768" y="1586739"/>
            <a:ext cx="484637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Cretaceous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21" name="Rectangle 308">
            <a:extLst>
              <a:ext uri="{FF2B5EF4-FFF2-40B4-BE49-F238E27FC236}">
                <a16:creationId xmlns:a16="http://schemas.microsoft.com/office/drawing/2014/main" id="{E0D8B5AF-408E-B7A2-4D41-2160BAAF2E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15115" y="1610711"/>
            <a:ext cx="56160" cy="53914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2" name="Rectangle 309">
            <a:extLst>
              <a:ext uri="{FF2B5EF4-FFF2-40B4-BE49-F238E27FC236}">
                <a16:creationId xmlns:a16="http://schemas.microsoft.com/office/drawing/2014/main" id="{1493FF2D-B48E-D2F7-F237-E8DF78340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766" y="1715822"/>
            <a:ext cx="370337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Miocene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23" name="Oval 310">
            <a:extLst>
              <a:ext uri="{FF2B5EF4-FFF2-40B4-BE49-F238E27FC236}">
                <a16:creationId xmlns:a16="http://schemas.microsoft.com/office/drawing/2014/main" id="{50E7310B-8C48-4FAD-7F1C-6B9F7AAA0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7739" y="1728730"/>
            <a:ext cx="74132" cy="7413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" name="Rectangle 311">
            <a:extLst>
              <a:ext uri="{FF2B5EF4-FFF2-40B4-BE49-F238E27FC236}">
                <a16:creationId xmlns:a16="http://schemas.microsoft.com/office/drawing/2014/main" id="{0CDFD865-8D61-B881-891E-75F253CC4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609" y="1837530"/>
            <a:ext cx="559313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Mississippien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25" name="Freeform 312">
            <a:extLst>
              <a:ext uri="{FF2B5EF4-FFF2-40B4-BE49-F238E27FC236}">
                <a16:creationId xmlns:a16="http://schemas.microsoft.com/office/drawing/2014/main" id="{002C72FB-83A6-2716-237C-737999F0770D}"/>
              </a:ext>
            </a:extLst>
          </p:cNvPr>
          <p:cNvSpPr>
            <a:spLocks noChangeAspect="1"/>
          </p:cNvSpPr>
          <p:nvPr/>
        </p:nvSpPr>
        <p:spPr bwMode="auto">
          <a:xfrm>
            <a:off x="7511427" y="1854126"/>
            <a:ext cx="65147" cy="74132"/>
          </a:xfrm>
          <a:custGeom>
            <a:avLst/>
            <a:gdLst>
              <a:gd name="T0" fmla="*/ 0 w 29"/>
              <a:gd name="T1" fmla="*/ 8 h 33"/>
              <a:gd name="T2" fmla="*/ 10 w 29"/>
              <a:gd name="T3" fmla="*/ 8 h 33"/>
              <a:gd name="T4" fmla="*/ 15 w 29"/>
              <a:gd name="T5" fmla="*/ 0 h 33"/>
              <a:gd name="T6" fmla="*/ 20 w 29"/>
              <a:gd name="T7" fmla="*/ 8 h 33"/>
              <a:gd name="T8" fmla="*/ 29 w 29"/>
              <a:gd name="T9" fmla="*/ 8 h 33"/>
              <a:gd name="T10" fmla="*/ 23 w 29"/>
              <a:gd name="T11" fmla="*/ 16 h 33"/>
              <a:gd name="T12" fmla="*/ 29 w 29"/>
              <a:gd name="T13" fmla="*/ 25 h 33"/>
              <a:gd name="T14" fmla="*/ 20 w 29"/>
              <a:gd name="T15" fmla="*/ 25 h 33"/>
              <a:gd name="T16" fmla="*/ 15 w 29"/>
              <a:gd name="T17" fmla="*/ 33 h 33"/>
              <a:gd name="T18" fmla="*/ 10 w 29"/>
              <a:gd name="T19" fmla="*/ 25 h 33"/>
              <a:gd name="T20" fmla="*/ 0 w 29"/>
              <a:gd name="T21" fmla="*/ 25 h 33"/>
              <a:gd name="T22" fmla="*/ 6 w 29"/>
              <a:gd name="T23" fmla="*/ 16 h 33"/>
              <a:gd name="T24" fmla="*/ 0 w 29"/>
              <a:gd name="T25" fmla="*/ 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" h="33">
                <a:moveTo>
                  <a:pt x="0" y="8"/>
                </a:moveTo>
                <a:lnTo>
                  <a:pt x="10" y="8"/>
                </a:lnTo>
                <a:lnTo>
                  <a:pt x="15" y="0"/>
                </a:lnTo>
                <a:lnTo>
                  <a:pt x="20" y="8"/>
                </a:lnTo>
                <a:lnTo>
                  <a:pt x="29" y="8"/>
                </a:lnTo>
                <a:lnTo>
                  <a:pt x="23" y="16"/>
                </a:lnTo>
                <a:lnTo>
                  <a:pt x="29" y="25"/>
                </a:lnTo>
                <a:lnTo>
                  <a:pt x="20" y="25"/>
                </a:lnTo>
                <a:lnTo>
                  <a:pt x="15" y="33"/>
                </a:lnTo>
                <a:lnTo>
                  <a:pt x="10" y="25"/>
                </a:lnTo>
                <a:lnTo>
                  <a:pt x="0" y="25"/>
                </a:lnTo>
                <a:lnTo>
                  <a:pt x="6" y="16"/>
                </a:lnTo>
                <a:lnTo>
                  <a:pt x="0" y="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6" name="Rectangle 313">
            <a:extLst>
              <a:ext uri="{FF2B5EF4-FFF2-40B4-BE49-F238E27FC236}">
                <a16:creationId xmlns:a16="http://schemas.microsoft.com/office/drawing/2014/main" id="{179A86A2-A935-501E-171C-6AADDBB86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88" y="1966614"/>
            <a:ext cx="396243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Neogene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27" name="Freeform 314">
            <a:extLst>
              <a:ext uri="{FF2B5EF4-FFF2-40B4-BE49-F238E27FC236}">
                <a16:creationId xmlns:a16="http://schemas.microsoft.com/office/drawing/2014/main" id="{149E9AE7-EBCC-68A5-9BA1-3906DA3FBAA4}"/>
              </a:ext>
            </a:extLst>
          </p:cNvPr>
          <p:cNvSpPr>
            <a:spLocks noChangeAspect="1"/>
          </p:cNvSpPr>
          <p:nvPr/>
        </p:nvSpPr>
        <p:spPr bwMode="auto">
          <a:xfrm>
            <a:off x="7507739" y="1970302"/>
            <a:ext cx="74132" cy="98841"/>
          </a:xfrm>
          <a:custGeom>
            <a:avLst/>
            <a:gdLst>
              <a:gd name="T0" fmla="*/ 0 w 33"/>
              <a:gd name="T1" fmla="*/ 22 h 44"/>
              <a:gd name="T2" fmla="*/ 17 w 33"/>
              <a:gd name="T3" fmla="*/ 44 h 44"/>
              <a:gd name="T4" fmla="*/ 33 w 33"/>
              <a:gd name="T5" fmla="*/ 22 h 44"/>
              <a:gd name="T6" fmla="*/ 17 w 33"/>
              <a:gd name="T7" fmla="*/ 0 h 44"/>
              <a:gd name="T8" fmla="*/ 0 w 33"/>
              <a:gd name="T9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44">
                <a:moveTo>
                  <a:pt x="0" y="22"/>
                </a:moveTo>
                <a:lnTo>
                  <a:pt x="17" y="44"/>
                </a:lnTo>
                <a:lnTo>
                  <a:pt x="33" y="22"/>
                </a:lnTo>
                <a:lnTo>
                  <a:pt x="17" y="0"/>
                </a:lnTo>
                <a:lnTo>
                  <a:pt x="0" y="2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8" name="Rectangle 315">
            <a:extLst>
              <a:ext uri="{FF2B5EF4-FFF2-40B4-BE49-F238E27FC236}">
                <a16:creationId xmlns:a16="http://schemas.microsoft.com/office/drawing/2014/main" id="{A4C2EE2E-6C2C-E45E-6FED-77C31E2CD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3847" y="2090165"/>
            <a:ext cx="390148" cy="1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Permiam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29" name="Freeform 316">
            <a:extLst>
              <a:ext uri="{FF2B5EF4-FFF2-40B4-BE49-F238E27FC236}">
                <a16:creationId xmlns:a16="http://schemas.microsoft.com/office/drawing/2014/main" id="{4B917D4C-A5A6-AC44-C0E0-24A0007D58F6}"/>
              </a:ext>
            </a:extLst>
          </p:cNvPr>
          <p:cNvSpPr>
            <a:spLocks noChangeAspect="1"/>
          </p:cNvSpPr>
          <p:nvPr/>
        </p:nvSpPr>
        <p:spPr bwMode="auto">
          <a:xfrm>
            <a:off x="7504051" y="2095698"/>
            <a:ext cx="85363" cy="74132"/>
          </a:xfrm>
          <a:custGeom>
            <a:avLst/>
            <a:gdLst>
              <a:gd name="T0" fmla="*/ 19 w 38"/>
              <a:gd name="T1" fmla="*/ 0 h 33"/>
              <a:gd name="T2" fmla="*/ 0 w 38"/>
              <a:gd name="T3" fmla="*/ 33 h 33"/>
              <a:gd name="T4" fmla="*/ 38 w 38"/>
              <a:gd name="T5" fmla="*/ 33 h 33"/>
              <a:gd name="T6" fmla="*/ 19 w 38"/>
              <a:gd name="T7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33">
                <a:moveTo>
                  <a:pt x="19" y="0"/>
                </a:moveTo>
                <a:lnTo>
                  <a:pt x="0" y="33"/>
                </a:lnTo>
                <a:lnTo>
                  <a:pt x="38" y="33"/>
                </a:lnTo>
                <a:lnTo>
                  <a:pt x="19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8" name="Rectangle 349">
            <a:extLst>
              <a:ext uri="{FF2B5EF4-FFF2-40B4-BE49-F238E27FC236}">
                <a16:creationId xmlns:a16="http://schemas.microsoft.com/office/drawing/2014/main" id="{5AA417C7-8FBC-470A-790A-062C7E724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831" y="1475174"/>
            <a:ext cx="3051914" cy="2456283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9" name="Rectangle 383">
            <a:extLst>
              <a:ext uri="{FF2B5EF4-FFF2-40B4-BE49-F238E27FC236}">
                <a16:creationId xmlns:a16="http://schemas.microsoft.com/office/drawing/2014/main" id="{208DB3DE-31DC-7B2D-B963-054701EDB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438" y="2609268"/>
            <a:ext cx="60854" cy="60854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0" name="Rectangle 384">
            <a:extLst>
              <a:ext uri="{FF2B5EF4-FFF2-40B4-BE49-F238E27FC236}">
                <a16:creationId xmlns:a16="http://schemas.microsoft.com/office/drawing/2014/main" id="{7F3F97F4-E523-906D-2110-E0422417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814" y="2463588"/>
            <a:ext cx="60854" cy="60854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1" name="Rectangle 385">
            <a:extLst>
              <a:ext uri="{FF2B5EF4-FFF2-40B4-BE49-F238E27FC236}">
                <a16:creationId xmlns:a16="http://schemas.microsoft.com/office/drawing/2014/main" id="{46B69D1A-605C-2866-2AE4-57CF6FC12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212" y="2825023"/>
            <a:ext cx="60854" cy="62698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2" name="Rectangle 386">
            <a:extLst>
              <a:ext uri="{FF2B5EF4-FFF2-40B4-BE49-F238E27FC236}">
                <a16:creationId xmlns:a16="http://schemas.microsoft.com/office/drawing/2014/main" id="{4BAB4F8B-804B-A863-00D3-75F3DEF96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241" y="2762325"/>
            <a:ext cx="62698" cy="60854"/>
          </a:xfrm>
          <a:prstGeom prst="rect">
            <a:avLst/>
          </a:prstGeom>
          <a:solidFill>
            <a:srgbClr val="DFFF1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3" name="Rectangle 387">
            <a:extLst>
              <a:ext uri="{FF2B5EF4-FFF2-40B4-BE49-F238E27FC236}">
                <a16:creationId xmlns:a16="http://schemas.microsoft.com/office/drawing/2014/main" id="{69A9711E-853A-C644-F884-42A0EF041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315" y="2852683"/>
            <a:ext cx="60854" cy="60854"/>
          </a:xfrm>
          <a:prstGeom prst="rect">
            <a:avLst/>
          </a:prstGeom>
          <a:solidFill>
            <a:srgbClr val="FF4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4" name="Rectangle 388">
            <a:extLst>
              <a:ext uri="{FF2B5EF4-FFF2-40B4-BE49-F238E27FC236}">
                <a16:creationId xmlns:a16="http://schemas.microsoft.com/office/drawing/2014/main" id="{D29B9292-89A6-5410-6C92-5102A05BA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1180" y="3013117"/>
            <a:ext cx="60854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5" name="Rectangle 389">
            <a:extLst>
              <a:ext uri="{FF2B5EF4-FFF2-40B4-BE49-F238E27FC236}">
                <a16:creationId xmlns:a16="http://schemas.microsoft.com/office/drawing/2014/main" id="{33E92CCD-D709-714D-55F5-54DB8D2E5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125" y="3199366"/>
            <a:ext cx="60854" cy="62698"/>
          </a:xfrm>
          <a:prstGeom prst="rect">
            <a:avLst/>
          </a:prstGeom>
          <a:solidFill>
            <a:srgbClr val="0000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6" name="Rectangle 390">
            <a:extLst>
              <a:ext uri="{FF2B5EF4-FFF2-40B4-BE49-F238E27FC236}">
                <a16:creationId xmlns:a16="http://schemas.microsoft.com/office/drawing/2014/main" id="{588858A7-6B4A-A9D1-2F56-54AFCF5E5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199" y="2826867"/>
            <a:ext cx="60854" cy="62698"/>
          </a:xfrm>
          <a:prstGeom prst="rect">
            <a:avLst/>
          </a:prstGeom>
          <a:solidFill>
            <a:srgbClr val="1FFFD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7" name="Rectangle 391">
            <a:extLst>
              <a:ext uri="{FF2B5EF4-FFF2-40B4-BE49-F238E27FC236}">
                <a16:creationId xmlns:a16="http://schemas.microsoft.com/office/drawing/2014/main" id="{1A7FFC85-2E0F-9293-4A72-D5B0E916D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704" y="3208587"/>
            <a:ext cx="60854" cy="60854"/>
          </a:xfrm>
          <a:prstGeom prst="rect">
            <a:avLst/>
          </a:prstGeom>
          <a:solidFill>
            <a:srgbClr val="0000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8" name="Rectangle 392">
            <a:extLst>
              <a:ext uri="{FF2B5EF4-FFF2-40B4-BE49-F238E27FC236}">
                <a16:creationId xmlns:a16="http://schemas.microsoft.com/office/drawing/2014/main" id="{DAF29C9D-DF7A-F2ED-A061-767493A23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704" y="2795518"/>
            <a:ext cx="60854" cy="6085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9" name="Rectangle 393">
            <a:extLst>
              <a:ext uri="{FF2B5EF4-FFF2-40B4-BE49-F238E27FC236}">
                <a16:creationId xmlns:a16="http://schemas.microsoft.com/office/drawing/2014/main" id="{589FE453-4713-CE08-38E5-4454B7BD5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080" y="3048153"/>
            <a:ext cx="60854" cy="60854"/>
          </a:xfrm>
          <a:prstGeom prst="rect">
            <a:avLst/>
          </a:prstGeom>
          <a:solidFill>
            <a:srgbClr val="1FFFD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0" name="Rectangle 394">
            <a:extLst>
              <a:ext uri="{FF2B5EF4-FFF2-40B4-BE49-F238E27FC236}">
                <a16:creationId xmlns:a16="http://schemas.microsoft.com/office/drawing/2014/main" id="{8B2052FC-3FF3-4BA9-382A-8390E4A97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365" y="3009429"/>
            <a:ext cx="60854" cy="626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1" name="Rectangle 395">
            <a:extLst>
              <a:ext uri="{FF2B5EF4-FFF2-40B4-BE49-F238E27FC236}">
                <a16:creationId xmlns:a16="http://schemas.microsoft.com/office/drawing/2014/main" id="{C5821C0E-4251-52C4-049E-CB8097CED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714" y="2976236"/>
            <a:ext cx="60854" cy="608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2" name="Rectangle 396">
            <a:extLst>
              <a:ext uri="{FF2B5EF4-FFF2-40B4-BE49-F238E27FC236}">
                <a16:creationId xmlns:a16="http://schemas.microsoft.com/office/drawing/2014/main" id="{1C55579E-AA07-A3BC-7D1B-8DD75D8EA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357" y="3142201"/>
            <a:ext cx="60854" cy="60854"/>
          </a:xfrm>
          <a:prstGeom prst="rect">
            <a:avLst/>
          </a:prstGeom>
          <a:solidFill>
            <a:srgbClr val="3FF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" name="Rectangle 397">
            <a:extLst>
              <a:ext uri="{FF2B5EF4-FFF2-40B4-BE49-F238E27FC236}">
                <a16:creationId xmlns:a16="http://schemas.microsoft.com/office/drawing/2014/main" id="{B09A7A63-D7FB-0332-AE4A-0D5BDEA46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422" y="3040777"/>
            <a:ext cx="62698" cy="60854"/>
          </a:xfrm>
          <a:prstGeom prst="rect">
            <a:avLst/>
          </a:prstGeom>
          <a:solidFill>
            <a:srgbClr val="FF1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" name="Rectangle 398">
            <a:extLst>
              <a:ext uri="{FF2B5EF4-FFF2-40B4-BE49-F238E27FC236}">
                <a16:creationId xmlns:a16="http://schemas.microsoft.com/office/drawing/2014/main" id="{0E33E359-6AD2-EA4A-7390-8FEAB7D28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146" y="2861904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5" name="Rectangle 399">
            <a:extLst>
              <a:ext uri="{FF2B5EF4-FFF2-40B4-BE49-F238E27FC236}">
                <a16:creationId xmlns:a16="http://schemas.microsoft.com/office/drawing/2014/main" id="{2C74F020-3EBA-CAA2-F13B-B03043A38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7651" y="3044465"/>
            <a:ext cx="60854" cy="60854"/>
          </a:xfrm>
          <a:prstGeom prst="rect">
            <a:avLst/>
          </a:prstGeom>
          <a:solidFill>
            <a:srgbClr val="FFD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6" name="Rectangle 400">
            <a:extLst>
              <a:ext uri="{FF2B5EF4-FFF2-40B4-BE49-F238E27FC236}">
                <a16:creationId xmlns:a16="http://schemas.microsoft.com/office/drawing/2014/main" id="{A5DAA6C8-B814-E766-47FE-968DD42EB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129" y="3269440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7" name="Rectangle 401">
            <a:extLst>
              <a:ext uri="{FF2B5EF4-FFF2-40B4-BE49-F238E27FC236}">
                <a16:creationId xmlns:a16="http://schemas.microsoft.com/office/drawing/2014/main" id="{DA96F4C7-06D4-E7E1-68D5-27EC68C81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725" y="3092411"/>
            <a:ext cx="60854" cy="62698"/>
          </a:xfrm>
          <a:prstGeom prst="rect">
            <a:avLst/>
          </a:prstGeom>
          <a:solidFill>
            <a:srgbClr val="CFFF2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8" name="Rectangle 402">
            <a:extLst>
              <a:ext uri="{FF2B5EF4-FFF2-40B4-BE49-F238E27FC236}">
                <a16:creationId xmlns:a16="http://schemas.microsoft.com/office/drawing/2014/main" id="{986B56C4-5C95-EE4A-9E43-0A640988F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699" y="2856372"/>
            <a:ext cx="62698" cy="60854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9" name="Rectangle 403">
            <a:extLst>
              <a:ext uri="{FF2B5EF4-FFF2-40B4-BE49-F238E27FC236}">
                <a16:creationId xmlns:a16="http://schemas.microsoft.com/office/drawing/2014/main" id="{6328547A-EE34-1569-5FF2-ACC3FA1FF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387" y="3190146"/>
            <a:ext cx="60854" cy="608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0" name="Rectangle 404">
            <a:extLst>
              <a:ext uri="{FF2B5EF4-FFF2-40B4-BE49-F238E27FC236}">
                <a16:creationId xmlns:a16="http://schemas.microsoft.com/office/drawing/2014/main" id="{F81B8861-5536-AEA1-7CB6-1A460E23A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827" y="2867436"/>
            <a:ext cx="60854" cy="60854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1" name="Rectangle 405">
            <a:extLst>
              <a:ext uri="{FF2B5EF4-FFF2-40B4-BE49-F238E27FC236}">
                <a16:creationId xmlns:a16="http://schemas.microsoft.com/office/drawing/2014/main" id="{A98C00EF-7E2E-326E-057E-5E4BF9162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423" y="3383772"/>
            <a:ext cx="60854" cy="60854"/>
          </a:xfrm>
          <a:prstGeom prst="rect">
            <a:avLst/>
          </a:prstGeom>
          <a:solidFill>
            <a:srgbClr val="005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2" name="Rectangle 407">
            <a:extLst>
              <a:ext uri="{FF2B5EF4-FFF2-40B4-BE49-F238E27FC236}">
                <a16:creationId xmlns:a16="http://schemas.microsoft.com/office/drawing/2014/main" id="{0C544881-AF47-2941-B5B5-646CAD89B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488" y="3179082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3" name="Rectangle 408">
            <a:extLst>
              <a:ext uri="{FF2B5EF4-FFF2-40B4-BE49-F238E27FC236}">
                <a16:creationId xmlns:a16="http://schemas.microsoft.com/office/drawing/2014/main" id="{963A4FF1-5968-A75A-B047-1070DFCB8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837" y="3300790"/>
            <a:ext cx="60854" cy="62698"/>
          </a:xfrm>
          <a:prstGeom prst="rect">
            <a:avLst/>
          </a:prstGeom>
          <a:solidFill>
            <a:srgbClr val="008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" name="Rectangle 409">
            <a:extLst>
              <a:ext uri="{FF2B5EF4-FFF2-40B4-BE49-F238E27FC236}">
                <a16:creationId xmlns:a16="http://schemas.microsoft.com/office/drawing/2014/main" id="{9C10FD1F-7CBA-2B1A-196F-774DFDB15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369" y="3142201"/>
            <a:ext cx="60854" cy="60854"/>
          </a:xfrm>
          <a:prstGeom prst="rect">
            <a:avLst/>
          </a:prstGeom>
          <a:solidFill>
            <a:srgbClr val="FFC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" name="Rectangle 410">
            <a:extLst>
              <a:ext uri="{FF2B5EF4-FFF2-40B4-BE49-F238E27FC236}">
                <a16:creationId xmlns:a16="http://schemas.microsoft.com/office/drawing/2014/main" id="{7BFA3E1D-66F4-30D8-149F-3F265032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718" y="3177237"/>
            <a:ext cx="62698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" name="Rectangle 411">
            <a:extLst>
              <a:ext uri="{FF2B5EF4-FFF2-40B4-BE49-F238E27FC236}">
                <a16:creationId xmlns:a16="http://schemas.microsoft.com/office/drawing/2014/main" id="{AD3CD9D6-28F8-32F0-BD0C-F6E329A9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012" y="3337671"/>
            <a:ext cx="60854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" name="Rectangle 412">
            <a:extLst>
              <a:ext uri="{FF2B5EF4-FFF2-40B4-BE49-F238E27FC236}">
                <a16:creationId xmlns:a16="http://schemas.microsoft.com/office/drawing/2014/main" id="{41ECB91B-E036-BE91-FAC0-06FA17BBC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0362" y="3282349"/>
            <a:ext cx="60854" cy="60854"/>
          </a:xfrm>
          <a:prstGeom prst="rect">
            <a:avLst/>
          </a:prstGeom>
          <a:solidFill>
            <a:srgbClr val="AFFF4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" name="Rectangle 413">
            <a:extLst>
              <a:ext uri="{FF2B5EF4-FFF2-40B4-BE49-F238E27FC236}">
                <a16:creationId xmlns:a16="http://schemas.microsoft.com/office/drawing/2014/main" id="{9FA97C74-9929-67AA-46E4-A28B7F3A2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5893" y="3273128"/>
            <a:ext cx="60854" cy="60854"/>
          </a:xfrm>
          <a:prstGeom prst="rect">
            <a:avLst/>
          </a:prstGeom>
          <a:solidFill>
            <a:srgbClr val="008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" name="Rectangle 414">
            <a:extLst>
              <a:ext uri="{FF2B5EF4-FFF2-40B4-BE49-F238E27FC236}">
                <a16:creationId xmlns:a16="http://schemas.microsoft.com/office/drawing/2014/main" id="{5D0B9DC8-7842-E171-77F0-8AD4B24EB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774" y="3109008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" name="Rectangle 415">
            <a:extLst>
              <a:ext uri="{FF2B5EF4-FFF2-40B4-BE49-F238E27FC236}">
                <a16:creationId xmlns:a16="http://schemas.microsoft.com/office/drawing/2014/main" id="{4CED43EF-10E2-B324-D1AC-F6BC323F6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876" y="3300790"/>
            <a:ext cx="60854" cy="62698"/>
          </a:xfrm>
          <a:prstGeom prst="rect">
            <a:avLst/>
          </a:prstGeom>
          <a:solidFill>
            <a:srgbClr val="006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" name="Rectangle 416">
            <a:extLst>
              <a:ext uri="{FF2B5EF4-FFF2-40B4-BE49-F238E27FC236}">
                <a16:creationId xmlns:a16="http://schemas.microsoft.com/office/drawing/2014/main" id="{45AB678B-9FAD-18EA-EAD8-B975974F2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408" y="3199366"/>
            <a:ext cx="60854" cy="62698"/>
          </a:xfrm>
          <a:prstGeom prst="rect">
            <a:avLst/>
          </a:prstGeom>
          <a:solidFill>
            <a:srgbClr val="CFFF2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" name="Rectangle 417">
            <a:extLst>
              <a:ext uri="{FF2B5EF4-FFF2-40B4-BE49-F238E27FC236}">
                <a16:creationId xmlns:a16="http://schemas.microsoft.com/office/drawing/2014/main" id="{F11B22DB-0D6A-D017-968F-775336311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225" y="3169861"/>
            <a:ext cx="60854" cy="60854"/>
          </a:xfrm>
          <a:prstGeom prst="rect">
            <a:avLst/>
          </a:prstGeom>
          <a:solidFill>
            <a:srgbClr val="FFD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" name="Rectangle 418">
            <a:extLst>
              <a:ext uri="{FF2B5EF4-FFF2-40B4-BE49-F238E27FC236}">
                <a16:creationId xmlns:a16="http://schemas.microsoft.com/office/drawing/2014/main" id="{FEAC7513-BEE8-EC0B-B6EC-5CF671383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134" y="3062906"/>
            <a:ext cx="60854" cy="608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" name="Rectangle 419">
            <a:extLst>
              <a:ext uri="{FF2B5EF4-FFF2-40B4-BE49-F238E27FC236}">
                <a16:creationId xmlns:a16="http://schemas.microsoft.com/office/drawing/2014/main" id="{8A40FCB4-E30B-DEEE-A4D2-675E2BE8A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886" y="3339514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" name="Rectangle 420">
            <a:extLst>
              <a:ext uri="{FF2B5EF4-FFF2-40B4-BE49-F238E27FC236}">
                <a16:creationId xmlns:a16="http://schemas.microsoft.com/office/drawing/2014/main" id="{3B8183DD-2C53-1545-A1F6-4285545B3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391" y="3385616"/>
            <a:ext cx="60854" cy="60854"/>
          </a:xfrm>
          <a:prstGeom prst="rect">
            <a:avLst/>
          </a:prstGeom>
          <a:solidFill>
            <a:srgbClr val="00E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" name="Rectangle 421">
            <a:extLst>
              <a:ext uri="{FF2B5EF4-FFF2-40B4-BE49-F238E27FC236}">
                <a16:creationId xmlns:a16="http://schemas.microsoft.com/office/drawing/2014/main" id="{0707DAFA-7663-AE40-7467-7C6B39F88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814" y="3020493"/>
            <a:ext cx="60854" cy="60854"/>
          </a:xfrm>
          <a:prstGeom prst="rect">
            <a:avLst/>
          </a:prstGeom>
          <a:solidFill>
            <a:srgbClr val="BFFF3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" name="Rectangle 422">
            <a:extLst>
              <a:ext uri="{FF2B5EF4-FFF2-40B4-BE49-F238E27FC236}">
                <a16:creationId xmlns:a16="http://schemas.microsoft.com/office/drawing/2014/main" id="{6D79E95D-5FB4-8C10-86BB-CAA41A6C7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890" y="2411955"/>
            <a:ext cx="60854" cy="60854"/>
          </a:xfrm>
          <a:prstGeom prst="rect">
            <a:avLst/>
          </a:prstGeom>
          <a:solidFill>
            <a:srgbClr val="000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8" name="Rectangle 423">
            <a:extLst>
              <a:ext uri="{FF2B5EF4-FFF2-40B4-BE49-F238E27FC236}">
                <a16:creationId xmlns:a16="http://schemas.microsoft.com/office/drawing/2014/main" id="{40E2A541-42F7-A3C5-F7FE-B72F3E720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862" y="2491248"/>
            <a:ext cx="60854" cy="60854"/>
          </a:xfrm>
          <a:prstGeom prst="rect">
            <a:avLst/>
          </a:prstGeom>
          <a:solidFill>
            <a:srgbClr val="9FFF5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9" name="Rectangle 424">
            <a:extLst>
              <a:ext uri="{FF2B5EF4-FFF2-40B4-BE49-F238E27FC236}">
                <a16:creationId xmlns:a16="http://schemas.microsoft.com/office/drawing/2014/main" id="{DBD7D7D6-7BC4-0D14-169A-DA593ECF8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765" y="2506001"/>
            <a:ext cx="60854" cy="60854"/>
          </a:xfrm>
          <a:prstGeom prst="rect">
            <a:avLst/>
          </a:prstGeom>
          <a:solidFill>
            <a:srgbClr val="00E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0" name="Rectangle 425">
            <a:extLst>
              <a:ext uri="{FF2B5EF4-FFF2-40B4-BE49-F238E27FC236}">
                <a16:creationId xmlns:a16="http://schemas.microsoft.com/office/drawing/2014/main" id="{0CFB1C3D-FFB9-33FB-B90D-40086B31E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9" y="2546570"/>
            <a:ext cx="60854" cy="62698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1" name="Rectangle 426">
            <a:extLst>
              <a:ext uri="{FF2B5EF4-FFF2-40B4-BE49-F238E27FC236}">
                <a16:creationId xmlns:a16="http://schemas.microsoft.com/office/drawing/2014/main" id="{3770D1DA-5AC8-9516-A129-5BFF405F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0" y="2601892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2" name="Rectangle 427">
            <a:extLst>
              <a:ext uri="{FF2B5EF4-FFF2-40B4-BE49-F238E27FC236}">
                <a16:creationId xmlns:a16="http://schemas.microsoft.com/office/drawing/2014/main" id="{E828459C-E74D-8E00-3DCF-2D5A31963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054" y="2697783"/>
            <a:ext cx="60854" cy="60854"/>
          </a:xfrm>
          <a:prstGeom prst="rect">
            <a:avLst/>
          </a:prstGeom>
          <a:solidFill>
            <a:srgbClr val="00E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3" name="Rectangle 428">
            <a:extLst>
              <a:ext uri="{FF2B5EF4-FFF2-40B4-BE49-F238E27FC236}">
                <a16:creationId xmlns:a16="http://schemas.microsoft.com/office/drawing/2014/main" id="{B2D1CB01-A98B-22FB-2CE2-035B91A13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054" y="2740197"/>
            <a:ext cx="60854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4" name="Rectangle 429">
            <a:extLst>
              <a:ext uri="{FF2B5EF4-FFF2-40B4-BE49-F238E27FC236}">
                <a16:creationId xmlns:a16="http://schemas.microsoft.com/office/drawing/2014/main" id="{7C209F87-B87E-E5F5-AC18-3E3C2BD3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2220" y="2906162"/>
            <a:ext cx="60854" cy="60854"/>
          </a:xfrm>
          <a:prstGeom prst="rect">
            <a:avLst/>
          </a:prstGeom>
          <a:solidFill>
            <a:srgbClr val="008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5" name="Rectangle 430">
            <a:extLst>
              <a:ext uri="{FF2B5EF4-FFF2-40B4-BE49-F238E27FC236}">
                <a16:creationId xmlns:a16="http://schemas.microsoft.com/office/drawing/2014/main" id="{4536CCE5-7877-86DC-300A-893955C06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66" y="3027869"/>
            <a:ext cx="60854" cy="60854"/>
          </a:xfrm>
          <a:prstGeom prst="rect">
            <a:avLst/>
          </a:prstGeom>
          <a:solidFill>
            <a:srgbClr val="DFFF1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6" name="Rectangle 431">
            <a:extLst>
              <a:ext uri="{FF2B5EF4-FFF2-40B4-BE49-F238E27FC236}">
                <a16:creationId xmlns:a16="http://schemas.microsoft.com/office/drawing/2014/main" id="{402A214B-1CB0-87C9-EA56-223DEF02D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9745" y="2730976"/>
            <a:ext cx="60854" cy="60854"/>
          </a:xfrm>
          <a:prstGeom prst="rect">
            <a:avLst/>
          </a:prstGeom>
          <a:solidFill>
            <a:srgbClr val="0FFFE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7" name="Rectangle 432">
            <a:extLst>
              <a:ext uri="{FF2B5EF4-FFF2-40B4-BE49-F238E27FC236}">
                <a16:creationId xmlns:a16="http://schemas.microsoft.com/office/drawing/2014/main" id="{D233A372-DC18-2EAB-978E-E16CE2699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378" y="2742040"/>
            <a:ext cx="60854" cy="60854"/>
          </a:xfrm>
          <a:prstGeom prst="rect">
            <a:avLst/>
          </a:prstGeom>
          <a:solidFill>
            <a:srgbClr val="006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8" name="Rectangle 433">
            <a:extLst>
              <a:ext uri="{FF2B5EF4-FFF2-40B4-BE49-F238E27FC236}">
                <a16:creationId xmlns:a16="http://schemas.microsoft.com/office/drawing/2014/main" id="{47C9C440-DB49-E9DC-2094-248360ECA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251" y="3016805"/>
            <a:ext cx="60854" cy="60854"/>
          </a:xfrm>
          <a:prstGeom prst="rect">
            <a:avLst/>
          </a:prstGeom>
          <a:solidFill>
            <a:srgbClr val="003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9" name="Rectangle 434">
            <a:extLst>
              <a:ext uri="{FF2B5EF4-FFF2-40B4-BE49-F238E27FC236}">
                <a16:creationId xmlns:a16="http://schemas.microsoft.com/office/drawing/2014/main" id="{62379EB3-0F05-410A-0E85-62E562884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8692" y="2880345"/>
            <a:ext cx="60854" cy="60854"/>
          </a:xfrm>
          <a:prstGeom prst="rect">
            <a:avLst/>
          </a:prstGeom>
          <a:solidFill>
            <a:srgbClr val="2FFFC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0" name="Rectangle 435">
            <a:extLst>
              <a:ext uri="{FF2B5EF4-FFF2-40B4-BE49-F238E27FC236}">
                <a16:creationId xmlns:a16="http://schemas.microsoft.com/office/drawing/2014/main" id="{E8E9F761-41A5-6413-B2BF-D102DDA19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729" y="2848995"/>
            <a:ext cx="60854" cy="60854"/>
          </a:xfrm>
          <a:prstGeom prst="rect">
            <a:avLst/>
          </a:prstGeom>
          <a:solidFill>
            <a:srgbClr val="009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1" name="Rectangle 436">
            <a:extLst>
              <a:ext uri="{FF2B5EF4-FFF2-40B4-BE49-F238E27FC236}">
                <a16:creationId xmlns:a16="http://schemas.microsoft.com/office/drawing/2014/main" id="{30C7F780-3253-44FF-5CF4-A8FC2C137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03" y="2915381"/>
            <a:ext cx="60854" cy="60854"/>
          </a:xfrm>
          <a:prstGeom prst="rect">
            <a:avLst/>
          </a:prstGeom>
          <a:solidFill>
            <a:srgbClr val="5FFF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2" name="Rectangle 437">
            <a:extLst>
              <a:ext uri="{FF2B5EF4-FFF2-40B4-BE49-F238E27FC236}">
                <a16:creationId xmlns:a16="http://schemas.microsoft.com/office/drawing/2014/main" id="{DB59B52D-2BA3-D113-9166-E39A7DA9E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997" y="3083191"/>
            <a:ext cx="60854" cy="60854"/>
          </a:xfrm>
          <a:prstGeom prst="rect">
            <a:avLst/>
          </a:prstGeom>
          <a:solidFill>
            <a:srgbClr val="00B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3" name="Rectangle 438">
            <a:extLst>
              <a:ext uri="{FF2B5EF4-FFF2-40B4-BE49-F238E27FC236}">
                <a16:creationId xmlns:a16="http://schemas.microsoft.com/office/drawing/2014/main" id="{7604A889-A8A3-5D43-BACC-CE01018B7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061" y="2887721"/>
            <a:ext cx="60854" cy="60854"/>
          </a:xfrm>
          <a:prstGeom prst="rect">
            <a:avLst/>
          </a:prstGeom>
          <a:solidFill>
            <a:srgbClr val="001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4" name="Rectangle 439">
            <a:extLst>
              <a:ext uri="{FF2B5EF4-FFF2-40B4-BE49-F238E27FC236}">
                <a16:creationId xmlns:a16="http://schemas.microsoft.com/office/drawing/2014/main" id="{830DC577-D3C3-1977-5027-A18C6F6A9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437" y="2972548"/>
            <a:ext cx="60854" cy="60854"/>
          </a:xfrm>
          <a:prstGeom prst="rect">
            <a:avLst/>
          </a:prstGeom>
          <a:solidFill>
            <a:srgbClr val="4FFFA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5" name="Rectangle 440">
            <a:extLst>
              <a:ext uri="{FF2B5EF4-FFF2-40B4-BE49-F238E27FC236}">
                <a16:creationId xmlns:a16="http://schemas.microsoft.com/office/drawing/2014/main" id="{E18D4F10-8251-B16A-D962-1AEC7C433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714" y="3024181"/>
            <a:ext cx="60854" cy="60854"/>
          </a:xfrm>
          <a:prstGeom prst="rect">
            <a:avLst/>
          </a:prstGeom>
          <a:solidFill>
            <a:srgbClr val="0000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6" name="Rectangle 441">
            <a:extLst>
              <a:ext uri="{FF2B5EF4-FFF2-40B4-BE49-F238E27FC236}">
                <a16:creationId xmlns:a16="http://schemas.microsoft.com/office/drawing/2014/main" id="{60495A2D-2971-7DB6-1DCA-48F9BC0EC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853" y="3359800"/>
            <a:ext cx="60854" cy="60854"/>
          </a:xfrm>
          <a:prstGeom prst="rect">
            <a:avLst/>
          </a:prstGeom>
          <a:solidFill>
            <a:srgbClr val="9FFF5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7" name="Rectangle 442">
            <a:extLst>
              <a:ext uri="{FF2B5EF4-FFF2-40B4-BE49-F238E27FC236}">
                <a16:creationId xmlns:a16="http://schemas.microsoft.com/office/drawing/2014/main" id="{A98B2BBE-A09C-0807-CBCE-64019818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422" y="2985456"/>
            <a:ext cx="62698" cy="60854"/>
          </a:xfrm>
          <a:prstGeom prst="rect">
            <a:avLst/>
          </a:prstGeom>
          <a:solidFill>
            <a:srgbClr val="6FFF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8" name="Rectangle 443">
            <a:extLst>
              <a:ext uri="{FF2B5EF4-FFF2-40B4-BE49-F238E27FC236}">
                <a16:creationId xmlns:a16="http://schemas.microsoft.com/office/drawing/2014/main" id="{17D182C3-80E9-A91A-B7C1-320CB0659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2330" y="3040777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9" name="Rectangle 444">
            <a:extLst>
              <a:ext uri="{FF2B5EF4-FFF2-40B4-BE49-F238E27FC236}">
                <a16:creationId xmlns:a16="http://schemas.microsoft.com/office/drawing/2014/main" id="{38DAFB4C-A131-A579-DCD9-090966273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184" y="3230716"/>
            <a:ext cx="60854" cy="60854"/>
          </a:xfrm>
          <a:prstGeom prst="rect">
            <a:avLst/>
          </a:prstGeom>
          <a:solidFill>
            <a:srgbClr val="3FF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0" name="Rectangle 445">
            <a:extLst>
              <a:ext uri="{FF2B5EF4-FFF2-40B4-BE49-F238E27FC236}">
                <a16:creationId xmlns:a16="http://schemas.microsoft.com/office/drawing/2014/main" id="{2E88D3B1-45E6-F336-107C-FD0A08099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780" y="3217807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1" name="Rectangle 446">
            <a:extLst>
              <a:ext uri="{FF2B5EF4-FFF2-40B4-BE49-F238E27FC236}">
                <a16:creationId xmlns:a16="http://schemas.microsoft.com/office/drawing/2014/main" id="{A0888DC0-8426-240B-E3D7-DEE3C9815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7441" y="3083191"/>
            <a:ext cx="60854" cy="60854"/>
          </a:xfrm>
          <a:prstGeom prst="rect">
            <a:avLst/>
          </a:prstGeom>
          <a:solidFill>
            <a:srgbClr val="00D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2" name="Rectangle 447">
            <a:extLst>
              <a:ext uri="{FF2B5EF4-FFF2-40B4-BE49-F238E27FC236}">
                <a16:creationId xmlns:a16="http://schemas.microsoft.com/office/drawing/2014/main" id="{ECE13B3A-1B69-E920-A82B-3BEB5A17F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349" y="3081346"/>
            <a:ext cx="60854" cy="60854"/>
          </a:xfrm>
          <a:prstGeom prst="rect">
            <a:avLst/>
          </a:prstGeom>
          <a:solidFill>
            <a:srgbClr val="7FFF7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3" name="Rectangle 448">
            <a:extLst>
              <a:ext uri="{FF2B5EF4-FFF2-40B4-BE49-F238E27FC236}">
                <a16:creationId xmlns:a16="http://schemas.microsoft.com/office/drawing/2014/main" id="{243A472B-4D2D-4EBE-ACF5-5F29895E5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918" y="3179082"/>
            <a:ext cx="60854" cy="60854"/>
          </a:xfrm>
          <a:prstGeom prst="rect">
            <a:avLst/>
          </a:prstGeom>
          <a:solidFill>
            <a:srgbClr val="00E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4" name="Rectangle 449">
            <a:extLst>
              <a:ext uri="{FF2B5EF4-FFF2-40B4-BE49-F238E27FC236}">
                <a16:creationId xmlns:a16="http://schemas.microsoft.com/office/drawing/2014/main" id="{A585E2E2-3752-2C15-8926-3A89C4C55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626" y="3151421"/>
            <a:ext cx="60854" cy="60854"/>
          </a:xfrm>
          <a:prstGeom prst="rect">
            <a:avLst/>
          </a:prstGeom>
          <a:solidFill>
            <a:srgbClr val="6FFF8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" name="Rectangle 450">
            <a:extLst>
              <a:ext uri="{FF2B5EF4-FFF2-40B4-BE49-F238E27FC236}">
                <a16:creationId xmlns:a16="http://schemas.microsoft.com/office/drawing/2014/main" id="{F0F1249E-68AE-18C7-B23A-0A862C4E4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599" y="3156953"/>
            <a:ext cx="60854" cy="60854"/>
          </a:xfrm>
          <a:prstGeom prst="rect">
            <a:avLst/>
          </a:prstGeom>
          <a:solidFill>
            <a:srgbClr val="00C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6" name="Rectangle 451">
            <a:extLst>
              <a:ext uri="{FF2B5EF4-FFF2-40B4-BE49-F238E27FC236}">
                <a16:creationId xmlns:a16="http://schemas.microsoft.com/office/drawing/2014/main" id="{9A1725EE-6448-DBBE-2AC4-F58DBBFA2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4260" y="3298945"/>
            <a:ext cx="60854" cy="60854"/>
          </a:xfrm>
          <a:prstGeom prst="rect">
            <a:avLst/>
          </a:prstGeom>
          <a:solidFill>
            <a:srgbClr val="3FFFB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7" name="Rectangle 452">
            <a:extLst>
              <a:ext uri="{FF2B5EF4-FFF2-40B4-BE49-F238E27FC236}">
                <a16:creationId xmlns:a16="http://schemas.microsoft.com/office/drawing/2014/main" id="{8844D313-571A-8261-977D-E8776C53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4260" y="3300790"/>
            <a:ext cx="60854" cy="6085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8" name="Rectangle 453">
            <a:extLst>
              <a:ext uri="{FF2B5EF4-FFF2-40B4-BE49-F238E27FC236}">
                <a16:creationId xmlns:a16="http://schemas.microsoft.com/office/drawing/2014/main" id="{AC0EC01B-2B38-1547-503E-DA3E0BFB8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077" y="3208587"/>
            <a:ext cx="60854" cy="60854"/>
          </a:xfrm>
          <a:prstGeom prst="rect">
            <a:avLst/>
          </a:prstGeom>
          <a:solidFill>
            <a:srgbClr val="004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9" name="Rectangle 454">
            <a:extLst>
              <a:ext uri="{FF2B5EF4-FFF2-40B4-BE49-F238E27FC236}">
                <a16:creationId xmlns:a16="http://schemas.microsoft.com/office/drawing/2014/main" id="{491110FB-0284-3738-7CAA-D3178F107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307" y="3191990"/>
            <a:ext cx="60854" cy="60854"/>
          </a:xfrm>
          <a:prstGeom prst="rect">
            <a:avLst/>
          </a:prstGeom>
          <a:solidFill>
            <a:srgbClr val="8FFF6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0" name="Rectangle 455">
            <a:extLst>
              <a:ext uri="{FF2B5EF4-FFF2-40B4-BE49-F238E27FC236}">
                <a16:creationId xmlns:a16="http://schemas.microsoft.com/office/drawing/2014/main" id="{B7F5B5DF-F98C-CBFD-2C09-3C39BEA90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7317" y="3363488"/>
            <a:ext cx="60854" cy="60854"/>
          </a:xfrm>
          <a:prstGeom prst="rect">
            <a:avLst/>
          </a:prstGeom>
          <a:solidFill>
            <a:srgbClr val="DFFF1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1" name="Rectangle 456">
            <a:extLst>
              <a:ext uri="{FF2B5EF4-FFF2-40B4-BE49-F238E27FC236}">
                <a16:creationId xmlns:a16="http://schemas.microsoft.com/office/drawing/2014/main" id="{2ECB3642-3941-4ACC-79F8-94CE5EEE7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005" y="3271285"/>
            <a:ext cx="60854" cy="60854"/>
          </a:xfrm>
          <a:prstGeom prst="rect">
            <a:avLst/>
          </a:prstGeom>
          <a:solidFill>
            <a:srgbClr val="EFFF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2" name="Rectangle 457">
            <a:extLst>
              <a:ext uri="{FF2B5EF4-FFF2-40B4-BE49-F238E27FC236}">
                <a16:creationId xmlns:a16="http://schemas.microsoft.com/office/drawing/2014/main" id="{9AEADDA6-3884-95EC-4A32-FD617CEE3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272" y="3380084"/>
            <a:ext cx="62698" cy="62698"/>
          </a:xfrm>
          <a:prstGeom prst="rect">
            <a:avLst/>
          </a:prstGeom>
          <a:solidFill>
            <a:srgbClr val="FFE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3" name="Rectangle 458">
            <a:extLst>
              <a:ext uri="{FF2B5EF4-FFF2-40B4-BE49-F238E27FC236}">
                <a16:creationId xmlns:a16="http://schemas.microsoft.com/office/drawing/2014/main" id="{7DACABD0-221D-2E31-07DB-183B788FE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309" y="3450158"/>
            <a:ext cx="60854" cy="608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4" name="Rectangle 459">
            <a:extLst>
              <a:ext uri="{FF2B5EF4-FFF2-40B4-BE49-F238E27FC236}">
                <a16:creationId xmlns:a16="http://schemas.microsoft.com/office/drawing/2014/main" id="{7626113C-7DB0-920A-8FCE-75CED9CF3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60" y="3453846"/>
            <a:ext cx="60854" cy="60854"/>
          </a:xfrm>
          <a:prstGeom prst="rect">
            <a:avLst/>
          </a:prstGeom>
          <a:solidFill>
            <a:srgbClr val="00E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" name="Oval 460">
            <a:extLst>
              <a:ext uri="{FF2B5EF4-FFF2-40B4-BE49-F238E27FC236}">
                <a16:creationId xmlns:a16="http://schemas.microsoft.com/office/drawing/2014/main" id="{4EE825F0-9EBF-8D29-874F-B3ACF999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747" y="2500469"/>
            <a:ext cx="71919" cy="71919"/>
          </a:xfrm>
          <a:prstGeom prst="ellipse">
            <a:avLst/>
          </a:prstGeom>
          <a:solidFill>
            <a:srgbClr val="007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6" name="Oval 461">
            <a:extLst>
              <a:ext uri="{FF2B5EF4-FFF2-40B4-BE49-F238E27FC236}">
                <a16:creationId xmlns:a16="http://schemas.microsoft.com/office/drawing/2014/main" id="{A5455684-7ABE-12C6-5F8E-1EF9BE65D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557" y="2494937"/>
            <a:ext cx="71919" cy="73762"/>
          </a:xfrm>
          <a:prstGeom prst="ellipse">
            <a:avLst/>
          </a:prstGeom>
          <a:solidFill>
            <a:srgbClr val="1FFF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7" name="Oval 462">
            <a:extLst>
              <a:ext uri="{FF2B5EF4-FFF2-40B4-BE49-F238E27FC236}">
                <a16:creationId xmlns:a16="http://schemas.microsoft.com/office/drawing/2014/main" id="{CE7E53CC-483B-6777-41CC-3115BAE6E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765" y="2421174"/>
            <a:ext cx="71919" cy="71919"/>
          </a:xfrm>
          <a:prstGeom prst="ellipse">
            <a:avLst/>
          </a:prstGeom>
          <a:solidFill>
            <a:srgbClr val="00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8" name="Oval 463">
            <a:extLst>
              <a:ext uri="{FF2B5EF4-FFF2-40B4-BE49-F238E27FC236}">
                <a16:creationId xmlns:a16="http://schemas.microsoft.com/office/drawing/2014/main" id="{D6953A8F-C8D0-D25E-7E7D-7C586A713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988" y="2541039"/>
            <a:ext cx="71919" cy="71919"/>
          </a:xfrm>
          <a:prstGeom prst="ellipse">
            <a:avLst/>
          </a:prstGeom>
          <a:solidFill>
            <a:srgbClr val="1FFF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9" name="Oval 464">
            <a:extLst>
              <a:ext uri="{FF2B5EF4-FFF2-40B4-BE49-F238E27FC236}">
                <a16:creationId xmlns:a16="http://schemas.microsoft.com/office/drawing/2014/main" id="{EAA56195-4A11-B1F9-AB49-5C398C6BE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012" y="2745728"/>
            <a:ext cx="71919" cy="71919"/>
          </a:xfrm>
          <a:prstGeom prst="ellipse">
            <a:avLst/>
          </a:prstGeom>
          <a:solidFill>
            <a:srgbClr val="1FFF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0" name="Oval 465">
            <a:extLst>
              <a:ext uri="{FF2B5EF4-FFF2-40B4-BE49-F238E27FC236}">
                <a16:creationId xmlns:a16="http://schemas.microsoft.com/office/drawing/2014/main" id="{FDAAFE8F-9276-9DE8-D013-7375C049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136" y="2655370"/>
            <a:ext cx="71919" cy="71919"/>
          </a:xfrm>
          <a:prstGeom prst="ellipse">
            <a:avLst/>
          </a:prstGeom>
          <a:solidFill>
            <a:srgbClr val="00E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1" name="Oval 466">
            <a:extLst>
              <a:ext uri="{FF2B5EF4-FFF2-40B4-BE49-F238E27FC236}">
                <a16:creationId xmlns:a16="http://schemas.microsoft.com/office/drawing/2014/main" id="{BDD40851-8ACD-1603-4C0A-6BB7D52B7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721" y="2470964"/>
            <a:ext cx="71919" cy="71919"/>
          </a:xfrm>
          <a:prstGeom prst="ellipse">
            <a:avLst/>
          </a:prstGeom>
          <a:solidFill>
            <a:srgbClr val="00E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2" name="Oval 467">
            <a:extLst>
              <a:ext uri="{FF2B5EF4-FFF2-40B4-BE49-F238E27FC236}">
                <a16:creationId xmlns:a16="http://schemas.microsoft.com/office/drawing/2014/main" id="{DF974E40-3C5C-FB42-7586-BF17110E3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814" y="2485717"/>
            <a:ext cx="71919" cy="71919"/>
          </a:xfrm>
          <a:prstGeom prst="ellipse">
            <a:avLst/>
          </a:prstGeom>
          <a:solidFill>
            <a:srgbClr val="0FFF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3" name="Oval 468">
            <a:extLst>
              <a:ext uri="{FF2B5EF4-FFF2-40B4-BE49-F238E27FC236}">
                <a16:creationId xmlns:a16="http://schemas.microsoft.com/office/drawing/2014/main" id="{B3F206DD-0A79-2C71-914F-FB667AE29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262" y="2513377"/>
            <a:ext cx="71919" cy="71919"/>
          </a:xfrm>
          <a:prstGeom prst="ellipse">
            <a:avLst/>
          </a:prstGeom>
          <a:solidFill>
            <a:srgbClr val="0000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4" name="Oval 469">
            <a:extLst>
              <a:ext uri="{FF2B5EF4-FFF2-40B4-BE49-F238E27FC236}">
                <a16:creationId xmlns:a16="http://schemas.microsoft.com/office/drawing/2014/main" id="{B6F0E039-05B5-EE68-2F32-B9D187ED8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500" y="2493093"/>
            <a:ext cx="71919" cy="71919"/>
          </a:xfrm>
          <a:prstGeom prst="ellipse">
            <a:avLst/>
          </a:prstGeom>
          <a:solidFill>
            <a:srgbClr val="008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5" name="Oval 470">
            <a:extLst>
              <a:ext uri="{FF2B5EF4-FFF2-40B4-BE49-F238E27FC236}">
                <a16:creationId xmlns:a16="http://schemas.microsoft.com/office/drawing/2014/main" id="{9667FCB0-5192-26CF-1885-DE7CA8432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054" y="2622177"/>
            <a:ext cx="71919" cy="71919"/>
          </a:xfrm>
          <a:prstGeom prst="ellipse">
            <a:avLst/>
          </a:prstGeom>
          <a:solidFill>
            <a:srgbClr val="000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6" name="Oval 471">
            <a:extLst>
              <a:ext uri="{FF2B5EF4-FFF2-40B4-BE49-F238E27FC236}">
                <a16:creationId xmlns:a16="http://schemas.microsoft.com/office/drawing/2014/main" id="{7157FCB4-2110-77B8-0F58-2E543AAB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732" y="2723600"/>
            <a:ext cx="71919" cy="71919"/>
          </a:xfrm>
          <a:prstGeom prst="ellipse">
            <a:avLst/>
          </a:prstGeom>
          <a:solidFill>
            <a:srgbClr val="00A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7" name="Oval 472">
            <a:extLst>
              <a:ext uri="{FF2B5EF4-FFF2-40B4-BE49-F238E27FC236}">
                <a16:creationId xmlns:a16="http://schemas.microsoft.com/office/drawing/2014/main" id="{C36E8470-8839-80D1-7DDE-45B6EA141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626" y="2563167"/>
            <a:ext cx="71919" cy="73762"/>
          </a:xfrm>
          <a:prstGeom prst="ellipse">
            <a:avLst/>
          </a:prstGeom>
          <a:solidFill>
            <a:srgbClr val="002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8" name="Oval 473">
            <a:extLst>
              <a:ext uri="{FF2B5EF4-FFF2-40B4-BE49-F238E27FC236}">
                <a16:creationId xmlns:a16="http://schemas.microsoft.com/office/drawing/2014/main" id="{DB2F43C9-5B1D-FFDB-B35E-6AB35FE45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613" y="2507846"/>
            <a:ext cx="71919" cy="71919"/>
          </a:xfrm>
          <a:prstGeom prst="ellipse">
            <a:avLst/>
          </a:prstGeom>
          <a:solidFill>
            <a:srgbClr val="001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9" name="Oval 474">
            <a:extLst>
              <a:ext uri="{FF2B5EF4-FFF2-40B4-BE49-F238E27FC236}">
                <a16:creationId xmlns:a16="http://schemas.microsoft.com/office/drawing/2014/main" id="{26709408-EA97-2513-5B15-314FFDB32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039" y="2740197"/>
            <a:ext cx="71919" cy="71919"/>
          </a:xfrm>
          <a:prstGeom prst="ellipse">
            <a:avLst/>
          </a:prstGeom>
          <a:solidFill>
            <a:srgbClr val="002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0" name="Oval 475">
            <a:extLst>
              <a:ext uri="{FF2B5EF4-FFF2-40B4-BE49-F238E27FC236}">
                <a16:creationId xmlns:a16="http://schemas.microsoft.com/office/drawing/2014/main" id="{5690F384-042C-86EE-E149-35F17774A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413" y="2627709"/>
            <a:ext cx="71919" cy="71919"/>
          </a:xfrm>
          <a:prstGeom prst="ellipse">
            <a:avLst/>
          </a:prstGeom>
          <a:solidFill>
            <a:srgbClr val="0000C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1" name="Oval 476">
            <a:extLst>
              <a:ext uri="{FF2B5EF4-FFF2-40B4-BE49-F238E27FC236}">
                <a16:creationId xmlns:a16="http://schemas.microsoft.com/office/drawing/2014/main" id="{0928112A-1DEF-2A36-712A-A1780DAF5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571" y="2837931"/>
            <a:ext cx="71919" cy="71919"/>
          </a:xfrm>
          <a:prstGeom prst="ellipse">
            <a:avLst/>
          </a:prstGeom>
          <a:solidFill>
            <a:srgbClr val="002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2" name="Oval 477">
            <a:extLst>
              <a:ext uri="{FF2B5EF4-FFF2-40B4-BE49-F238E27FC236}">
                <a16:creationId xmlns:a16="http://schemas.microsoft.com/office/drawing/2014/main" id="{E5821CA4-995D-AFF1-0755-3A0C3AC4E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240" y="2618489"/>
            <a:ext cx="71919" cy="71919"/>
          </a:xfrm>
          <a:prstGeom prst="ellipse">
            <a:avLst/>
          </a:prstGeom>
          <a:solidFill>
            <a:srgbClr val="00A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3" name="Oval 478">
            <a:extLst>
              <a:ext uri="{FF2B5EF4-FFF2-40B4-BE49-F238E27FC236}">
                <a16:creationId xmlns:a16="http://schemas.microsoft.com/office/drawing/2014/main" id="{73429F1B-EFA9-B863-5CF8-EE06FD28F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051" y="2919070"/>
            <a:ext cx="71919" cy="71919"/>
          </a:xfrm>
          <a:prstGeom prst="ellipse">
            <a:avLst/>
          </a:prstGeom>
          <a:solidFill>
            <a:srgbClr val="002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4" name="Oval 479">
            <a:extLst>
              <a:ext uri="{FF2B5EF4-FFF2-40B4-BE49-F238E27FC236}">
                <a16:creationId xmlns:a16="http://schemas.microsoft.com/office/drawing/2014/main" id="{2B21A10A-F015-61E3-66A9-CD337029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385" y="2546570"/>
            <a:ext cx="71919" cy="71919"/>
          </a:xfrm>
          <a:prstGeom prst="ellipse">
            <a:avLst/>
          </a:prstGeom>
          <a:solidFill>
            <a:srgbClr val="00008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5" name="Oval 480">
            <a:extLst>
              <a:ext uri="{FF2B5EF4-FFF2-40B4-BE49-F238E27FC236}">
                <a16:creationId xmlns:a16="http://schemas.microsoft.com/office/drawing/2014/main" id="{0D128FD9-DCF5-618A-A5AA-AFD8A7455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373" y="2895097"/>
            <a:ext cx="71919" cy="71919"/>
          </a:xfrm>
          <a:prstGeom prst="ellipse">
            <a:avLst/>
          </a:prstGeom>
          <a:solidFill>
            <a:srgbClr val="00B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6" name="Oval 481">
            <a:extLst>
              <a:ext uri="{FF2B5EF4-FFF2-40B4-BE49-F238E27FC236}">
                <a16:creationId xmlns:a16="http://schemas.microsoft.com/office/drawing/2014/main" id="{455D79AC-CC61-96F3-E583-96A717DE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201" y="2766013"/>
            <a:ext cx="71919" cy="71919"/>
          </a:xfrm>
          <a:prstGeom prst="ellipse">
            <a:avLst/>
          </a:prstGeom>
          <a:solidFill>
            <a:srgbClr val="0FFF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7" name="Oval 482">
            <a:extLst>
              <a:ext uri="{FF2B5EF4-FFF2-40B4-BE49-F238E27FC236}">
                <a16:creationId xmlns:a16="http://schemas.microsoft.com/office/drawing/2014/main" id="{CBFDAA8A-5707-9E4C-F527-462081AB5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7047" y="2747573"/>
            <a:ext cx="71919" cy="71919"/>
          </a:xfrm>
          <a:prstGeom prst="ellipse">
            <a:avLst/>
          </a:prstGeom>
          <a:solidFill>
            <a:srgbClr val="4FFFA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8" name="Oval 483">
            <a:extLst>
              <a:ext uri="{FF2B5EF4-FFF2-40B4-BE49-F238E27FC236}">
                <a16:creationId xmlns:a16="http://schemas.microsoft.com/office/drawing/2014/main" id="{ABE3DA0B-C913-2DF3-003A-5771C02B9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56" y="2836088"/>
            <a:ext cx="71919" cy="71919"/>
          </a:xfrm>
          <a:prstGeom prst="ellipse">
            <a:avLst/>
          </a:prstGeom>
          <a:solidFill>
            <a:srgbClr val="00E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9" name="Oval 484">
            <a:extLst>
              <a:ext uri="{FF2B5EF4-FFF2-40B4-BE49-F238E27FC236}">
                <a16:creationId xmlns:a16="http://schemas.microsoft.com/office/drawing/2014/main" id="{F5EAA2A6-09A0-179A-1491-C08BD20F9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62" y="2823179"/>
            <a:ext cx="71919" cy="71919"/>
          </a:xfrm>
          <a:prstGeom prst="ellipse">
            <a:avLst/>
          </a:prstGeom>
          <a:solidFill>
            <a:srgbClr val="1FFF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0" name="Oval 485">
            <a:extLst>
              <a:ext uri="{FF2B5EF4-FFF2-40B4-BE49-F238E27FC236}">
                <a16:creationId xmlns:a16="http://schemas.microsoft.com/office/drawing/2014/main" id="{A0796DBA-BDBB-D026-9634-58609D7F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325" y="2417486"/>
            <a:ext cx="71919" cy="71919"/>
          </a:xfrm>
          <a:prstGeom prst="ellipse">
            <a:avLst/>
          </a:prstGeom>
          <a:solidFill>
            <a:srgbClr val="0FFF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1" name="Oval 486">
            <a:extLst>
              <a:ext uri="{FF2B5EF4-FFF2-40B4-BE49-F238E27FC236}">
                <a16:creationId xmlns:a16="http://schemas.microsoft.com/office/drawing/2014/main" id="{B8A00DC7-B4AF-F3E6-FFBB-0F25EED0E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190" y="2871124"/>
            <a:ext cx="71919" cy="71919"/>
          </a:xfrm>
          <a:prstGeom prst="ellipse">
            <a:avLst/>
          </a:prstGeom>
          <a:solidFill>
            <a:srgbClr val="1FFF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2" name="Oval 487">
            <a:extLst>
              <a:ext uri="{FF2B5EF4-FFF2-40B4-BE49-F238E27FC236}">
                <a16:creationId xmlns:a16="http://schemas.microsoft.com/office/drawing/2014/main" id="{C80FAC70-DF3A-04BC-3CAE-1076571CA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155" y="3145889"/>
            <a:ext cx="71919" cy="71919"/>
          </a:xfrm>
          <a:prstGeom prst="ellipse">
            <a:avLst/>
          </a:prstGeom>
          <a:solidFill>
            <a:srgbClr val="8FFF6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3" name="Oval 488">
            <a:extLst>
              <a:ext uri="{FF2B5EF4-FFF2-40B4-BE49-F238E27FC236}">
                <a16:creationId xmlns:a16="http://schemas.microsoft.com/office/drawing/2014/main" id="{34FC0A4F-E5BC-C5B4-A9F6-F86A7274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9658" y="2544727"/>
            <a:ext cx="71919" cy="71919"/>
          </a:xfrm>
          <a:prstGeom prst="ellipse">
            <a:avLst/>
          </a:prstGeom>
          <a:solidFill>
            <a:srgbClr val="2FFFC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4" name="Oval 489">
            <a:extLst>
              <a:ext uri="{FF2B5EF4-FFF2-40B4-BE49-F238E27FC236}">
                <a16:creationId xmlns:a16="http://schemas.microsoft.com/office/drawing/2014/main" id="{0D47C267-DAF7-D0C7-7802-02994902F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254" y="3020493"/>
            <a:ext cx="71919" cy="71919"/>
          </a:xfrm>
          <a:prstGeom prst="ellipse">
            <a:avLst/>
          </a:prstGeom>
          <a:solidFill>
            <a:srgbClr val="1FFF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5" name="Oval 490">
            <a:extLst>
              <a:ext uri="{FF2B5EF4-FFF2-40B4-BE49-F238E27FC236}">
                <a16:creationId xmlns:a16="http://schemas.microsoft.com/office/drawing/2014/main" id="{FE7559F2-424B-D421-C9BA-226FB4756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994" y="2856372"/>
            <a:ext cx="71919" cy="71919"/>
          </a:xfrm>
          <a:prstGeom prst="ellipse">
            <a:avLst/>
          </a:prstGeom>
          <a:solidFill>
            <a:srgbClr val="00D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6" name="Oval 491">
            <a:extLst>
              <a:ext uri="{FF2B5EF4-FFF2-40B4-BE49-F238E27FC236}">
                <a16:creationId xmlns:a16="http://schemas.microsoft.com/office/drawing/2014/main" id="{D034EB09-6F09-CDA2-5408-7A7449DD4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947" y="2753104"/>
            <a:ext cx="71919" cy="71919"/>
          </a:xfrm>
          <a:prstGeom prst="ellipse">
            <a:avLst/>
          </a:prstGeom>
          <a:solidFill>
            <a:srgbClr val="5FFF9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7" name="Oval 492">
            <a:extLst>
              <a:ext uri="{FF2B5EF4-FFF2-40B4-BE49-F238E27FC236}">
                <a16:creationId xmlns:a16="http://schemas.microsoft.com/office/drawing/2014/main" id="{9F004572-2586-3EAB-81F5-DB0DBFC72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222" y="2695939"/>
            <a:ext cx="71919" cy="71919"/>
          </a:xfrm>
          <a:prstGeom prst="ellipse">
            <a:avLst/>
          </a:prstGeom>
          <a:solidFill>
            <a:srgbClr val="0FFF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8" name="Oval 493">
            <a:extLst>
              <a:ext uri="{FF2B5EF4-FFF2-40B4-BE49-F238E27FC236}">
                <a16:creationId xmlns:a16="http://schemas.microsoft.com/office/drawing/2014/main" id="{3DC304FC-79AB-3D0B-EB73-E0C00017A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915" y="2531818"/>
            <a:ext cx="71919" cy="71919"/>
          </a:xfrm>
          <a:prstGeom prst="ellipse">
            <a:avLst/>
          </a:prstGeom>
          <a:solidFill>
            <a:srgbClr val="0FFF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9" name="Oval 494">
            <a:extLst>
              <a:ext uri="{FF2B5EF4-FFF2-40B4-BE49-F238E27FC236}">
                <a16:creationId xmlns:a16="http://schemas.microsoft.com/office/drawing/2014/main" id="{9120B5D7-4C2D-442C-AC0A-809236F10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897" y="2869281"/>
            <a:ext cx="71919" cy="71919"/>
          </a:xfrm>
          <a:prstGeom prst="ellipse">
            <a:avLst/>
          </a:prstGeom>
          <a:solidFill>
            <a:srgbClr val="0FFF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0" name="Oval 495">
            <a:extLst>
              <a:ext uri="{FF2B5EF4-FFF2-40B4-BE49-F238E27FC236}">
                <a16:creationId xmlns:a16="http://schemas.microsoft.com/office/drawing/2014/main" id="{B2536F19-B456-B979-2F37-6BB4EF7CF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289" y="2679342"/>
            <a:ext cx="71919" cy="71919"/>
          </a:xfrm>
          <a:prstGeom prst="ellipse">
            <a:avLst/>
          </a:prstGeom>
          <a:solidFill>
            <a:srgbClr val="00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1" name="Oval 496">
            <a:extLst>
              <a:ext uri="{FF2B5EF4-FFF2-40B4-BE49-F238E27FC236}">
                <a16:creationId xmlns:a16="http://schemas.microsoft.com/office/drawing/2014/main" id="{34C5C189-1C77-1E06-A0C6-3784498BE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960" y="2509689"/>
            <a:ext cx="71919" cy="71919"/>
          </a:xfrm>
          <a:prstGeom prst="ellipse">
            <a:avLst/>
          </a:prstGeom>
          <a:solidFill>
            <a:srgbClr val="00E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2" name="Oval 497">
            <a:extLst>
              <a:ext uri="{FF2B5EF4-FFF2-40B4-BE49-F238E27FC236}">
                <a16:creationId xmlns:a16="http://schemas.microsoft.com/office/drawing/2014/main" id="{12898AB1-6D90-2392-BF00-F750CC8F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895" y="2854528"/>
            <a:ext cx="71919" cy="71919"/>
          </a:xfrm>
          <a:prstGeom prst="ellipse">
            <a:avLst/>
          </a:prstGeom>
          <a:solidFill>
            <a:srgbClr val="6FFF8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3" name="Oval 498">
            <a:extLst>
              <a:ext uri="{FF2B5EF4-FFF2-40B4-BE49-F238E27FC236}">
                <a16:creationId xmlns:a16="http://schemas.microsoft.com/office/drawing/2014/main" id="{76C908EC-A595-9CC1-BF97-B99D1F12A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770" y="3040777"/>
            <a:ext cx="71919" cy="71919"/>
          </a:xfrm>
          <a:prstGeom prst="ellipse">
            <a:avLst/>
          </a:prstGeom>
          <a:solidFill>
            <a:srgbClr val="4FFFA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4" name="Oval 499">
            <a:extLst>
              <a:ext uri="{FF2B5EF4-FFF2-40B4-BE49-F238E27FC236}">
                <a16:creationId xmlns:a16="http://schemas.microsoft.com/office/drawing/2014/main" id="{4A2789E7-A25E-3AD5-AF60-7B82033F5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955" y="2793674"/>
            <a:ext cx="71919" cy="71919"/>
          </a:xfrm>
          <a:prstGeom prst="ellipse">
            <a:avLst/>
          </a:prstGeom>
          <a:solidFill>
            <a:srgbClr val="2FFFC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5" name="Oval 500">
            <a:extLst>
              <a:ext uri="{FF2B5EF4-FFF2-40B4-BE49-F238E27FC236}">
                <a16:creationId xmlns:a16="http://schemas.microsoft.com/office/drawing/2014/main" id="{7905D244-17BB-968C-1E13-26F9B89A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415" y="2797362"/>
            <a:ext cx="71919" cy="71919"/>
          </a:xfrm>
          <a:prstGeom prst="ellipse">
            <a:avLst/>
          </a:prstGeom>
          <a:solidFill>
            <a:srgbClr val="0FFF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6" name="Oval 501">
            <a:extLst>
              <a:ext uri="{FF2B5EF4-FFF2-40B4-BE49-F238E27FC236}">
                <a16:creationId xmlns:a16="http://schemas.microsoft.com/office/drawing/2014/main" id="{2FE291BF-DD5D-2BF5-3EC6-6DB99920D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72" y="3020493"/>
            <a:ext cx="71919" cy="71919"/>
          </a:xfrm>
          <a:prstGeom prst="ellipse">
            <a:avLst/>
          </a:prstGeom>
          <a:solidFill>
            <a:srgbClr val="FFD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7" name="Oval 502">
            <a:extLst>
              <a:ext uri="{FF2B5EF4-FFF2-40B4-BE49-F238E27FC236}">
                <a16:creationId xmlns:a16="http://schemas.microsoft.com/office/drawing/2014/main" id="{02336E74-FBC0-F2A5-3D74-6F7DEDE45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651" y="2496781"/>
            <a:ext cx="71919" cy="71919"/>
          </a:xfrm>
          <a:prstGeom prst="ellipse">
            <a:avLst/>
          </a:prstGeom>
          <a:solidFill>
            <a:srgbClr val="FF5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8" name="Oval 503">
            <a:extLst>
              <a:ext uri="{FF2B5EF4-FFF2-40B4-BE49-F238E27FC236}">
                <a16:creationId xmlns:a16="http://schemas.microsoft.com/office/drawing/2014/main" id="{8DA1D79D-F303-0045-E28D-86817D570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493" y="2446991"/>
            <a:ext cx="71919" cy="71919"/>
          </a:xfrm>
          <a:prstGeom prst="ellipse">
            <a:avLst/>
          </a:prstGeom>
          <a:solidFill>
            <a:srgbClr val="FFE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9" name="Oval 504">
            <a:extLst>
              <a:ext uri="{FF2B5EF4-FFF2-40B4-BE49-F238E27FC236}">
                <a16:creationId xmlns:a16="http://schemas.microsoft.com/office/drawing/2014/main" id="{7BEE0342-807F-B94E-EC3F-1D2CA369C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795" y="2865592"/>
            <a:ext cx="71919" cy="71919"/>
          </a:xfrm>
          <a:prstGeom prst="ellipse">
            <a:avLst/>
          </a:prstGeom>
          <a:solidFill>
            <a:srgbClr val="FFF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0" name="Oval 505">
            <a:extLst>
              <a:ext uri="{FF2B5EF4-FFF2-40B4-BE49-F238E27FC236}">
                <a16:creationId xmlns:a16="http://schemas.microsoft.com/office/drawing/2014/main" id="{DDAA1082-AD2F-FC0F-A1BE-C781FBBA5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019" y="2732820"/>
            <a:ext cx="71919" cy="71919"/>
          </a:xfrm>
          <a:prstGeom prst="ellipse">
            <a:avLst/>
          </a:prstGeom>
          <a:solidFill>
            <a:srgbClr val="FFE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1" name="Oval 506">
            <a:extLst>
              <a:ext uri="{FF2B5EF4-FFF2-40B4-BE49-F238E27FC236}">
                <a16:creationId xmlns:a16="http://schemas.microsoft.com/office/drawing/2014/main" id="{A04D1013-91E4-2439-A927-EE9D39782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281" y="2799206"/>
            <a:ext cx="71919" cy="71919"/>
          </a:xfrm>
          <a:prstGeom prst="ellipse">
            <a:avLst/>
          </a:prstGeom>
          <a:solidFill>
            <a:srgbClr val="EFFF0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2" name="Oval 507">
            <a:extLst>
              <a:ext uri="{FF2B5EF4-FFF2-40B4-BE49-F238E27FC236}">
                <a16:creationId xmlns:a16="http://schemas.microsoft.com/office/drawing/2014/main" id="{4BB511EC-6A76-987D-32DD-EE3AE288D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534" y="2646149"/>
            <a:ext cx="71919" cy="71919"/>
          </a:xfrm>
          <a:prstGeom prst="ellipse">
            <a:avLst/>
          </a:prstGeom>
          <a:solidFill>
            <a:srgbClr val="FFD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3" name="Oval 508">
            <a:extLst>
              <a:ext uri="{FF2B5EF4-FFF2-40B4-BE49-F238E27FC236}">
                <a16:creationId xmlns:a16="http://schemas.microsoft.com/office/drawing/2014/main" id="{C2E025E6-5048-823E-4E6E-DED254C61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3756" y="2328971"/>
            <a:ext cx="71919" cy="71919"/>
          </a:xfrm>
          <a:prstGeom prst="ellipse">
            <a:avLst/>
          </a:prstGeom>
          <a:solidFill>
            <a:srgbClr val="FF6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4" name="Oval 509">
            <a:extLst>
              <a:ext uri="{FF2B5EF4-FFF2-40B4-BE49-F238E27FC236}">
                <a16:creationId xmlns:a16="http://schemas.microsoft.com/office/drawing/2014/main" id="{BDB278AE-16CB-5D81-F7CF-F8CF78199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949" y="2240457"/>
            <a:ext cx="71919" cy="71919"/>
          </a:xfrm>
          <a:prstGeom prst="ellipse">
            <a:avLst/>
          </a:prstGeom>
          <a:solidFill>
            <a:srgbClr val="FF6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5" name="Oval 510">
            <a:extLst>
              <a:ext uri="{FF2B5EF4-FFF2-40B4-BE49-F238E27FC236}">
                <a16:creationId xmlns:a16="http://schemas.microsoft.com/office/drawing/2014/main" id="{6E8B6A06-5BD1-5E51-F46E-BA549A67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47" y="2572387"/>
            <a:ext cx="71919" cy="71919"/>
          </a:xfrm>
          <a:prstGeom prst="ellipse">
            <a:avLst/>
          </a:prstGeom>
          <a:solidFill>
            <a:srgbClr val="EFFF0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" name="Oval 511">
            <a:extLst>
              <a:ext uri="{FF2B5EF4-FFF2-40B4-BE49-F238E27FC236}">
                <a16:creationId xmlns:a16="http://schemas.microsoft.com/office/drawing/2014/main" id="{A431FDE6-0F6D-99D3-DA37-FDB04B1E7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47" y="2417486"/>
            <a:ext cx="71919" cy="71919"/>
          </a:xfrm>
          <a:prstGeom prst="ellipse">
            <a:avLst/>
          </a:prstGeom>
          <a:solidFill>
            <a:srgbClr val="D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" name="Oval 512">
            <a:extLst>
              <a:ext uri="{FF2B5EF4-FFF2-40B4-BE49-F238E27FC236}">
                <a16:creationId xmlns:a16="http://schemas.microsoft.com/office/drawing/2014/main" id="{6FA8A0C9-CCD4-62B0-0B3E-7B9D111D7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547" y="2408266"/>
            <a:ext cx="71919" cy="71919"/>
          </a:xfrm>
          <a:prstGeom prst="ellipse">
            <a:avLst/>
          </a:prstGeom>
          <a:solidFill>
            <a:srgbClr val="FF6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" name="Oval 513">
            <a:extLst>
              <a:ext uri="{FF2B5EF4-FFF2-40B4-BE49-F238E27FC236}">
                <a16:creationId xmlns:a16="http://schemas.microsoft.com/office/drawing/2014/main" id="{265C022C-718A-F653-82E3-BDACAD75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455" y="2472808"/>
            <a:ext cx="71919" cy="71919"/>
          </a:xfrm>
          <a:prstGeom prst="ellipse">
            <a:avLst/>
          </a:prstGeom>
          <a:solidFill>
            <a:srgbClr val="FFE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" name="Oval 514">
            <a:extLst>
              <a:ext uri="{FF2B5EF4-FFF2-40B4-BE49-F238E27FC236}">
                <a16:creationId xmlns:a16="http://schemas.microsoft.com/office/drawing/2014/main" id="{BE22C213-FE9D-C8BD-5E36-DDE931E71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245" y="2515222"/>
            <a:ext cx="71919" cy="71919"/>
          </a:xfrm>
          <a:prstGeom prst="ellipse">
            <a:avLst/>
          </a:prstGeom>
          <a:solidFill>
            <a:srgbClr val="7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" name="Oval 515">
            <a:extLst>
              <a:ext uri="{FF2B5EF4-FFF2-40B4-BE49-F238E27FC236}">
                <a16:creationId xmlns:a16="http://schemas.microsoft.com/office/drawing/2014/main" id="{BA998B23-3ED9-6A3C-6D75-F8B36394C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227" y="2292090"/>
            <a:ext cx="71919" cy="71919"/>
          </a:xfrm>
          <a:prstGeom prst="ellipse">
            <a:avLst/>
          </a:prstGeom>
          <a:solidFill>
            <a:srgbClr val="7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" name="Oval 516">
            <a:extLst>
              <a:ext uri="{FF2B5EF4-FFF2-40B4-BE49-F238E27FC236}">
                <a16:creationId xmlns:a16="http://schemas.microsoft.com/office/drawing/2014/main" id="{36A2156E-ACA0-B312-C4AF-3077833F3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5078" y="2802895"/>
            <a:ext cx="71919" cy="71919"/>
          </a:xfrm>
          <a:prstGeom prst="ellipse">
            <a:avLst/>
          </a:prstGeom>
          <a:solidFill>
            <a:srgbClr val="FFD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" name="Oval 517">
            <a:extLst>
              <a:ext uri="{FF2B5EF4-FFF2-40B4-BE49-F238E27FC236}">
                <a16:creationId xmlns:a16="http://schemas.microsoft.com/office/drawing/2014/main" id="{9F95E600-0469-E06E-CCE7-88CCF5578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830" y="2766013"/>
            <a:ext cx="71919" cy="71919"/>
          </a:xfrm>
          <a:prstGeom prst="ellipse">
            <a:avLst/>
          </a:prstGeom>
          <a:solidFill>
            <a:srgbClr val="FFDF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" name="Freeform 518">
            <a:extLst>
              <a:ext uri="{FF2B5EF4-FFF2-40B4-BE49-F238E27FC236}">
                <a16:creationId xmlns:a16="http://schemas.microsoft.com/office/drawing/2014/main" id="{53B6B469-0B28-F976-A295-BC13381C568C}"/>
              </a:ext>
            </a:extLst>
          </p:cNvPr>
          <p:cNvSpPr>
            <a:spLocks/>
          </p:cNvSpPr>
          <p:nvPr/>
        </p:nvSpPr>
        <p:spPr bwMode="auto">
          <a:xfrm>
            <a:off x="5479263" y="1945408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3FFFB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4" name="Freeform 519">
            <a:extLst>
              <a:ext uri="{FF2B5EF4-FFF2-40B4-BE49-F238E27FC236}">
                <a16:creationId xmlns:a16="http://schemas.microsoft.com/office/drawing/2014/main" id="{77E4C1BB-B023-893A-0F7C-CEE06A30DFB4}"/>
              </a:ext>
            </a:extLst>
          </p:cNvPr>
          <p:cNvSpPr>
            <a:spLocks/>
          </p:cNvSpPr>
          <p:nvPr/>
        </p:nvSpPr>
        <p:spPr bwMode="auto">
          <a:xfrm>
            <a:off x="5584375" y="1967536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CFFF2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5" name="Freeform 520">
            <a:extLst>
              <a:ext uri="{FF2B5EF4-FFF2-40B4-BE49-F238E27FC236}">
                <a16:creationId xmlns:a16="http://schemas.microsoft.com/office/drawing/2014/main" id="{C5D04546-29B3-3EA9-B8AC-45FCB0CFBD7E}"/>
              </a:ext>
            </a:extLst>
          </p:cNvPr>
          <p:cNvSpPr>
            <a:spLocks/>
          </p:cNvSpPr>
          <p:nvPr/>
        </p:nvSpPr>
        <p:spPr bwMode="auto">
          <a:xfrm>
            <a:off x="5593595" y="1930655"/>
            <a:ext cx="60854" cy="71919"/>
          </a:xfrm>
          <a:custGeom>
            <a:avLst/>
            <a:gdLst>
              <a:gd name="T0" fmla="*/ 0 w 33"/>
              <a:gd name="T1" fmla="*/ 9 h 39"/>
              <a:gd name="T2" fmla="*/ 11 w 33"/>
              <a:gd name="T3" fmla="*/ 9 h 39"/>
              <a:gd name="T4" fmla="*/ 16 w 33"/>
              <a:gd name="T5" fmla="*/ 0 h 39"/>
              <a:gd name="T6" fmla="*/ 22 w 33"/>
              <a:gd name="T7" fmla="*/ 9 h 39"/>
              <a:gd name="T8" fmla="*/ 33 w 33"/>
              <a:gd name="T9" fmla="*/ 9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9"/>
                </a:moveTo>
                <a:lnTo>
                  <a:pt x="11" y="9"/>
                </a:lnTo>
                <a:lnTo>
                  <a:pt x="16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1FFF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6" name="Freeform 521">
            <a:extLst>
              <a:ext uri="{FF2B5EF4-FFF2-40B4-BE49-F238E27FC236}">
                <a16:creationId xmlns:a16="http://schemas.microsoft.com/office/drawing/2014/main" id="{12CBD1D5-94E1-40EB-53D6-824D7597E5D8}"/>
              </a:ext>
            </a:extLst>
          </p:cNvPr>
          <p:cNvSpPr>
            <a:spLocks/>
          </p:cNvSpPr>
          <p:nvPr/>
        </p:nvSpPr>
        <p:spPr bwMode="auto">
          <a:xfrm>
            <a:off x="5626788" y="1967536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8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8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D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7" name="Freeform 522">
            <a:extLst>
              <a:ext uri="{FF2B5EF4-FFF2-40B4-BE49-F238E27FC236}">
                <a16:creationId xmlns:a16="http://schemas.microsoft.com/office/drawing/2014/main" id="{8058BBDB-B390-284E-4185-AB4815347394}"/>
              </a:ext>
            </a:extLst>
          </p:cNvPr>
          <p:cNvSpPr>
            <a:spLocks/>
          </p:cNvSpPr>
          <p:nvPr/>
        </p:nvSpPr>
        <p:spPr bwMode="auto">
          <a:xfrm>
            <a:off x="5706083" y="2369541"/>
            <a:ext cx="62698" cy="73762"/>
          </a:xfrm>
          <a:custGeom>
            <a:avLst/>
            <a:gdLst>
              <a:gd name="T0" fmla="*/ 0 w 34"/>
              <a:gd name="T1" fmla="*/ 10 h 40"/>
              <a:gd name="T2" fmla="*/ 11 w 34"/>
              <a:gd name="T3" fmla="*/ 10 h 40"/>
              <a:gd name="T4" fmla="*/ 17 w 34"/>
              <a:gd name="T5" fmla="*/ 0 h 40"/>
              <a:gd name="T6" fmla="*/ 23 w 34"/>
              <a:gd name="T7" fmla="*/ 10 h 40"/>
              <a:gd name="T8" fmla="*/ 34 w 34"/>
              <a:gd name="T9" fmla="*/ 10 h 40"/>
              <a:gd name="T10" fmla="*/ 27 w 34"/>
              <a:gd name="T11" fmla="*/ 20 h 40"/>
              <a:gd name="T12" fmla="*/ 34 w 34"/>
              <a:gd name="T13" fmla="*/ 30 h 40"/>
              <a:gd name="T14" fmla="*/ 23 w 34"/>
              <a:gd name="T15" fmla="*/ 30 h 40"/>
              <a:gd name="T16" fmla="*/ 17 w 34"/>
              <a:gd name="T17" fmla="*/ 40 h 40"/>
              <a:gd name="T18" fmla="*/ 11 w 34"/>
              <a:gd name="T19" fmla="*/ 30 h 40"/>
              <a:gd name="T20" fmla="*/ 0 w 34"/>
              <a:gd name="T21" fmla="*/ 30 h 40"/>
              <a:gd name="T22" fmla="*/ 7 w 34"/>
              <a:gd name="T23" fmla="*/ 20 h 40"/>
              <a:gd name="T24" fmla="*/ 0 w 34"/>
              <a:gd name="T25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40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40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8" name="Freeform 523">
            <a:extLst>
              <a:ext uri="{FF2B5EF4-FFF2-40B4-BE49-F238E27FC236}">
                <a16:creationId xmlns:a16="http://schemas.microsoft.com/office/drawing/2014/main" id="{4ADCDD59-57DD-3079-FC82-CA5E3B1BD49B}"/>
              </a:ext>
            </a:extLst>
          </p:cNvPr>
          <p:cNvSpPr>
            <a:spLocks/>
          </p:cNvSpPr>
          <p:nvPr/>
        </p:nvSpPr>
        <p:spPr bwMode="auto">
          <a:xfrm>
            <a:off x="5731900" y="2146410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6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9" name="Freeform 524">
            <a:extLst>
              <a:ext uri="{FF2B5EF4-FFF2-40B4-BE49-F238E27FC236}">
                <a16:creationId xmlns:a16="http://schemas.microsoft.com/office/drawing/2014/main" id="{69CAB108-A38A-36DC-D824-5B8D0C7C1556}"/>
              </a:ext>
            </a:extLst>
          </p:cNvPr>
          <p:cNvSpPr>
            <a:spLocks/>
          </p:cNvSpPr>
          <p:nvPr/>
        </p:nvSpPr>
        <p:spPr bwMode="auto">
          <a:xfrm>
            <a:off x="5741119" y="2428551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20 h 39"/>
              <a:gd name="T12" fmla="*/ 34 w 34"/>
              <a:gd name="T13" fmla="*/ 30 h 39"/>
              <a:gd name="T14" fmla="*/ 22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20"/>
                </a:lnTo>
                <a:lnTo>
                  <a:pt x="34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00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0" name="Freeform 525">
            <a:extLst>
              <a:ext uri="{FF2B5EF4-FFF2-40B4-BE49-F238E27FC236}">
                <a16:creationId xmlns:a16="http://schemas.microsoft.com/office/drawing/2014/main" id="{096ECA76-51F5-90FF-74C0-C7B2FB844C72}"/>
              </a:ext>
            </a:extLst>
          </p:cNvPr>
          <p:cNvSpPr>
            <a:spLocks/>
          </p:cNvSpPr>
          <p:nvPr/>
        </p:nvSpPr>
        <p:spPr bwMode="auto">
          <a:xfrm>
            <a:off x="5741119" y="2520753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20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20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C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1" name="Freeform 526">
            <a:extLst>
              <a:ext uri="{FF2B5EF4-FFF2-40B4-BE49-F238E27FC236}">
                <a16:creationId xmlns:a16="http://schemas.microsoft.com/office/drawing/2014/main" id="{AA784FB4-A162-528B-E305-4EE84EC30302}"/>
              </a:ext>
            </a:extLst>
          </p:cNvPr>
          <p:cNvSpPr>
            <a:spLocks/>
          </p:cNvSpPr>
          <p:nvPr/>
        </p:nvSpPr>
        <p:spPr bwMode="auto">
          <a:xfrm>
            <a:off x="5801974" y="2465432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00C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2" name="Freeform 527">
            <a:extLst>
              <a:ext uri="{FF2B5EF4-FFF2-40B4-BE49-F238E27FC236}">
                <a16:creationId xmlns:a16="http://schemas.microsoft.com/office/drawing/2014/main" id="{F32ABF7C-8CFD-AE7F-B3C9-93A662339061}"/>
              </a:ext>
            </a:extLst>
          </p:cNvPr>
          <p:cNvSpPr>
            <a:spLocks/>
          </p:cNvSpPr>
          <p:nvPr/>
        </p:nvSpPr>
        <p:spPr bwMode="auto">
          <a:xfrm>
            <a:off x="5872048" y="2231237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AFFF4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3" name="Freeform 528">
            <a:extLst>
              <a:ext uri="{FF2B5EF4-FFF2-40B4-BE49-F238E27FC236}">
                <a16:creationId xmlns:a16="http://schemas.microsoft.com/office/drawing/2014/main" id="{2C6AEA13-7735-09AE-D77D-1C6FD0065C1D}"/>
              </a:ext>
            </a:extLst>
          </p:cNvPr>
          <p:cNvSpPr>
            <a:spLocks/>
          </p:cNvSpPr>
          <p:nvPr/>
        </p:nvSpPr>
        <p:spPr bwMode="auto">
          <a:xfrm>
            <a:off x="5907084" y="2120594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4" name="Freeform 529">
            <a:extLst>
              <a:ext uri="{FF2B5EF4-FFF2-40B4-BE49-F238E27FC236}">
                <a16:creationId xmlns:a16="http://schemas.microsoft.com/office/drawing/2014/main" id="{D3ACEBCA-B664-BCDB-EADF-EF06FD83082C}"/>
              </a:ext>
            </a:extLst>
          </p:cNvPr>
          <p:cNvSpPr>
            <a:spLocks/>
          </p:cNvSpPr>
          <p:nvPr/>
        </p:nvSpPr>
        <p:spPr bwMode="auto">
          <a:xfrm>
            <a:off x="5967939" y="2268118"/>
            <a:ext cx="62698" cy="71919"/>
          </a:xfrm>
          <a:custGeom>
            <a:avLst/>
            <a:gdLst>
              <a:gd name="T0" fmla="*/ 0 w 34"/>
              <a:gd name="T1" fmla="*/ 9 h 39"/>
              <a:gd name="T2" fmla="*/ 11 w 34"/>
              <a:gd name="T3" fmla="*/ 9 h 39"/>
              <a:gd name="T4" fmla="*/ 17 w 34"/>
              <a:gd name="T5" fmla="*/ 0 h 39"/>
              <a:gd name="T6" fmla="*/ 22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2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00E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5" name="Freeform 530">
            <a:extLst>
              <a:ext uri="{FF2B5EF4-FFF2-40B4-BE49-F238E27FC236}">
                <a16:creationId xmlns:a16="http://schemas.microsoft.com/office/drawing/2014/main" id="{B99FC086-22D3-7BD4-3394-9A2D53123263}"/>
              </a:ext>
            </a:extLst>
          </p:cNvPr>
          <p:cNvSpPr>
            <a:spLocks/>
          </p:cNvSpPr>
          <p:nvPr/>
        </p:nvSpPr>
        <p:spPr bwMode="auto">
          <a:xfrm>
            <a:off x="6089647" y="2070804"/>
            <a:ext cx="62698" cy="70074"/>
          </a:xfrm>
          <a:custGeom>
            <a:avLst/>
            <a:gdLst>
              <a:gd name="T0" fmla="*/ 0 w 34"/>
              <a:gd name="T1" fmla="*/ 9 h 38"/>
              <a:gd name="T2" fmla="*/ 11 w 34"/>
              <a:gd name="T3" fmla="*/ 9 h 38"/>
              <a:gd name="T4" fmla="*/ 17 w 34"/>
              <a:gd name="T5" fmla="*/ 0 h 38"/>
              <a:gd name="T6" fmla="*/ 23 w 34"/>
              <a:gd name="T7" fmla="*/ 9 h 38"/>
              <a:gd name="T8" fmla="*/ 34 w 34"/>
              <a:gd name="T9" fmla="*/ 9 h 38"/>
              <a:gd name="T10" fmla="*/ 27 w 34"/>
              <a:gd name="T11" fmla="*/ 19 h 38"/>
              <a:gd name="T12" fmla="*/ 34 w 34"/>
              <a:gd name="T13" fmla="*/ 29 h 38"/>
              <a:gd name="T14" fmla="*/ 23 w 34"/>
              <a:gd name="T15" fmla="*/ 29 h 38"/>
              <a:gd name="T16" fmla="*/ 17 w 34"/>
              <a:gd name="T17" fmla="*/ 38 h 38"/>
              <a:gd name="T18" fmla="*/ 11 w 34"/>
              <a:gd name="T19" fmla="*/ 29 h 38"/>
              <a:gd name="T20" fmla="*/ 0 w 34"/>
              <a:gd name="T21" fmla="*/ 29 h 38"/>
              <a:gd name="T22" fmla="*/ 7 w 34"/>
              <a:gd name="T23" fmla="*/ 19 h 38"/>
              <a:gd name="T24" fmla="*/ 0 w 34"/>
              <a:gd name="T25" fmla="*/ 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8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8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6" name="Freeform 531">
            <a:extLst>
              <a:ext uri="{FF2B5EF4-FFF2-40B4-BE49-F238E27FC236}">
                <a16:creationId xmlns:a16="http://schemas.microsoft.com/office/drawing/2014/main" id="{EE87C235-2D2E-2CB1-2FDF-0B41CB0F93C9}"/>
              </a:ext>
            </a:extLst>
          </p:cNvPr>
          <p:cNvSpPr>
            <a:spLocks/>
          </p:cNvSpPr>
          <p:nvPr/>
        </p:nvSpPr>
        <p:spPr bwMode="auto">
          <a:xfrm>
            <a:off x="6098866" y="2199888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2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8FFF6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7" name="Freeform 532">
            <a:extLst>
              <a:ext uri="{FF2B5EF4-FFF2-40B4-BE49-F238E27FC236}">
                <a16:creationId xmlns:a16="http://schemas.microsoft.com/office/drawing/2014/main" id="{C8DAB2CC-53C8-B8C0-D40E-40EECD3962C8}"/>
              </a:ext>
            </a:extLst>
          </p:cNvPr>
          <p:cNvSpPr>
            <a:spLocks/>
          </p:cNvSpPr>
          <p:nvPr/>
        </p:nvSpPr>
        <p:spPr bwMode="auto">
          <a:xfrm>
            <a:off x="6108087" y="2249678"/>
            <a:ext cx="60854" cy="71919"/>
          </a:xfrm>
          <a:custGeom>
            <a:avLst/>
            <a:gdLst>
              <a:gd name="T0" fmla="*/ 0 w 33"/>
              <a:gd name="T1" fmla="*/ 9 h 39"/>
              <a:gd name="T2" fmla="*/ 11 w 33"/>
              <a:gd name="T3" fmla="*/ 9 h 39"/>
              <a:gd name="T4" fmla="*/ 17 w 33"/>
              <a:gd name="T5" fmla="*/ 0 h 39"/>
              <a:gd name="T6" fmla="*/ 22 w 33"/>
              <a:gd name="T7" fmla="*/ 9 h 39"/>
              <a:gd name="T8" fmla="*/ 33 w 33"/>
              <a:gd name="T9" fmla="*/ 9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7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8" name="Freeform 533">
            <a:extLst>
              <a:ext uri="{FF2B5EF4-FFF2-40B4-BE49-F238E27FC236}">
                <a16:creationId xmlns:a16="http://schemas.microsoft.com/office/drawing/2014/main" id="{50EDF63C-E3FC-289E-17D5-1996015AEF49}"/>
              </a:ext>
            </a:extLst>
          </p:cNvPr>
          <p:cNvSpPr>
            <a:spLocks/>
          </p:cNvSpPr>
          <p:nvPr/>
        </p:nvSpPr>
        <p:spPr bwMode="auto">
          <a:xfrm>
            <a:off x="6143124" y="2251521"/>
            <a:ext cx="60854" cy="71919"/>
          </a:xfrm>
          <a:custGeom>
            <a:avLst/>
            <a:gdLst>
              <a:gd name="T0" fmla="*/ 0 w 33"/>
              <a:gd name="T1" fmla="*/ 9 h 39"/>
              <a:gd name="T2" fmla="*/ 11 w 33"/>
              <a:gd name="T3" fmla="*/ 9 h 39"/>
              <a:gd name="T4" fmla="*/ 16 w 33"/>
              <a:gd name="T5" fmla="*/ 0 h 39"/>
              <a:gd name="T6" fmla="*/ 22 w 33"/>
              <a:gd name="T7" fmla="*/ 9 h 39"/>
              <a:gd name="T8" fmla="*/ 33 w 33"/>
              <a:gd name="T9" fmla="*/ 9 h 39"/>
              <a:gd name="T10" fmla="*/ 26 w 33"/>
              <a:gd name="T11" fmla="*/ 19 h 39"/>
              <a:gd name="T12" fmla="*/ 33 w 33"/>
              <a:gd name="T13" fmla="*/ 29 h 39"/>
              <a:gd name="T14" fmla="*/ 22 w 33"/>
              <a:gd name="T15" fmla="*/ 29 h 39"/>
              <a:gd name="T16" fmla="*/ 16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19 h 39"/>
              <a:gd name="T24" fmla="*/ 0 w 33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9"/>
                </a:moveTo>
                <a:lnTo>
                  <a:pt x="11" y="9"/>
                </a:lnTo>
                <a:lnTo>
                  <a:pt x="16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6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6FF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9" name="Freeform 534">
            <a:extLst>
              <a:ext uri="{FF2B5EF4-FFF2-40B4-BE49-F238E27FC236}">
                <a16:creationId xmlns:a16="http://schemas.microsoft.com/office/drawing/2014/main" id="{18329716-5358-CB12-066B-DBA13CC31A68}"/>
              </a:ext>
            </a:extLst>
          </p:cNvPr>
          <p:cNvSpPr>
            <a:spLocks/>
          </p:cNvSpPr>
          <p:nvPr/>
        </p:nvSpPr>
        <p:spPr bwMode="auto">
          <a:xfrm>
            <a:off x="6150500" y="2245990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8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8" y="19"/>
                </a:lnTo>
                <a:lnTo>
                  <a:pt x="0" y="10"/>
                </a:lnTo>
                <a:close/>
              </a:path>
            </a:pathLst>
          </a:custGeom>
          <a:solidFill>
            <a:srgbClr val="7FFF7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0" name="Freeform 535">
            <a:extLst>
              <a:ext uri="{FF2B5EF4-FFF2-40B4-BE49-F238E27FC236}">
                <a16:creationId xmlns:a16="http://schemas.microsoft.com/office/drawing/2014/main" id="{D54EEC33-9C1F-3749-692D-470EE68EB627}"/>
              </a:ext>
            </a:extLst>
          </p:cNvPr>
          <p:cNvSpPr>
            <a:spLocks/>
          </p:cNvSpPr>
          <p:nvPr/>
        </p:nvSpPr>
        <p:spPr bwMode="auto">
          <a:xfrm>
            <a:off x="6168940" y="2446991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30 h 39"/>
              <a:gd name="T14" fmla="*/ 22 w 33"/>
              <a:gd name="T15" fmla="*/ 30 h 39"/>
              <a:gd name="T16" fmla="*/ 17 w 33"/>
              <a:gd name="T17" fmla="*/ 39 h 39"/>
              <a:gd name="T18" fmla="*/ 11 w 33"/>
              <a:gd name="T19" fmla="*/ 30 h 39"/>
              <a:gd name="T20" fmla="*/ 0 w 33"/>
              <a:gd name="T21" fmla="*/ 30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1" name="Freeform 536">
            <a:extLst>
              <a:ext uri="{FF2B5EF4-FFF2-40B4-BE49-F238E27FC236}">
                <a16:creationId xmlns:a16="http://schemas.microsoft.com/office/drawing/2014/main" id="{926813AA-0EA8-2C63-5FED-662055829A84}"/>
              </a:ext>
            </a:extLst>
          </p:cNvPr>
          <p:cNvSpPr>
            <a:spLocks/>
          </p:cNvSpPr>
          <p:nvPr/>
        </p:nvSpPr>
        <p:spPr bwMode="auto">
          <a:xfrm>
            <a:off x="6203978" y="2207264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6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6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2" name="Freeform 537">
            <a:extLst>
              <a:ext uri="{FF2B5EF4-FFF2-40B4-BE49-F238E27FC236}">
                <a16:creationId xmlns:a16="http://schemas.microsoft.com/office/drawing/2014/main" id="{EA12EEE4-554F-0D8C-C818-A030BC3AC767}"/>
              </a:ext>
            </a:extLst>
          </p:cNvPr>
          <p:cNvSpPr>
            <a:spLocks/>
          </p:cNvSpPr>
          <p:nvPr/>
        </p:nvSpPr>
        <p:spPr bwMode="auto">
          <a:xfrm>
            <a:off x="6229795" y="2212797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8FFF6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3" name="Freeform 538">
            <a:extLst>
              <a:ext uri="{FF2B5EF4-FFF2-40B4-BE49-F238E27FC236}">
                <a16:creationId xmlns:a16="http://schemas.microsoft.com/office/drawing/2014/main" id="{5876E7CB-03FE-F2C9-9D7F-F942841F2E84}"/>
              </a:ext>
            </a:extLst>
          </p:cNvPr>
          <p:cNvSpPr>
            <a:spLocks/>
          </p:cNvSpPr>
          <p:nvPr/>
        </p:nvSpPr>
        <p:spPr bwMode="auto">
          <a:xfrm>
            <a:off x="6239015" y="2646149"/>
            <a:ext cx="60854" cy="73762"/>
          </a:xfrm>
          <a:custGeom>
            <a:avLst/>
            <a:gdLst>
              <a:gd name="T0" fmla="*/ 0 w 33"/>
              <a:gd name="T1" fmla="*/ 10 h 40"/>
              <a:gd name="T2" fmla="*/ 11 w 33"/>
              <a:gd name="T3" fmla="*/ 10 h 40"/>
              <a:gd name="T4" fmla="*/ 17 w 33"/>
              <a:gd name="T5" fmla="*/ 0 h 40"/>
              <a:gd name="T6" fmla="*/ 22 w 33"/>
              <a:gd name="T7" fmla="*/ 10 h 40"/>
              <a:gd name="T8" fmla="*/ 33 w 33"/>
              <a:gd name="T9" fmla="*/ 10 h 40"/>
              <a:gd name="T10" fmla="*/ 26 w 33"/>
              <a:gd name="T11" fmla="*/ 20 h 40"/>
              <a:gd name="T12" fmla="*/ 33 w 33"/>
              <a:gd name="T13" fmla="*/ 30 h 40"/>
              <a:gd name="T14" fmla="*/ 22 w 33"/>
              <a:gd name="T15" fmla="*/ 30 h 40"/>
              <a:gd name="T16" fmla="*/ 17 w 33"/>
              <a:gd name="T17" fmla="*/ 40 h 40"/>
              <a:gd name="T18" fmla="*/ 11 w 33"/>
              <a:gd name="T19" fmla="*/ 30 h 40"/>
              <a:gd name="T20" fmla="*/ 0 w 33"/>
              <a:gd name="T21" fmla="*/ 30 h 40"/>
              <a:gd name="T22" fmla="*/ 7 w 33"/>
              <a:gd name="T23" fmla="*/ 20 h 40"/>
              <a:gd name="T24" fmla="*/ 0 w 33"/>
              <a:gd name="T25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40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7" y="40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7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4" name="Freeform 539">
            <a:extLst>
              <a:ext uri="{FF2B5EF4-FFF2-40B4-BE49-F238E27FC236}">
                <a16:creationId xmlns:a16="http://schemas.microsoft.com/office/drawing/2014/main" id="{CA62A0D1-5973-6723-E576-5BEABDF5F64F}"/>
              </a:ext>
            </a:extLst>
          </p:cNvPr>
          <p:cNvSpPr>
            <a:spLocks/>
          </p:cNvSpPr>
          <p:nvPr/>
        </p:nvSpPr>
        <p:spPr bwMode="auto">
          <a:xfrm>
            <a:off x="6246391" y="2535506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DFFF1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5" name="Freeform 540">
            <a:extLst>
              <a:ext uri="{FF2B5EF4-FFF2-40B4-BE49-F238E27FC236}">
                <a16:creationId xmlns:a16="http://schemas.microsoft.com/office/drawing/2014/main" id="{F295AF65-EB2C-08CA-D9D4-619786C061D4}"/>
              </a:ext>
            </a:extLst>
          </p:cNvPr>
          <p:cNvSpPr>
            <a:spLocks/>
          </p:cNvSpPr>
          <p:nvPr/>
        </p:nvSpPr>
        <p:spPr bwMode="auto">
          <a:xfrm>
            <a:off x="6377319" y="2257054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6" name="Freeform 541">
            <a:extLst>
              <a:ext uri="{FF2B5EF4-FFF2-40B4-BE49-F238E27FC236}">
                <a16:creationId xmlns:a16="http://schemas.microsoft.com/office/drawing/2014/main" id="{CA68BF79-FE9F-67E8-284B-F1127A3E121E}"/>
              </a:ext>
            </a:extLst>
          </p:cNvPr>
          <p:cNvSpPr>
            <a:spLocks/>
          </p:cNvSpPr>
          <p:nvPr/>
        </p:nvSpPr>
        <p:spPr bwMode="auto">
          <a:xfrm>
            <a:off x="6386539" y="2574232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3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7" name="Freeform 542">
            <a:extLst>
              <a:ext uri="{FF2B5EF4-FFF2-40B4-BE49-F238E27FC236}">
                <a16:creationId xmlns:a16="http://schemas.microsoft.com/office/drawing/2014/main" id="{898501FF-C1E8-DA33-7B6F-1753EDDAA69B}"/>
              </a:ext>
            </a:extLst>
          </p:cNvPr>
          <p:cNvSpPr>
            <a:spLocks/>
          </p:cNvSpPr>
          <p:nvPr/>
        </p:nvSpPr>
        <p:spPr bwMode="auto">
          <a:xfrm>
            <a:off x="6508247" y="2753104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3 w 34"/>
              <a:gd name="T15" fmla="*/ 30 h 39"/>
              <a:gd name="T16" fmla="*/ 17 w 34"/>
              <a:gd name="T17" fmla="*/ 39 h 39"/>
              <a:gd name="T18" fmla="*/ 12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39"/>
                </a:lnTo>
                <a:lnTo>
                  <a:pt x="12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7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8" name="Freeform 543">
            <a:extLst>
              <a:ext uri="{FF2B5EF4-FFF2-40B4-BE49-F238E27FC236}">
                <a16:creationId xmlns:a16="http://schemas.microsoft.com/office/drawing/2014/main" id="{F9CCB1D6-1A66-6CEE-8BA2-D5F1F2A50056}"/>
              </a:ext>
            </a:extLst>
          </p:cNvPr>
          <p:cNvSpPr>
            <a:spLocks/>
          </p:cNvSpPr>
          <p:nvPr/>
        </p:nvSpPr>
        <p:spPr bwMode="auto">
          <a:xfrm>
            <a:off x="6508247" y="2472808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9" name="Freeform 544">
            <a:extLst>
              <a:ext uri="{FF2B5EF4-FFF2-40B4-BE49-F238E27FC236}">
                <a16:creationId xmlns:a16="http://schemas.microsoft.com/office/drawing/2014/main" id="{C6BCD61C-CC06-CDBE-B11E-52F7EA5EEC9E}"/>
              </a:ext>
            </a:extLst>
          </p:cNvPr>
          <p:cNvSpPr>
            <a:spLocks/>
          </p:cNvSpPr>
          <p:nvPr/>
        </p:nvSpPr>
        <p:spPr bwMode="auto">
          <a:xfrm>
            <a:off x="6569101" y="2780766"/>
            <a:ext cx="62698" cy="71919"/>
          </a:xfrm>
          <a:custGeom>
            <a:avLst/>
            <a:gdLst>
              <a:gd name="T0" fmla="*/ 0 w 34"/>
              <a:gd name="T1" fmla="*/ 9 h 39"/>
              <a:gd name="T2" fmla="*/ 12 w 34"/>
              <a:gd name="T3" fmla="*/ 9 h 39"/>
              <a:gd name="T4" fmla="*/ 17 w 34"/>
              <a:gd name="T5" fmla="*/ 0 h 39"/>
              <a:gd name="T6" fmla="*/ 23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2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0" name="Freeform 545">
            <a:extLst>
              <a:ext uri="{FF2B5EF4-FFF2-40B4-BE49-F238E27FC236}">
                <a16:creationId xmlns:a16="http://schemas.microsoft.com/office/drawing/2014/main" id="{B7656638-C3DF-362F-123C-D54CBF7059DD}"/>
              </a:ext>
            </a:extLst>
          </p:cNvPr>
          <p:cNvSpPr>
            <a:spLocks/>
          </p:cNvSpPr>
          <p:nvPr/>
        </p:nvSpPr>
        <p:spPr bwMode="auto">
          <a:xfrm>
            <a:off x="6578321" y="2423019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3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DFFF1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1" name="Freeform 546">
            <a:extLst>
              <a:ext uri="{FF2B5EF4-FFF2-40B4-BE49-F238E27FC236}">
                <a16:creationId xmlns:a16="http://schemas.microsoft.com/office/drawing/2014/main" id="{4FA1FFBC-F311-DDEA-AE06-0980B141EF6D}"/>
              </a:ext>
            </a:extLst>
          </p:cNvPr>
          <p:cNvSpPr>
            <a:spLocks/>
          </p:cNvSpPr>
          <p:nvPr/>
        </p:nvSpPr>
        <p:spPr bwMode="auto">
          <a:xfrm>
            <a:off x="6587542" y="2817647"/>
            <a:ext cx="62698" cy="71919"/>
          </a:xfrm>
          <a:custGeom>
            <a:avLst/>
            <a:gdLst>
              <a:gd name="T0" fmla="*/ 0 w 34"/>
              <a:gd name="T1" fmla="*/ 9 h 39"/>
              <a:gd name="T2" fmla="*/ 11 w 34"/>
              <a:gd name="T3" fmla="*/ 9 h 39"/>
              <a:gd name="T4" fmla="*/ 17 w 34"/>
              <a:gd name="T5" fmla="*/ 0 h 39"/>
              <a:gd name="T6" fmla="*/ 22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2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00E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2" name="Freeform 547">
            <a:extLst>
              <a:ext uri="{FF2B5EF4-FFF2-40B4-BE49-F238E27FC236}">
                <a16:creationId xmlns:a16="http://schemas.microsoft.com/office/drawing/2014/main" id="{A507B791-D2A3-0E11-E43A-ACE35B756BBE}"/>
              </a:ext>
            </a:extLst>
          </p:cNvPr>
          <p:cNvSpPr>
            <a:spLocks/>
          </p:cNvSpPr>
          <p:nvPr/>
        </p:nvSpPr>
        <p:spPr bwMode="auto">
          <a:xfrm>
            <a:off x="6648395" y="2397202"/>
            <a:ext cx="62698" cy="73762"/>
          </a:xfrm>
          <a:custGeom>
            <a:avLst/>
            <a:gdLst>
              <a:gd name="T0" fmla="*/ 0 w 34"/>
              <a:gd name="T1" fmla="*/ 10 h 40"/>
              <a:gd name="T2" fmla="*/ 11 w 34"/>
              <a:gd name="T3" fmla="*/ 10 h 40"/>
              <a:gd name="T4" fmla="*/ 17 w 34"/>
              <a:gd name="T5" fmla="*/ 0 h 40"/>
              <a:gd name="T6" fmla="*/ 22 w 34"/>
              <a:gd name="T7" fmla="*/ 10 h 40"/>
              <a:gd name="T8" fmla="*/ 34 w 34"/>
              <a:gd name="T9" fmla="*/ 10 h 40"/>
              <a:gd name="T10" fmla="*/ 27 w 34"/>
              <a:gd name="T11" fmla="*/ 20 h 40"/>
              <a:gd name="T12" fmla="*/ 34 w 34"/>
              <a:gd name="T13" fmla="*/ 30 h 40"/>
              <a:gd name="T14" fmla="*/ 22 w 34"/>
              <a:gd name="T15" fmla="*/ 30 h 40"/>
              <a:gd name="T16" fmla="*/ 17 w 34"/>
              <a:gd name="T17" fmla="*/ 40 h 40"/>
              <a:gd name="T18" fmla="*/ 11 w 34"/>
              <a:gd name="T19" fmla="*/ 30 h 40"/>
              <a:gd name="T20" fmla="*/ 0 w 34"/>
              <a:gd name="T21" fmla="*/ 30 h 40"/>
              <a:gd name="T22" fmla="*/ 7 w 34"/>
              <a:gd name="T23" fmla="*/ 20 h 40"/>
              <a:gd name="T24" fmla="*/ 0 w 34"/>
              <a:gd name="T25" fmla="*/ 1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40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2" y="30"/>
                </a:lnTo>
                <a:lnTo>
                  <a:pt x="17" y="40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EFFF0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3" name="Freeform 548">
            <a:extLst>
              <a:ext uri="{FF2B5EF4-FFF2-40B4-BE49-F238E27FC236}">
                <a16:creationId xmlns:a16="http://schemas.microsoft.com/office/drawing/2014/main" id="{2ACCA1F9-EDE2-D321-3E6E-15F97AFAD7C5}"/>
              </a:ext>
            </a:extLst>
          </p:cNvPr>
          <p:cNvSpPr>
            <a:spLocks/>
          </p:cNvSpPr>
          <p:nvPr/>
        </p:nvSpPr>
        <p:spPr bwMode="auto">
          <a:xfrm>
            <a:off x="6657616" y="2544727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30 h 39"/>
              <a:gd name="T14" fmla="*/ 22 w 33"/>
              <a:gd name="T15" fmla="*/ 30 h 39"/>
              <a:gd name="T16" fmla="*/ 17 w 33"/>
              <a:gd name="T17" fmla="*/ 39 h 39"/>
              <a:gd name="T18" fmla="*/ 11 w 33"/>
              <a:gd name="T19" fmla="*/ 30 h 39"/>
              <a:gd name="T20" fmla="*/ 0 w 33"/>
              <a:gd name="T21" fmla="*/ 30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4FFF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4" name="Freeform 549">
            <a:extLst>
              <a:ext uri="{FF2B5EF4-FFF2-40B4-BE49-F238E27FC236}">
                <a16:creationId xmlns:a16="http://schemas.microsoft.com/office/drawing/2014/main" id="{B1021C7C-8165-AD50-CD5C-299E007E9A43}"/>
              </a:ext>
            </a:extLst>
          </p:cNvPr>
          <p:cNvSpPr>
            <a:spLocks/>
          </p:cNvSpPr>
          <p:nvPr/>
        </p:nvSpPr>
        <p:spPr bwMode="auto">
          <a:xfrm>
            <a:off x="6692652" y="2441460"/>
            <a:ext cx="60854" cy="70074"/>
          </a:xfrm>
          <a:custGeom>
            <a:avLst/>
            <a:gdLst>
              <a:gd name="T0" fmla="*/ 0 w 33"/>
              <a:gd name="T1" fmla="*/ 9 h 38"/>
              <a:gd name="T2" fmla="*/ 11 w 33"/>
              <a:gd name="T3" fmla="*/ 9 h 38"/>
              <a:gd name="T4" fmla="*/ 17 w 33"/>
              <a:gd name="T5" fmla="*/ 0 h 38"/>
              <a:gd name="T6" fmla="*/ 22 w 33"/>
              <a:gd name="T7" fmla="*/ 9 h 38"/>
              <a:gd name="T8" fmla="*/ 33 w 33"/>
              <a:gd name="T9" fmla="*/ 9 h 38"/>
              <a:gd name="T10" fmla="*/ 26 w 33"/>
              <a:gd name="T11" fmla="*/ 19 h 38"/>
              <a:gd name="T12" fmla="*/ 33 w 33"/>
              <a:gd name="T13" fmla="*/ 29 h 38"/>
              <a:gd name="T14" fmla="*/ 22 w 33"/>
              <a:gd name="T15" fmla="*/ 29 h 38"/>
              <a:gd name="T16" fmla="*/ 17 w 33"/>
              <a:gd name="T17" fmla="*/ 38 h 38"/>
              <a:gd name="T18" fmla="*/ 11 w 33"/>
              <a:gd name="T19" fmla="*/ 29 h 38"/>
              <a:gd name="T20" fmla="*/ 0 w 33"/>
              <a:gd name="T21" fmla="*/ 29 h 38"/>
              <a:gd name="T22" fmla="*/ 7 w 33"/>
              <a:gd name="T23" fmla="*/ 19 h 38"/>
              <a:gd name="T24" fmla="*/ 0 w 33"/>
              <a:gd name="T25" fmla="*/ 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8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2" y="9"/>
                </a:lnTo>
                <a:lnTo>
                  <a:pt x="33" y="9"/>
                </a:lnTo>
                <a:lnTo>
                  <a:pt x="26" y="19"/>
                </a:lnTo>
                <a:lnTo>
                  <a:pt x="33" y="29"/>
                </a:lnTo>
                <a:lnTo>
                  <a:pt x="22" y="29"/>
                </a:lnTo>
                <a:lnTo>
                  <a:pt x="17" y="38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EFFF0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5" name="Freeform 550">
            <a:extLst>
              <a:ext uri="{FF2B5EF4-FFF2-40B4-BE49-F238E27FC236}">
                <a16:creationId xmlns:a16="http://schemas.microsoft.com/office/drawing/2014/main" id="{288FE9C7-8E34-C5AD-F8C6-BB305617FFF4}"/>
              </a:ext>
            </a:extLst>
          </p:cNvPr>
          <p:cNvSpPr>
            <a:spLocks/>
          </p:cNvSpPr>
          <p:nvPr/>
        </p:nvSpPr>
        <p:spPr bwMode="auto">
          <a:xfrm>
            <a:off x="6779324" y="2528130"/>
            <a:ext cx="62698" cy="71919"/>
          </a:xfrm>
          <a:custGeom>
            <a:avLst/>
            <a:gdLst>
              <a:gd name="T0" fmla="*/ 0 w 34"/>
              <a:gd name="T1" fmla="*/ 9 h 39"/>
              <a:gd name="T2" fmla="*/ 11 w 34"/>
              <a:gd name="T3" fmla="*/ 9 h 39"/>
              <a:gd name="T4" fmla="*/ 17 w 34"/>
              <a:gd name="T5" fmla="*/ 0 h 39"/>
              <a:gd name="T6" fmla="*/ 22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2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6" name="Freeform 551">
            <a:extLst>
              <a:ext uri="{FF2B5EF4-FFF2-40B4-BE49-F238E27FC236}">
                <a16:creationId xmlns:a16="http://schemas.microsoft.com/office/drawing/2014/main" id="{14A7B415-8156-F08B-BB65-FC7EF222F69C}"/>
              </a:ext>
            </a:extLst>
          </p:cNvPr>
          <p:cNvSpPr>
            <a:spLocks/>
          </p:cNvSpPr>
          <p:nvPr/>
        </p:nvSpPr>
        <p:spPr bwMode="auto">
          <a:xfrm>
            <a:off x="6805140" y="2544727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30 h 39"/>
              <a:gd name="T14" fmla="*/ 23 w 34"/>
              <a:gd name="T15" fmla="*/ 30 h 39"/>
              <a:gd name="T16" fmla="*/ 17 w 34"/>
              <a:gd name="T17" fmla="*/ 39 h 39"/>
              <a:gd name="T18" fmla="*/ 11 w 34"/>
              <a:gd name="T19" fmla="*/ 30 h 39"/>
              <a:gd name="T20" fmla="*/ 0 w 34"/>
              <a:gd name="T21" fmla="*/ 30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30"/>
                </a:lnTo>
                <a:lnTo>
                  <a:pt x="23" y="30"/>
                </a:lnTo>
                <a:lnTo>
                  <a:pt x="17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7" name="Freeform 552">
            <a:extLst>
              <a:ext uri="{FF2B5EF4-FFF2-40B4-BE49-F238E27FC236}">
                <a16:creationId xmlns:a16="http://schemas.microsoft.com/office/drawing/2014/main" id="{8D4D82B5-9C6E-C22A-14E0-DA4DCC4A11F1}"/>
              </a:ext>
            </a:extLst>
          </p:cNvPr>
          <p:cNvSpPr>
            <a:spLocks/>
          </p:cNvSpPr>
          <p:nvPr/>
        </p:nvSpPr>
        <p:spPr bwMode="auto">
          <a:xfrm>
            <a:off x="6989546" y="2747573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6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30 h 39"/>
              <a:gd name="T14" fmla="*/ 22 w 33"/>
              <a:gd name="T15" fmla="*/ 30 h 39"/>
              <a:gd name="T16" fmla="*/ 16 w 33"/>
              <a:gd name="T17" fmla="*/ 39 h 39"/>
              <a:gd name="T18" fmla="*/ 11 w 33"/>
              <a:gd name="T19" fmla="*/ 30 h 39"/>
              <a:gd name="T20" fmla="*/ 0 w 33"/>
              <a:gd name="T21" fmla="*/ 30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6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30"/>
                </a:lnTo>
                <a:lnTo>
                  <a:pt x="22" y="30"/>
                </a:lnTo>
                <a:lnTo>
                  <a:pt x="16" y="39"/>
                </a:lnTo>
                <a:lnTo>
                  <a:pt x="11" y="30"/>
                </a:lnTo>
                <a:lnTo>
                  <a:pt x="0" y="30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6FFF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8" name="Freeform 553">
            <a:extLst>
              <a:ext uri="{FF2B5EF4-FFF2-40B4-BE49-F238E27FC236}">
                <a16:creationId xmlns:a16="http://schemas.microsoft.com/office/drawing/2014/main" id="{414907D7-6280-1BD7-A21E-71BE8BA48D21}"/>
              </a:ext>
            </a:extLst>
          </p:cNvPr>
          <p:cNvSpPr>
            <a:spLocks/>
          </p:cNvSpPr>
          <p:nvPr/>
        </p:nvSpPr>
        <p:spPr bwMode="auto">
          <a:xfrm>
            <a:off x="6996922" y="2959639"/>
            <a:ext cx="62698" cy="71919"/>
          </a:xfrm>
          <a:custGeom>
            <a:avLst/>
            <a:gdLst>
              <a:gd name="T0" fmla="*/ 0 w 34"/>
              <a:gd name="T1" fmla="*/ 10 h 39"/>
              <a:gd name="T2" fmla="*/ 12 w 34"/>
              <a:gd name="T3" fmla="*/ 10 h 39"/>
              <a:gd name="T4" fmla="*/ 17 w 34"/>
              <a:gd name="T5" fmla="*/ 0 h 39"/>
              <a:gd name="T6" fmla="*/ 23 w 34"/>
              <a:gd name="T7" fmla="*/ 10 h 39"/>
              <a:gd name="T8" fmla="*/ 34 w 34"/>
              <a:gd name="T9" fmla="*/ 10 h 39"/>
              <a:gd name="T10" fmla="*/ 27 w 34"/>
              <a:gd name="T11" fmla="*/ 20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2 w 34"/>
              <a:gd name="T19" fmla="*/ 29 h 39"/>
              <a:gd name="T20" fmla="*/ 0 w 34"/>
              <a:gd name="T21" fmla="*/ 29 h 39"/>
              <a:gd name="T22" fmla="*/ 7 w 34"/>
              <a:gd name="T23" fmla="*/ 20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2" y="10"/>
                </a:lnTo>
                <a:lnTo>
                  <a:pt x="17" y="0"/>
                </a:lnTo>
                <a:lnTo>
                  <a:pt x="23" y="10"/>
                </a:lnTo>
                <a:lnTo>
                  <a:pt x="34" y="10"/>
                </a:lnTo>
                <a:lnTo>
                  <a:pt x="27" y="20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2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9" name="Freeform 554">
            <a:extLst>
              <a:ext uri="{FF2B5EF4-FFF2-40B4-BE49-F238E27FC236}">
                <a16:creationId xmlns:a16="http://schemas.microsoft.com/office/drawing/2014/main" id="{0973285B-06CE-1809-06DC-06B25F697E07}"/>
              </a:ext>
            </a:extLst>
          </p:cNvPr>
          <p:cNvSpPr>
            <a:spLocks/>
          </p:cNvSpPr>
          <p:nvPr/>
        </p:nvSpPr>
        <p:spPr bwMode="auto">
          <a:xfrm>
            <a:off x="7066997" y="2539194"/>
            <a:ext cx="62698" cy="71919"/>
          </a:xfrm>
          <a:custGeom>
            <a:avLst/>
            <a:gdLst>
              <a:gd name="T0" fmla="*/ 0 w 34"/>
              <a:gd name="T1" fmla="*/ 9 h 39"/>
              <a:gd name="T2" fmla="*/ 11 w 34"/>
              <a:gd name="T3" fmla="*/ 9 h 39"/>
              <a:gd name="T4" fmla="*/ 17 w 34"/>
              <a:gd name="T5" fmla="*/ 0 h 39"/>
              <a:gd name="T6" fmla="*/ 23 w 34"/>
              <a:gd name="T7" fmla="*/ 9 h 39"/>
              <a:gd name="T8" fmla="*/ 34 w 34"/>
              <a:gd name="T9" fmla="*/ 9 h 39"/>
              <a:gd name="T10" fmla="*/ 27 w 34"/>
              <a:gd name="T11" fmla="*/ 19 h 39"/>
              <a:gd name="T12" fmla="*/ 34 w 34"/>
              <a:gd name="T13" fmla="*/ 29 h 39"/>
              <a:gd name="T14" fmla="*/ 23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9"/>
                </a:moveTo>
                <a:lnTo>
                  <a:pt x="11" y="9"/>
                </a:lnTo>
                <a:lnTo>
                  <a:pt x="17" y="0"/>
                </a:lnTo>
                <a:lnTo>
                  <a:pt x="23" y="9"/>
                </a:lnTo>
                <a:lnTo>
                  <a:pt x="34" y="9"/>
                </a:lnTo>
                <a:lnTo>
                  <a:pt x="27" y="19"/>
                </a:lnTo>
                <a:lnTo>
                  <a:pt x="34" y="29"/>
                </a:lnTo>
                <a:lnTo>
                  <a:pt x="23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9"/>
                </a:lnTo>
                <a:close/>
              </a:path>
            </a:pathLst>
          </a:custGeom>
          <a:solidFill>
            <a:srgbClr val="CFFF2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0" name="Freeform 555">
            <a:extLst>
              <a:ext uri="{FF2B5EF4-FFF2-40B4-BE49-F238E27FC236}">
                <a16:creationId xmlns:a16="http://schemas.microsoft.com/office/drawing/2014/main" id="{3E991703-C64B-FB10-A504-712B2C14EACE}"/>
              </a:ext>
            </a:extLst>
          </p:cNvPr>
          <p:cNvSpPr>
            <a:spLocks/>
          </p:cNvSpPr>
          <p:nvPr/>
        </p:nvSpPr>
        <p:spPr bwMode="auto">
          <a:xfrm>
            <a:off x="7102033" y="2786297"/>
            <a:ext cx="62698" cy="71919"/>
          </a:xfrm>
          <a:custGeom>
            <a:avLst/>
            <a:gdLst>
              <a:gd name="T0" fmla="*/ 0 w 34"/>
              <a:gd name="T1" fmla="*/ 10 h 39"/>
              <a:gd name="T2" fmla="*/ 11 w 34"/>
              <a:gd name="T3" fmla="*/ 10 h 39"/>
              <a:gd name="T4" fmla="*/ 17 w 34"/>
              <a:gd name="T5" fmla="*/ 0 h 39"/>
              <a:gd name="T6" fmla="*/ 22 w 34"/>
              <a:gd name="T7" fmla="*/ 10 h 39"/>
              <a:gd name="T8" fmla="*/ 34 w 34"/>
              <a:gd name="T9" fmla="*/ 10 h 39"/>
              <a:gd name="T10" fmla="*/ 27 w 34"/>
              <a:gd name="T11" fmla="*/ 19 h 39"/>
              <a:gd name="T12" fmla="*/ 34 w 34"/>
              <a:gd name="T13" fmla="*/ 29 h 39"/>
              <a:gd name="T14" fmla="*/ 22 w 34"/>
              <a:gd name="T15" fmla="*/ 29 h 39"/>
              <a:gd name="T16" fmla="*/ 17 w 34"/>
              <a:gd name="T17" fmla="*/ 39 h 39"/>
              <a:gd name="T18" fmla="*/ 11 w 34"/>
              <a:gd name="T19" fmla="*/ 29 h 39"/>
              <a:gd name="T20" fmla="*/ 0 w 34"/>
              <a:gd name="T21" fmla="*/ 29 h 39"/>
              <a:gd name="T22" fmla="*/ 7 w 34"/>
              <a:gd name="T23" fmla="*/ 19 h 39"/>
              <a:gd name="T24" fmla="*/ 0 w 34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4" y="10"/>
                </a:lnTo>
                <a:lnTo>
                  <a:pt x="27" y="19"/>
                </a:lnTo>
                <a:lnTo>
                  <a:pt x="34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19"/>
                </a:lnTo>
                <a:lnTo>
                  <a:pt x="0" y="10"/>
                </a:lnTo>
                <a:close/>
              </a:path>
            </a:pathLst>
          </a:custGeom>
          <a:solidFill>
            <a:srgbClr val="00C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1" name="Freeform 556">
            <a:extLst>
              <a:ext uri="{FF2B5EF4-FFF2-40B4-BE49-F238E27FC236}">
                <a16:creationId xmlns:a16="http://schemas.microsoft.com/office/drawing/2014/main" id="{C3C7C943-2CB2-38A4-4CDC-CFC38FD76DD6}"/>
              </a:ext>
            </a:extLst>
          </p:cNvPr>
          <p:cNvSpPr>
            <a:spLocks/>
          </p:cNvSpPr>
          <p:nvPr/>
        </p:nvSpPr>
        <p:spPr bwMode="auto">
          <a:xfrm>
            <a:off x="7852565" y="3177237"/>
            <a:ext cx="60854" cy="71919"/>
          </a:xfrm>
          <a:custGeom>
            <a:avLst/>
            <a:gdLst>
              <a:gd name="T0" fmla="*/ 0 w 33"/>
              <a:gd name="T1" fmla="*/ 10 h 39"/>
              <a:gd name="T2" fmla="*/ 11 w 33"/>
              <a:gd name="T3" fmla="*/ 10 h 39"/>
              <a:gd name="T4" fmla="*/ 17 w 33"/>
              <a:gd name="T5" fmla="*/ 0 h 39"/>
              <a:gd name="T6" fmla="*/ 22 w 33"/>
              <a:gd name="T7" fmla="*/ 10 h 39"/>
              <a:gd name="T8" fmla="*/ 33 w 33"/>
              <a:gd name="T9" fmla="*/ 10 h 39"/>
              <a:gd name="T10" fmla="*/ 26 w 33"/>
              <a:gd name="T11" fmla="*/ 20 h 39"/>
              <a:gd name="T12" fmla="*/ 33 w 33"/>
              <a:gd name="T13" fmla="*/ 29 h 39"/>
              <a:gd name="T14" fmla="*/ 22 w 33"/>
              <a:gd name="T15" fmla="*/ 29 h 39"/>
              <a:gd name="T16" fmla="*/ 17 w 33"/>
              <a:gd name="T17" fmla="*/ 39 h 39"/>
              <a:gd name="T18" fmla="*/ 11 w 33"/>
              <a:gd name="T19" fmla="*/ 29 h 39"/>
              <a:gd name="T20" fmla="*/ 0 w 33"/>
              <a:gd name="T21" fmla="*/ 29 h 39"/>
              <a:gd name="T22" fmla="*/ 7 w 33"/>
              <a:gd name="T23" fmla="*/ 20 h 39"/>
              <a:gd name="T24" fmla="*/ 0 w 33"/>
              <a:gd name="T25" fmla="*/ 1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9">
                <a:moveTo>
                  <a:pt x="0" y="10"/>
                </a:moveTo>
                <a:lnTo>
                  <a:pt x="11" y="10"/>
                </a:lnTo>
                <a:lnTo>
                  <a:pt x="17" y="0"/>
                </a:lnTo>
                <a:lnTo>
                  <a:pt x="22" y="10"/>
                </a:lnTo>
                <a:lnTo>
                  <a:pt x="33" y="10"/>
                </a:lnTo>
                <a:lnTo>
                  <a:pt x="26" y="20"/>
                </a:lnTo>
                <a:lnTo>
                  <a:pt x="33" y="29"/>
                </a:lnTo>
                <a:lnTo>
                  <a:pt x="22" y="29"/>
                </a:lnTo>
                <a:lnTo>
                  <a:pt x="17" y="39"/>
                </a:lnTo>
                <a:lnTo>
                  <a:pt x="11" y="29"/>
                </a:lnTo>
                <a:lnTo>
                  <a:pt x="0" y="29"/>
                </a:lnTo>
                <a:lnTo>
                  <a:pt x="7" y="20"/>
                </a:lnTo>
                <a:lnTo>
                  <a:pt x="0" y="1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2" name="Freeform 557">
            <a:extLst>
              <a:ext uri="{FF2B5EF4-FFF2-40B4-BE49-F238E27FC236}">
                <a16:creationId xmlns:a16="http://schemas.microsoft.com/office/drawing/2014/main" id="{66833527-2186-96E1-5912-F70FCE27FA89}"/>
              </a:ext>
            </a:extLst>
          </p:cNvPr>
          <p:cNvSpPr>
            <a:spLocks/>
          </p:cNvSpPr>
          <p:nvPr/>
        </p:nvSpPr>
        <p:spPr bwMode="auto">
          <a:xfrm>
            <a:off x="6167097" y="2214640"/>
            <a:ext cx="71919" cy="94047"/>
          </a:xfrm>
          <a:custGeom>
            <a:avLst/>
            <a:gdLst>
              <a:gd name="T0" fmla="*/ 0 w 39"/>
              <a:gd name="T1" fmla="*/ 26 h 51"/>
              <a:gd name="T2" fmla="*/ 19 w 39"/>
              <a:gd name="T3" fmla="*/ 51 h 51"/>
              <a:gd name="T4" fmla="*/ 39 w 39"/>
              <a:gd name="T5" fmla="*/ 26 h 51"/>
              <a:gd name="T6" fmla="*/ 19 w 39"/>
              <a:gd name="T7" fmla="*/ 0 h 51"/>
              <a:gd name="T8" fmla="*/ 0 w 39"/>
              <a:gd name="T9" fmla="*/ 2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1">
                <a:moveTo>
                  <a:pt x="0" y="26"/>
                </a:moveTo>
                <a:lnTo>
                  <a:pt x="19" y="51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C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3" name="Freeform 558">
            <a:extLst>
              <a:ext uri="{FF2B5EF4-FFF2-40B4-BE49-F238E27FC236}">
                <a16:creationId xmlns:a16="http://schemas.microsoft.com/office/drawing/2014/main" id="{674D0BDD-E1FF-6AD4-89C5-D20B7B0F2693}"/>
              </a:ext>
            </a:extLst>
          </p:cNvPr>
          <p:cNvSpPr>
            <a:spLocks/>
          </p:cNvSpPr>
          <p:nvPr/>
        </p:nvSpPr>
        <p:spPr bwMode="auto">
          <a:xfrm>
            <a:off x="6202133" y="2268118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2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4" name="Freeform 559">
            <a:extLst>
              <a:ext uri="{FF2B5EF4-FFF2-40B4-BE49-F238E27FC236}">
                <a16:creationId xmlns:a16="http://schemas.microsoft.com/office/drawing/2014/main" id="{7F6EF8AC-162D-638B-0F9D-170C03DCE4EF}"/>
              </a:ext>
            </a:extLst>
          </p:cNvPr>
          <p:cNvSpPr>
            <a:spLocks/>
          </p:cNvSpPr>
          <p:nvPr/>
        </p:nvSpPr>
        <p:spPr bwMode="auto">
          <a:xfrm>
            <a:off x="6255612" y="2249678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2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5" name="Freeform 560">
            <a:extLst>
              <a:ext uri="{FF2B5EF4-FFF2-40B4-BE49-F238E27FC236}">
                <a16:creationId xmlns:a16="http://schemas.microsoft.com/office/drawing/2014/main" id="{06D50690-98FB-5509-571D-11248AB7E7A8}"/>
              </a:ext>
            </a:extLst>
          </p:cNvPr>
          <p:cNvSpPr>
            <a:spLocks/>
          </p:cNvSpPr>
          <p:nvPr/>
        </p:nvSpPr>
        <p:spPr bwMode="auto">
          <a:xfrm>
            <a:off x="6296181" y="2323440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E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6" name="Freeform 561">
            <a:extLst>
              <a:ext uri="{FF2B5EF4-FFF2-40B4-BE49-F238E27FC236}">
                <a16:creationId xmlns:a16="http://schemas.microsoft.com/office/drawing/2014/main" id="{C46DA261-08F3-AD3D-324F-98A818D3F6BD}"/>
              </a:ext>
            </a:extLst>
          </p:cNvPr>
          <p:cNvSpPr>
            <a:spLocks/>
          </p:cNvSpPr>
          <p:nvPr/>
        </p:nvSpPr>
        <p:spPr bwMode="auto">
          <a:xfrm>
            <a:off x="6362567" y="2308687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" name="Freeform 562">
            <a:extLst>
              <a:ext uri="{FF2B5EF4-FFF2-40B4-BE49-F238E27FC236}">
                <a16:creationId xmlns:a16="http://schemas.microsoft.com/office/drawing/2014/main" id="{AB9BB8A7-2AE9-F8FA-56BF-FCC1C7F7A23D}"/>
              </a:ext>
            </a:extLst>
          </p:cNvPr>
          <p:cNvSpPr>
            <a:spLocks/>
          </p:cNvSpPr>
          <p:nvPr/>
        </p:nvSpPr>
        <p:spPr bwMode="auto">
          <a:xfrm>
            <a:off x="6414201" y="2413798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8" name="Freeform 563">
            <a:extLst>
              <a:ext uri="{FF2B5EF4-FFF2-40B4-BE49-F238E27FC236}">
                <a16:creationId xmlns:a16="http://schemas.microsoft.com/office/drawing/2014/main" id="{A2D42E4C-58FE-B68D-6BD2-202017F6238C}"/>
              </a:ext>
            </a:extLst>
          </p:cNvPr>
          <p:cNvSpPr>
            <a:spLocks/>
          </p:cNvSpPr>
          <p:nvPr/>
        </p:nvSpPr>
        <p:spPr bwMode="auto">
          <a:xfrm>
            <a:off x="6438173" y="2292090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EFFF0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9" name="Freeform 564">
            <a:extLst>
              <a:ext uri="{FF2B5EF4-FFF2-40B4-BE49-F238E27FC236}">
                <a16:creationId xmlns:a16="http://schemas.microsoft.com/office/drawing/2014/main" id="{9699C61E-E7B6-0E28-3A0D-8C0026E9BE75}"/>
              </a:ext>
            </a:extLst>
          </p:cNvPr>
          <p:cNvSpPr>
            <a:spLocks/>
          </p:cNvSpPr>
          <p:nvPr/>
        </p:nvSpPr>
        <p:spPr bwMode="auto">
          <a:xfrm>
            <a:off x="6524844" y="2281026"/>
            <a:ext cx="71919" cy="95891"/>
          </a:xfrm>
          <a:custGeom>
            <a:avLst/>
            <a:gdLst>
              <a:gd name="T0" fmla="*/ 0 w 39"/>
              <a:gd name="T1" fmla="*/ 25 h 52"/>
              <a:gd name="T2" fmla="*/ 20 w 39"/>
              <a:gd name="T3" fmla="*/ 52 h 52"/>
              <a:gd name="T4" fmla="*/ 39 w 39"/>
              <a:gd name="T5" fmla="*/ 25 h 52"/>
              <a:gd name="T6" fmla="*/ 20 w 39"/>
              <a:gd name="T7" fmla="*/ 0 h 52"/>
              <a:gd name="T8" fmla="*/ 0 w 39"/>
              <a:gd name="T9" fmla="*/ 2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5"/>
                </a:moveTo>
                <a:lnTo>
                  <a:pt x="20" y="52"/>
                </a:lnTo>
                <a:lnTo>
                  <a:pt x="39" y="25"/>
                </a:lnTo>
                <a:lnTo>
                  <a:pt x="20" y="0"/>
                </a:lnTo>
                <a:lnTo>
                  <a:pt x="0" y="25"/>
                </a:lnTo>
                <a:close/>
              </a:path>
            </a:pathLst>
          </a:custGeom>
          <a:solidFill>
            <a:srgbClr val="C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0" name="Freeform 565">
            <a:extLst>
              <a:ext uri="{FF2B5EF4-FFF2-40B4-BE49-F238E27FC236}">
                <a16:creationId xmlns:a16="http://schemas.microsoft.com/office/drawing/2014/main" id="{69EAD468-14BE-7768-D0DD-1599F47F7AC7}"/>
              </a:ext>
            </a:extLst>
          </p:cNvPr>
          <p:cNvSpPr>
            <a:spLocks/>
          </p:cNvSpPr>
          <p:nvPr/>
        </p:nvSpPr>
        <p:spPr bwMode="auto">
          <a:xfrm>
            <a:off x="6781167" y="2428551"/>
            <a:ext cx="70074" cy="95891"/>
          </a:xfrm>
          <a:custGeom>
            <a:avLst/>
            <a:gdLst>
              <a:gd name="T0" fmla="*/ 0 w 38"/>
              <a:gd name="T1" fmla="*/ 26 h 52"/>
              <a:gd name="T2" fmla="*/ 19 w 38"/>
              <a:gd name="T3" fmla="*/ 52 h 52"/>
              <a:gd name="T4" fmla="*/ 38 w 38"/>
              <a:gd name="T5" fmla="*/ 26 h 52"/>
              <a:gd name="T6" fmla="*/ 19 w 38"/>
              <a:gd name="T7" fmla="*/ 0 h 52"/>
              <a:gd name="T8" fmla="*/ 0 w 38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52">
                <a:moveTo>
                  <a:pt x="0" y="26"/>
                </a:moveTo>
                <a:lnTo>
                  <a:pt x="19" y="52"/>
                </a:lnTo>
                <a:lnTo>
                  <a:pt x="38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5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1" name="Freeform 566">
            <a:extLst>
              <a:ext uri="{FF2B5EF4-FFF2-40B4-BE49-F238E27FC236}">
                <a16:creationId xmlns:a16="http://schemas.microsoft.com/office/drawing/2014/main" id="{37513B8F-D5C0-7918-988F-704E3F08A88A}"/>
              </a:ext>
            </a:extLst>
          </p:cNvPr>
          <p:cNvSpPr>
            <a:spLocks/>
          </p:cNvSpPr>
          <p:nvPr/>
        </p:nvSpPr>
        <p:spPr bwMode="auto">
          <a:xfrm>
            <a:off x="6808829" y="2386138"/>
            <a:ext cx="71919" cy="94047"/>
          </a:xfrm>
          <a:custGeom>
            <a:avLst/>
            <a:gdLst>
              <a:gd name="T0" fmla="*/ 0 w 39"/>
              <a:gd name="T1" fmla="*/ 25 h 51"/>
              <a:gd name="T2" fmla="*/ 20 w 39"/>
              <a:gd name="T3" fmla="*/ 51 h 51"/>
              <a:gd name="T4" fmla="*/ 39 w 39"/>
              <a:gd name="T5" fmla="*/ 25 h 51"/>
              <a:gd name="T6" fmla="*/ 20 w 39"/>
              <a:gd name="T7" fmla="*/ 0 h 51"/>
              <a:gd name="T8" fmla="*/ 0 w 39"/>
              <a:gd name="T9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1">
                <a:moveTo>
                  <a:pt x="0" y="25"/>
                </a:moveTo>
                <a:lnTo>
                  <a:pt x="20" y="51"/>
                </a:lnTo>
                <a:lnTo>
                  <a:pt x="39" y="25"/>
                </a:lnTo>
                <a:lnTo>
                  <a:pt x="20" y="0"/>
                </a:lnTo>
                <a:lnTo>
                  <a:pt x="0" y="25"/>
                </a:lnTo>
                <a:close/>
              </a:path>
            </a:pathLst>
          </a:custGeom>
          <a:solidFill>
            <a:srgbClr val="FF4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2" name="Freeform 567">
            <a:extLst>
              <a:ext uri="{FF2B5EF4-FFF2-40B4-BE49-F238E27FC236}">
                <a16:creationId xmlns:a16="http://schemas.microsoft.com/office/drawing/2014/main" id="{F9FCF616-21B1-FBFD-28B6-26397E381F51}"/>
              </a:ext>
            </a:extLst>
          </p:cNvPr>
          <p:cNvSpPr>
            <a:spLocks/>
          </p:cNvSpPr>
          <p:nvPr/>
        </p:nvSpPr>
        <p:spPr bwMode="auto">
          <a:xfrm>
            <a:off x="6832801" y="2518910"/>
            <a:ext cx="71919" cy="95891"/>
          </a:xfrm>
          <a:custGeom>
            <a:avLst/>
            <a:gdLst>
              <a:gd name="T0" fmla="*/ 0 w 39"/>
              <a:gd name="T1" fmla="*/ 27 h 52"/>
              <a:gd name="T2" fmla="*/ 20 w 39"/>
              <a:gd name="T3" fmla="*/ 52 h 52"/>
              <a:gd name="T4" fmla="*/ 39 w 39"/>
              <a:gd name="T5" fmla="*/ 27 h 52"/>
              <a:gd name="T6" fmla="*/ 20 w 39"/>
              <a:gd name="T7" fmla="*/ 0 h 52"/>
              <a:gd name="T8" fmla="*/ 0 w 39"/>
              <a:gd name="T9" fmla="*/ 2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7"/>
                </a:moveTo>
                <a:lnTo>
                  <a:pt x="20" y="52"/>
                </a:lnTo>
                <a:lnTo>
                  <a:pt x="39" y="27"/>
                </a:lnTo>
                <a:lnTo>
                  <a:pt x="20" y="0"/>
                </a:lnTo>
                <a:lnTo>
                  <a:pt x="0" y="27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3" name="Freeform 568">
            <a:extLst>
              <a:ext uri="{FF2B5EF4-FFF2-40B4-BE49-F238E27FC236}">
                <a16:creationId xmlns:a16="http://schemas.microsoft.com/office/drawing/2014/main" id="{97D2CAF6-BD7C-418F-8D30-F492AA3715D0}"/>
              </a:ext>
            </a:extLst>
          </p:cNvPr>
          <p:cNvSpPr>
            <a:spLocks/>
          </p:cNvSpPr>
          <p:nvPr/>
        </p:nvSpPr>
        <p:spPr bwMode="auto">
          <a:xfrm>
            <a:off x="6873370" y="2743885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2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4" name="Freeform 569">
            <a:extLst>
              <a:ext uri="{FF2B5EF4-FFF2-40B4-BE49-F238E27FC236}">
                <a16:creationId xmlns:a16="http://schemas.microsoft.com/office/drawing/2014/main" id="{12417104-7FA8-D458-EA67-5B16E7F7A20C}"/>
              </a:ext>
            </a:extLst>
          </p:cNvPr>
          <p:cNvSpPr>
            <a:spLocks/>
          </p:cNvSpPr>
          <p:nvPr/>
        </p:nvSpPr>
        <p:spPr bwMode="auto">
          <a:xfrm>
            <a:off x="6934224" y="2408266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4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5" name="Freeform 570">
            <a:extLst>
              <a:ext uri="{FF2B5EF4-FFF2-40B4-BE49-F238E27FC236}">
                <a16:creationId xmlns:a16="http://schemas.microsoft.com/office/drawing/2014/main" id="{E106352D-79A7-D1C5-8319-2B468528D707}"/>
              </a:ext>
            </a:extLst>
          </p:cNvPr>
          <p:cNvSpPr>
            <a:spLocks/>
          </p:cNvSpPr>
          <p:nvPr/>
        </p:nvSpPr>
        <p:spPr bwMode="auto">
          <a:xfrm>
            <a:off x="7113097" y="2480184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6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6" name="Freeform 571">
            <a:extLst>
              <a:ext uri="{FF2B5EF4-FFF2-40B4-BE49-F238E27FC236}">
                <a16:creationId xmlns:a16="http://schemas.microsoft.com/office/drawing/2014/main" id="{6158DC2E-D7A1-5BD2-FD78-07CB923F9F90}"/>
              </a:ext>
            </a:extLst>
          </p:cNvPr>
          <p:cNvSpPr>
            <a:spLocks/>
          </p:cNvSpPr>
          <p:nvPr/>
        </p:nvSpPr>
        <p:spPr bwMode="auto">
          <a:xfrm>
            <a:off x="7387862" y="2686718"/>
            <a:ext cx="70074" cy="94047"/>
          </a:xfrm>
          <a:custGeom>
            <a:avLst/>
            <a:gdLst>
              <a:gd name="T0" fmla="*/ 0 w 38"/>
              <a:gd name="T1" fmla="*/ 26 h 51"/>
              <a:gd name="T2" fmla="*/ 19 w 38"/>
              <a:gd name="T3" fmla="*/ 51 h 51"/>
              <a:gd name="T4" fmla="*/ 38 w 38"/>
              <a:gd name="T5" fmla="*/ 26 h 51"/>
              <a:gd name="T6" fmla="*/ 19 w 38"/>
              <a:gd name="T7" fmla="*/ 0 h 51"/>
              <a:gd name="T8" fmla="*/ 0 w 38"/>
              <a:gd name="T9" fmla="*/ 2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51">
                <a:moveTo>
                  <a:pt x="0" y="26"/>
                </a:moveTo>
                <a:lnTo>
                  <a:pt x="19" y="51"/>
                </a:lnTo>
                <a:lnTo>
                  <a:pt x="38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7" name="Freeform 572">
            <a:extLst>
              <a:ext uri="{FF2B5EF4-FFF2-40B4-BE49-F238E27FC236}">
                <a16:creationId xmlns:a16="http://schemas.microsoft.com/office/drawing/2014/main" id="{EE47738E-ABF3-DB2D-51DE-0E345CD78999}"/>
              </a:ext>
            </a:extLst>
          </p:cNvPr>
          <p:cNvSpPr>
            <a:spLocks/>
          </p:cNvSpPr>
          <p:nvPr/>
        </p:nvSpPr>
        <p:spPr bwMode="auto">
          <a:xfrm>
            <a:off x="7445028" y="2675654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8" name="Freeform 573">
            <a:extLst>
              <a:ext uri="{FF2B5EF4-FFF2-40B4-BE49-F238E27FC236}">
                <a16:creationId xmlns:a16="http://schemas.microsoft.com/office/drawing/2014/main" id="{32A90B3C-F9FB-1E30-3493-A67C38E89BB9}"/>
              </a:ext>
            </a:extLst>
          </p:cNvPr>
          <p:cNvSpPr>
            <a:spLocks/>
          </p:cNvSpPr>
          <p:nvPr/>
        </p:nvSpPr>
        <p:spPr bwMode="auto">
          <a:xfrm>
            <a:off x="7481909" y="2622177"/>
            <a:ext cx="70074" cy="95891"/>
          </a:xfrm>
          <a:custGeom>
            <a:avLst/>
            <a:gdLst>
              <a:gd name="T0" fmla="*/ 0 w 38"/>
              <a:gd name="T1" fmla="*/ 26 h 52"/>
              <a:gd name="T2" fmla="*/ 19 w 38"/>
              <a:gd name="T3" fmla="*/ 52 h 52"/>
              <a:gd name="T4" fmla="*/ 38 w 38"/>
              <a:gd name="T5" fmla="*/ 26 h 52"/>
              <a:gd name="T6" fmla="*/ 19 w 38"/>
              <a:gd name="T7" fmla="*/ 0 h 52"/>
              <a:gd name="T8" fmla="*/ 0 w 38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52">
                <a:moveTo>
                  <a:pt x="0" y="26"/>
                </a:moveTo>
                <a:lnTo>
                  <a:pt x="19" y="52"/>
                </a:lnTo>
                <a:lnTo>
                  <a:pt x="38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9" name="Freeform 574">
            <a:extLst>
              <a:ext uri="{FF2B5EF4-FFF2-40B4-BE49-F238E27FC236}">
                <a16:creationId xmlns:a16="http://schemas.microsoft.com/office/drawing/2014/main" id="{BD64399C-2B0B-DC3E-794E-88C944F820C3}"/>
              </a:ext>
            </a:extLst>
          </p:cNvPr>
          <p:cNvSpPr>
            <a:spLocks/>
          </p:cNvSpPr>
          <p:nvPr/>
        </p:nvSpPr>
        <p:spPr bwMode="auto">
          <a:xfrm>
            <a:off x="7553827" y="2666434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3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0" name="Freeform 575">
            <a:extLst>
              <a:ext uri="{FF2B5EF4-FFF2-40B4-BE49-F238E27FC236}">
                <a16:creationId xmlns:a16="http://schemas.microsoft.com/office/drawing/2014/main" id="{E337CA92-42D9-B8C2-C3B6-83F944FBAA3F}"/>
              </a:ext>
            </a:extLst>
          </p:cNvPr>
          <p:cNvSpPr>
            <a:spLocks/>
          </p:cNvSpPr>
          <p:nvPr/>
        </p:nvSpPr>
        <p:spPr bwMode="auto">
          <a:xfrm>
            <a:off x="7568580" y="2712535"/>
            <a:ext cx="71919" cy="95891"/>
          </a:xfrm>
          <a:custGeom>
            <a:avLst/>
            <a:gdLst>
              <a:gd name="T0" fmla="*/ 0 w 39"/>
              <a:gd name="T1" fmla="*/ 27 h 52"/>
              <a:gd name="T2" fmla="*/ 20 w 39"/>
              <a:gd name="T3" fmla="*/ 52 h 52"/>
              <a:gd name="T4" fmla="*/ 39 w 39"/>
              <a:gd name="T5" fmla="*/ 27 h 52"/>
              <a:gd name="T6" fmla="*/ 20 w 39"/>
              <a:gd name="T7" fmla="*/ 0 h 52"/>
              <a:gd name="T8" fmla="*/ 0 w 39"/>
              <a:gd name="T9" fmla="*/ 2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7"/>
                </a:moveTo>
                <a:lnTo>
                  <a:pt x="20" y="52"/>
                </a:lnTo>
                <a:lnTo>
                  <a:pt x="39" y="27"/>
                </a:lnTo>
                <a:lnTo>
                  <a:pt x="20" y="0"/>
                </a:lnTo>
                <a:lnTo>
                  <a:pt x="0" y="27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1" name="Freeform 576">
            <a:extLst>
              <a:ext uri="{FF2B5EF4-FFF2-40B4-BE49-F238E27FC236}">
                <a16:creationId xmlns:a16="http://schemas.microsoft.com/office/drawing/2014/main" id="{61F15980-60DF-D5FC-99C4-8EA1F7EACE21}"/>
              </a:ext>
            </a:extLst>
          </p:cNvPr>
          <p:cNvSpPr>
            <a:spLocks/>
          </p:cNvSpPr>
          <p:nvPr/>
        </p:nvSpPr>
        <p:spPr bwMode="auto">
          <a:xfrm>
            <a:off x="7658938" y="2963327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3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2" name="Freeform 577">
            <a:extLst>
              <a:ext uri="{FF2B5EF4-FFF2-40B4-BE49-F238E27FC236}">
                <a16:creationId xmlns:a16="http://schemas.microsoft.com/office/drawing/2014/main" id="{11768A2A-EA59-9059-C0E6-79366A220AB1}"/>
              </a:ext>
            </a:extLst>
          </p:cNvPr>
          <p:cNvSpPr>
            <a:spLocks/>
          </p:cNvSpPr>
          <p:nvPr/>
        </p:nvSpPr>
        <p:spPr bwMode="auto">
          <a:xfrm>
            <a:off x="7856253" y="3027869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B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3" name="Freeform 578">
            <a:extLst>
              <a:ext uri="{FF2B5EF4-FFF2-40B4-BE49-F238E27FC236}">
                <a16:creationId xmlns:a16="http://schemas.microsoft.com/office/drawing/2014/main" id="{21BE51BD-4195-6B21-A50B-90C84E39CDC7}"/>
              </a:ext>
            </a:extLst>
          </p:cNvPr>
          <p:cNvSpPr>
            <a:spLocks/>
          </p:cNvSpPr>
          <p:nvPr/>
        </p:nvSpPr>
        <p:spPr bwMode="auto">
          <a:xfrm>
            <a:off x="7869160" y="3103475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4" name="Freeform 579">
            <a:extLst>
              <a:ext uri="{FF2B5EF4-FFF2-40B4-BE49-F238E27FC236}">
                <a16:creationId xmlns:a16="http://schemas.microsoft.com/office/drawing/2014/main" id="{1036395F-A83C-3B7F-02FC-58EF75610FCF}"/>
              </a:ext>
            </a:extLst>
          </p:cNvPr>
          <p:cNvSpPr>
            <a:spLocks/>
          </p:cNvSpPr>
          <p:nvPr/>
        </p:nvSpPr>
        <p:spPr bwMode="auto">
          <a:xfrm>
            <a:off x="8066475" y="2872969"/>
            <a:ext cx="71919" cy="94047"/>
          </a:xfrm>
          <a:custGeom>
            <a:avLst/>
            <a:gdLst>
              <a:gd name="T0" fmla="*/ 0 w 39"/>
              <a:gd name="T1" fmla="*/ 26 h 51"/>
              <a:gd name="T2" fmla="*/ 19 w 39"/>
              <a:gd name="T3" fmla="*/ 51 h 51"/>
              <a:gd name="T4" fmla="*/ 39 w 39"/>
              <a:gd name="T5" fmla="*/ 26 h 51"/>
              <a:gd name="T6" fmla="*/ 19 w 39"/>
              <a:gd name="T7" fmla="*/ 0 h 51"/>
              <a:gd name="T8" fmla="*/ 0 w 39"/>
              <a:gd name="T9" fmla="*/ 2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1">
                <a:moveTo>
                  <a:pt x="0" y="26"/>
                </a:moveTo>
                <a:lnTo>
                  <a:pt x="19" y="51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3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5" name="Freeform 580">
            <a:extLst>
              <a:ext uri="{FF2B5EF4-FFF2-40B4-BE49-F238E27FC236}">
                <a16:creationId xmlns:a16="http://schemas.microsoft.com/office/drawing/2014/main" id="{CC790C94-EF94-AA09-A6CB-C31E139DFA38}"/>
              </a:ext>
            </a:extLst>
          </p:cNvPr>
          <p:cNvSpPr>
            <a:spLocks/>
          </p:cNvSpPr>
          <p:nvPr/>
        </p:nvSpPr>
        <p:spPr bwMode="auto">
          <a:xfrm>
            <a:off x="8084916" y="2874812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E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6" name="Freeform 581">
            <a:extLst>
              <a:ext uri="{FF2B5EF4-FFF2-40B4-BE49-F238E27FC236}">
                <a16:creationId xmlns:a16="http://schemas.microsoft.com/office/drawing/2014/main" id="{035CB4C1-036F-2C4D-BEB8-91CB8A9B1685}"/>
              </a:ext>
            </a:extLst>
          </p:cNvPr>
          <p:cNvSpPr>
            <a:spLocks/>
          </p:cNvSpPr>
          <p:nvPr/>
        </p:nvSpPr>
        <p:spPr bwMode="auto">
          <a:xfrm>
            <a:off x="8134705" y="2959639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7" name="Freeform 582">
            <a:extLst>
              <a:ext uri="{FF2B5EF4-FFF2-40B4-BE49-F238E27FC236}">
                <a16:creationId xmlns:a16="http://schemas.microsoft.com/office/drawing/2014/main" id="{0616C75D-D31D-8F7F-117B-22BE4AE7118C}"/>
              </a:ext>
            </a:extLst>
          </p:cNvPr>
          <p:cNvSpPr>
            <a:spLocks/>
          </p:cNvSpPr>
          <p:nvPr/>
        </p:nvSpPr>
        <p:spPr bwMode="auto">
          <a:xfrm>
            <a:off x="6591230" y="2751261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8" name="Freeform 583">
            <a:extLst>
              <a:ext uri="{FF2B5EF4-FFF2-40B4-BE49-F238E27FC236}">
                <a16:creationId xmlns:a16="http://schemas.microsoft.com/office/drawing/2014/main" id="{84AE332E-8EF8-E26D-BE40-B57B1E9E8AB4}"/>
              </a:ext>
            </a:extLst>
          </p:cNvPr>
          <p:cNvSpPr>
            <a:spLocks/>
          </p:cNvSpPr>
          <p:nvPr/>
        </p:nvSpPr>
        <p:spPr bwMode="auto">
          <a:xfrm>
            <a:off x="7114942" y="3164330"/>
            <a:ext cx="71919" cy="95891"/>
          </a:xfrm>
          <a:custGeom>
            <a:avLst/>
            <a:gdLst>
              <a:gd name="T0" fmla="*/ 0 w 39"/>
              <a:gd name="T1" fmla="*/ 26 h 52"/>
              <a:gd name="T2" fmla="*/ 19 w 39"/>
              <a:gd name="T3" fmla="*/ 52 h 52"/>
              <a:gd name="T4" fmla="*/ 39 w 39"/>
              <a:gd name="T5" fmla="*/ 26 h 52"/>
              <a:gd name="T6" fmla="*/ 19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19" y="52"/>
                </a:lnTo>
                <a:lnTo>
                  <a:pt x="39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9FFF5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9" name="Freeform 584">
            <a:extLst>
              <a:ext uri="{FF2B5EF4-FFF2-40B4-BE49-F238E27FC236}">
                <a16:creationId xmlns:a16="http://schemas.microsoft.com/office/drawing/2014/main" id="{E1F85370-9177-C08B-7219-8B78A142E573}"/>
              </a:ext>
            </a:extLst>
          </p:cNvPr>
          <p:cNvSpPr>
            <a:spLocks/>
          </p:cNvSpPr>
          <p:nvPr/>
        </p:nvSpPr>
        <p:spPr bwMode="auto">
          <a:xfrm>
            <a:off x="7288283" y="3020493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0" name="Freeform 585">
            <a:extLst>
              <a:ext uri="{FF2B5EF4-FFF2-40B4-BE49-F238E27FC236}">
                <a16:creationId xmlns:a16="http://schemas.microsoft.com/office/drawing/2014/main" id="{4095D0E5-9E42-6B0B-AE45-0BCBBBFC2C36}"/>
              </a:ext>
            </a:extLst>
          </p:cNvPr>
          <p:cNvSpPr>
            <a:spLocks/>
          </p:cNvSpPr>
          <p:nvPr/>
        </p:nvSpPr>
        <p:spPr bwMode="auto">
          <a:xfrm>
            <a:off x="7463468" y="3013117"/>
            <a:ext cx="71919" cy="95891"/>
          </a:xfrm>
          <a:custGeom>
            <a:avLst/>
            <a:gdLst>
              <a:gd name="T0" fmla="*/ 0 w 39"/>
              <a:gd name="T1" fmla="*/ 25 h 52"/>
              <a:gd name="T2" fmla="*/ 19 w 39"/>
              <a:gd name="T3" fmla="*/ 52 h 52"/>
              <a:gd name="T4" fmla="*/ 39 w 39"/>
              <a:gd name="T5" fmla="*/ 25 h 52"/>
              <a:gd name="T6" fmla="*/ 19 w 39"/>
              <a:gd name="T7" fmla="*/ 0 h 52"/>
              <a:gd name="T8" fmla="*/ 0 w 39"/>
              <a:gd name="T9" fmla="*/ 2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5"/>
                </a:moveTo>
                <a:lnTo>
                  <a:pt x="19" y="52"/>
                </a:lnTo>
                <a:lnTo>
                  <a:pt x="39" y="25"/>
                </a:lnTo>
                <a:lnTo>
                  <a:pt x="19" y="0"/>
                </a:lnTo>
                <a:lnTo>
                  <a:pt x="0" y="25"/>
                </a:lnTo>
                <a:close/>
              </a:path>
            </a:pathLst>
          </a:custGeom>
          <a:solidFill>
            <a:srgbClr val="2FFFC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1" name="Freeform 586">
            <a:extLst>
              <a:ext uri="{FF2B5EF4-FFF2-40B4-BE49-F238E27FC236}">
                <a16:creationId xmlns:a16="http://schemas.microsoft.com/office/drawing/2014/main" id="{F6C1A2C8-06F2-C97F-2837-AE4DA8357468}"/>
              </a:ext>
            </a:extLst>
          </p:cNvPr>
          <p:cNvSpPr>
            <a:spLocks/>
          </p:cNvSpPr>
          <p:nvPr/>
        </p:nvSpPr>
        <p:spPr bwMode="auto">
          <a:xfrm>
            <a:off x="7550139" y="3120072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BFFF3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2" name="Freeform 587">
            <a:extLst>
              <a:ext uri="{FF2B5EF4-FFF2-40B4-BE49-F238E27FC236}">
                <a16:creationId xmlns:a16="http://schemas.microsoft.com/office/drawing/2014/main" id="{4E6BF857-5952-1261-F3FA-CA4784F5F65A}"/>
              </a:ext>
            </a:extLst>
          </p:cNvPr>
          <p:cNvSpPr>
            <a:spLocks/>
          </p:cNvSpPr>
          <p:nvPr/>
        </p:nvSpPr>
        <p:spPr bwMode="auto">
          <a:xfrm>
            <a:off x="7638654" y="2968860"/>
            <a:ext cx="70074" cy="95891"/>
          </a:xfrm>
          <a:custGeom>
            <a:avLst/>
            <a:gdLst>
              <a:gd name="T0" fmla="*/ 0 w 38"/>
              <a:gd name="T1" fmla="*/ 26 h 52"/>
              <a:gd name="T2" fmla="*/ 19 w 38"/>
              <a:gd name="T3" fmla="*/ 52 h 52"/>
              <a:gd name="T4" fmla="*/ 38 w 38"/>
              <a:gd name="T5" fmla="*/ 26 h 52"/>
              <a:gd name="T6" fmla="*/ 19 w 38"/>
              <a:gd name="T7" fmla="*/ 0 h 52"/>
              <a:gd name="T8" fmla="*/ 0 w 38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52">
                <a:moveTo>
                  <a:pt x="0" y="26"/>
                </a:moveTo>
                <a:lnTo>
                  <a:pt x="19" y="52"/>
                </a:lnTo>
                <a:lnTo>
                  <a:pt x="38" y="26"/>
                </a:lnTo>
                <a:lnTo>
                  <a:pt x="19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3" name="Freeform 588">
            <a:extLst>
              <a:ext uri="{FF2B5EF4-FFF2-40B4-BE49-F238E27FC236}">
                <a16:creationId xmlns:a16="http://schemas.microsoft.com/office/drawing/2014/main" id="{98F7D9AF-9632-6F4C-99A8-4629AD40F6BC}"/>
              </a:ext>
            </a:extLst>
          </p:cNvPr>
          <p:cNvSpPr>
            <a:spLocks/>
          </p:cNvSpPr>
          <p:nvPr/>
        </p:nvSpPr>
        <p:spPr bwMode="auto">
          <a:xfrm>
            <a:off x="7811995" y="3121916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8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4" name="Freeform 589">
            <a:extLst>
              <a:ext uri="{FF2B5EF4-FFF2-40B4-BE49-F238E27FC236}">
                <a16:creationId xmlns:a16="http://schemas.microsoft.com/office/drawing/2014/main" id="{B9E01ECF-59CF-295A-F0B5-D36737CED932}"/>
              </a:ext>
            </a:extLst>
          </p:cNvPr>
          <p:cNvSpPr>
            <a:spLocks/>
          </p:cNvSpPr>
          <p:nvPr/>
        </p:nvSpPr>
        <p:spPr bwMode="auto">
          <a:xfrm>
            <a:off x="7811995" y="3168018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9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5" name="Freeform 590">
            <a:extLst>
              <a:ext uri="{FF2B5EF4-FFF2-40B4-BE49-F238E27FC236}">
                <a16:creationId xmlns:a16="http://schemas.microsoft.com/office/drawing/2014/main" id="{997ACBAC-A6C9-8DDF-E815-D171A4478C19}"/>
              </a:ext>
            </a:extLst>
          </p:cNvPr>
          <p:cNvSpPr>
            <a:spLocks/>
          </p:cNvSpPr>
          <p:nvPr/>
        </p:nvSpPr>
        <p:spPr bwMode="auto">
          <a:xfrm>
            <a:off x="8160521" y="3444626"/>
            <a:ext cx="71919" cy="95891"/>
          </a:xfrm>
          <a:custGeom>
            <a:avLst/>
            <a:gdLst>
              <a:gd name="T0" fmla="*/ 0 w 39"/>
              <a:gd name="T1" fmla="*/ 26 h 52"/>
              <a:gd name="T2" fmla="*/ 20 w 39"/>
              <a:gd name="T3" fmla="*/ 52 h 52"/>
              <a:gd name="T4" fmla="*/ 39 w 39"/>
              <a:gd name="T5" fmla="*/ 26 h 52"/>
              <a:gd name="T6" fmla="*/ 20 w 39"/>
              <a:gd name="T7" fmla="*/ 0 h 52"/>
              <a:gd name="T8" fmla="*/ 0 w 39"/>
              <a:gd name="T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2">
                <a:moveTo>
                  <a:pt x="0" y="26"/>
                </a:moveTo>
                <a:lnTo>
                  <a:pt x="20" y="52"/>
                </a:lnTo>
                <a:lnTo>
                  <a:pt x="39" y="26"/>
                </a:lnTo>
                <a:lnTo>
                  <a:pt x="20" y="0"/>
                </a:lnTo>
                <a:lnTo>
                  <a:pt x="0" y="26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6" name="Freeform 591">
            <a:extLst>
              <a:ext uri="{FF2B5EF4-FFF2-40B4-BE49-F238E27FC236}">
                <a16:creationId xmlns:a16="http://schemas.microsoft.com/office/drawing/2014/main" id="{EA8E05E7-0354-451F-C143-E1FABBC8ABC2}"/>
              </a:ext>
            </a:extLst>
          </p:cNvPr>
          <p:cNvSpPr>
            <a:spLocks/>
          </p:cNvSpPr>
          <p:nvPr/>
        </p:nvSpPr>
        <p:spPr bwMode="auto">
          <a:xfrm>
            <a:off x="6231638" y="2581608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6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7" name="Freeform 592">
            <a:extLst>
              <a:ext uri="{FF2B5EF4-FFF2-40B4-BE49-F238E27FC236}">
                <a16:creationId xmlns:a16="http://schemas.microsoft.com/office/drawing/2014/main" id="{E17CC40A-D6A5-E0C7-12AF-91541AE3A6B0}"/>
              </a:ext>
            </a:extLst>
          </p:cNvPr>
          <p:cNvSpPr>
            <a:spLocks/>
          </p:cNvSpPr>
          <p:nvPr/>
        </p:nvSpPr>
        <p:spPr bwMode="auto">
          <a:xfrm>
            <a:off x="5494016" y="2074492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B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8" name="Freeform 593">
            <a:extLst>
              <a:ext uri="{FF2B5EF4-FFF2-40B4-BE49-F238E27FC236}">
                <a16:creationId xmlns:a16="http://schemas.microsoft.com/office/drawing/2014/main" id="{180CCC8C-3AEF-7319-E0DC-BAE548433BD0}"/>
              </a:ext>
            </a:extLst>
          </p:cNvPr>
          <p:cNvSpPr>
            <a:spLocks/>
          </p:cNvSpPr>
          <p:nvPr/>
        </p:nvSpPr>
        <p:spPr bwMode="auto">
          <a:xfrm>
            <a:off x="6115463" y="265352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FF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9" name="Freeform 594">
            <a:extLst>
              <a:ext uri="{FF2B5EF4-FFF2-40B4-BE49-F238E27FC236}">
                <a16:creationId xmlns:a16="http://schemas.microsoft.com/office/drawing/2014/main" id="{686BC709-7E5B-B626-8265-9EBDD4CC6928}"/>
              </a:ext>
            </a:extLst>
          </p:cNvPr>
          <p:cNvSpPr>
            <a:spLocks/>
          </p:cNvSpPr>
          <p:nvPr/>
        </p:nvSpPr>
        <p:spPr bwMode="auto">
          <a:xfrm>
            <a:off x="6753507" y="2869281"/>
            <a:ext cx="82983" cy="70074"/>
          </a:xfrm>
          <a:custGeom>
            <a:avLst/>
            <a:gdLst>
              <a:gd name="T0" fmla="*/ 23 w 45"/>
              <a:gd name="T1" fmla="*/ 0 h 38"/>
              <a:gd name="T2" fmla="*/ 0 w 45"/>
              <a:gd name="T3" fmla="*/ 38 h 38"/>
              <a:gd name="T4" fmla="*/ 45 w 45"/>
              <a:gd name="T5" fmla="*/ 38 h 38"/>
              <a:gd name="T6" fmla="*/ 23 w 45"/>
              <a:gd name="T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8">
                <a:moveTo>
                  <a:pt x="23" y="0"/>
                </a:moveTo>
                <a:lnTo>
                  <a:pt x="0" y="38"/>
                </a:lnTo>
                <a:lnTo>
                  <a:pt x="45" y="38"/>
                </a:lnTo>
                <a:lnTo>
                  <a:pt x="23" y="0"/>
                </a:lnTo>
                <a:close/>
              </a:path>
            </a:pathLst>
          </a:custGeom>
          <a:solidFill>
            <a:srgbClr val="007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0" name="Freeform 595">
            <a:extLst>
              <a:ext uri="{FF2B5EF4-FFF2-40B4-BE49-F238E27FC236}">
                <a16:creationId xmlns:a16="http://schemas.microsoft.com/office/drawing/2014/main" id="{85113248-C5F6-5C45-E6DE-2D40085B2256}"/>
              </a:ext>
            </a:extLst>
          </p:cNvPr>
          <p:cNvSpPr>
            <a:spLocks/>
          </p:cNvSpPr>
          <p:nvPr/>
        </p:nvSpPr>
        <p:spPr bwMode="auto">
          <a:xfrm>
            <a:off x="6128371" y="2664590"/>
            <a:ext cx="84827" cy="71919"/>
          </a:xfrm>
          <a:custGeom>
            <a:avLst/>
            <a:gdLst>
              <a:gd name="T0" fmla="*/ 23 w 46"/>
              <a:gd name="T1" fmla="*/ 0 h 39"/>
              <a:gd name="T2" fmla="*/ 0 w 46"/>
              <a:gd name="T3" fmla="*/ 39 h 39"/>
              <a:gd name="T4" fmla="*/ 46 w 46"/>
              <a:gd name="T5" fmla="*/ 39 h 39"/>
              <a:gd name="T6" fmla="*/ 23 w 46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39">
                <a:moveTo>
                  <a:pt x="23" y="0"/>
                </a:moveTo>
                <a:lnTo>
                  <a:pt x="0" y="39"/>
                </a:lnTo>
                <a:lnTo>
                  <a:pt x="46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9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1" name="Freeform 596">
            <a:extLst>
              <a:ext uri="{FF2B5EF4-FFF2-40B4-BE49-F238E27FC236}">
                <a16:creationId xmlns:a16="http://schemas.microsoft.com/office/drawing/2014/main" id="{BC8097E1-0A10-BC7E-51F0-55F8C0DD163B}"/>
              </a:ext>
            </a:extLst>
          </p:cNvPr>
          <p:cNvSpPr>
            <a:spLocks/>
          </p:cNvSpPr>
          <p:nvPr/>
        </p:nvSpPr>
        <p:spPr bwMode="auto">
          <a:xfrm>
            <a:off x="7009830" y="2885876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2" name="Freeform 597">
            <a:extLst>
              <a:ext uri="{FF2B5EF4-FFF2-40B4-BE49-F238E27FC236}">
                <a16:creationId xmlns:a16="http://schemas.microsoft.com/office/drawing/2014/main" id="{D9ADDBAC-8715-67CA-8FFB-60549B0BFF96}"/>
              </a:ext>
            </a:extLst>
          </p:cNvPr>
          <p:cNvSpPr>
            <a:spLocks/>
          </p:cNvSpPr>
          <p:nvPr/>
        </p:nvSpPr>
        <p:spPr bwMode="auto">
          <a:xfrm>
            <a:off x="6318310" y="2642461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3" name="Freeform 598">
            <a:extLst>
              <a:ext uri="{FF2B5EF4-FFF2-40B4-BE49-F238E27FC236}">
                <a16:creationId xmlns:a16="http://schemas.microsoft.com/office/drawing/2014/main" id="{4ABFFF69-4454-8671-0550-82851DD43CA3}"/>
              </a:ext>
            </a:extLst>
          </p:cNvPr>
          <p:cNvSpPr>
            <a:spLocks/>
          </p:cNvSpPr>
          <p:nvPr/>
        </p:nvSpPr>
        <p:spPr bwMode="auto">
          <a:xfrm>
            <a:off x="6296181" y="2474653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FFFE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4" name="Freeform 599">
            <a:extLst>
              <a:ext uri="{FF2B5EF4-FFF2-40B4-BE49-F238E27FC236}">
                <a16:creationId xmlns:a16="http://schemas.microsoft.com/office/drawing/2014/main" id="{830A6D51-0EB3-520E-CCE6-C3500753F18E}"/>
              </a:ext>
            </a:extLst>
          </p:cNvPr>
          <p:cNvSpPr>
            <a:spLocks/>
          </p:cNvSpPr>
          <p:nvPr/>
        </p:nvSpPr>
        <p:spPr bwMode="auto">
          <a:xfrm>
            <a:off x="6043545" y="2411955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9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5" name="Freeform 600">
            <a:extLst>
              <a:ext uri="{FF2B5EF4-FFF2-40B4-BE49-F238E27FC236}">
                <a16:creationId xmlns:a16="http://schemas.microsoft.com/office/drawing/2014/main" id="{2A3C2EA7-8865-5900-412A-D2DCE09B7690}"/>
              </a:ext>
            </a:extLst>
          </p:cNvPr>
          <p:cNvSpPr>
            <a:spLocks/>
          </p:cNvSpPr>
          <p:nvPr/>
        </p:nvSpPr>
        <p:spPr bwMode="auto">
          <a:xfrm>
            <a:off x="5892332" y="2258897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C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6" name="Freeform 601">
            <a:extLst>
              <a:ext uri="{FF2B5EF4-FFF2-40B4-BE49-F238E27FC236}">
                <a16:creationId xmlns:a16="http://schemas.microsoft.com/office/drawing/2014/main" id="{8A00B050-B68F-F129-E4A1-5B058C7365B0}"/>
              </a:ext>
            </a:extLst>
          </p:cNvPr>
          <p:cNvSpPr>
            <a:spLocks/>
          </p:cNvSpPr>
          <p:nvPr/>
        </p:nvSpPr>
        <p:spPr bwMode="auto">
          <a:xfrm>
            <a:off x="7293815" y="304631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3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7" name="Freeform 602">
            <a:extLst>
              <a:ext uri="{FF2B5EF4-FFF2-40B4-BE49-F238E27FC236}">
                <a16:creationId xmlns:a16="http://schemas.microsoft.com/office/drawing/2014/main" id="{5457E857-8A12-60CE-5109-95DCA9B5BBC1}"/>
              </a:ext>
            </a:extLst>
          </p:cNvPr>
          <p:cNvSpPr>
            <a:spLocks/>
          </p:cNvSpPr>
          <p:nvPr/>
        </p:nvSpPr>
        <p:spPr bwMode="auto">
          <a:xfrm>
            <a:off x="6858618" y="2970703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3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8" name="Freeform 603">
            <a:extLst>
              <a:ext uri="{FF2B5EF4-FFF2-40B4-BE49-F238E27FC236}">
                <a16:creationId xmlns:a16="http://schemas.microsoft.com/office/drawing/2014/main" id="{329DDE49-2A46-D74A-9D4D-2F7EC6E66814}"/>
              </a:ext>
            </a:extLst>
          </p:cNvPr>
          <p:cNvSpPr>
            <a:spLocks/>
          </p:cNvSpPr>
          <p:nvPr/>
        </p:nvSpPr>
        <p:spPr bwMode="auto">
          <a:xfrm>
            <a:off x="6996922" y="2967015"/>
            <a:ext cx="84827" cy="73762"/>
          </a:xfrm>
          <a:custGeom>
            <a:avLst/>
            <a:gdLst>
              <a:gd name="T0" fmla="*/ 23 w 46"/>
              <a:gd name="T1" fmla="*/ 0 h 40"/>
              <a:gd name="T2" fmla="*/ 0 w 46"/>
              <a:gd name="T3" fmla="*/ 40 h 40"/>
              <a:gd name="T4" fmla="*/ 46 w 46"/>
              <a:gd name="T5" fmla="*/ 40 h 40"/>
              <a:gd name="T6" fmla="*/ 23 w 46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0">
                <a:moveTo>
                  <a:pt x="23" y="0"/>
                </a:moveTo>
                <a:lnTo>
                  <a:pt x="0" y="40"/>
                </a:lnTo>
                <a:lnTo>
                  <a:pt x="46" y="40"/>
                </a:lnTo>
                <a:lnTo>
                  <a:pt x="23" y="0"/>
                </a:lnTo>
                <a:close/>
              </a:path>
            </a:pathLst>
          </a:custGeom>
          <a:solidFill>
            <a:srgbClr val="0000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9" name="Freeform 604">
            <a:extLst>
              <a:ext uri="{FF2B5EF4-FFF2-40B4-BE49-F238E27FC236}">
                <a16:creationId xmlns:a16="http://schemas.microsoft.com/office/drawing/2014/main" id="{6AE330FE-30F0-E026-E162-59C1DF038B21}"/>
              </a:ext>
            </a:extLst>
          </p:cNvPr>
          <p:cNvSpPr>
            <a:spLocks/>
          </p:cNvSpPr>
          <p:nvPr/>
        </p:nvSpPr>
        <p:spPr bwMode="auto">
          <a:xfrm>
            <a:off x="7515102" y="3040777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0" name="Freeform 605">
            <a:extLst>
              <a:ext uri="{FF2B5EF4-FFF2-40B4-BE49-F238E27FC236}">
                <a16:creationId xmlns:a16="http://schemas.microsoft.com/office/drawing/2014/main" id="{9C96E635-D2DF-2C68-2CE9-13D86D032C02}"/>
              </a:ext>
            </a:extLst>
          </p:cNvPr>
          <p:cNvSpPr>
            <a:spLocks/>
          </p:cNvSpPr>
          <p:nvPr/>
        </p:nvSpPr>
        <p:spPr bwMode="auto">
          <a:xfrm>
            <a:off x="6628111" y="2852683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1" name="Freeform 606">
            <a:extLst>
              <a:ext uri="{FF2B5EF4-FFF2-40B4-BE49-F238E27FC236}">
                <a16:creationId xmlns:a16="http://schemas.microsoft.com/office/drawing/2014/main" id="{2A32BB9B-198C-C99B-5E05-581EC82873D8}"/>
              </a:ext>
            </a:extLst>
          </p:cNvPr>
          <p:cNvSpPr>
            <a:spLocks/>
          </p:cNvSpPr>
          <p:nvPr/>
        </p:nvSpPr>
        <p:spPr bwMode="auto">
          <a:xfrm>
            <a:off x="7469001" y="320121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D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2" name="Freeform 608">
            <a:extLst>
              <a:ext uri="{FF2B5EF4-FFF2-40B4-BE49-F238E27FC236}">
                <a16:creationId xmlns:a16="http://schemas.microsoft.com/office/drawing/2014/main" id="{41EC078D-B32E-18D3-A1A2-5109E1D66C36}"/>
              </a:ext>
            </a:extLst>
          </p:cNvPr>
          <p:cNvSpPr>
            <a:spLocks/>
          </p:cNvSpPr>
          <p:nvPr/>
        </p:nvSpPr>
        <p:spPr bwMode="auto">
          <a:xfrm>
            <a:off x="5929213" y="2493092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8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3" name="Freeform 609">
            <a:extLst>
              <a:ext uri="{FF2B5EF4-FFF2-40B4-BE49-F238E27FC236}">
                <a16:creationId xmlns:a16="http://schemas.microsoft.com/office/drawing/2014/main" id="{8E1BF29E-E328-01FD-46A8-7123B3F3C250}"/>
              </a:ext>
            </a:extLst>
          </p:cNvPr>
          <p:cNvSpPr>
            <a:spLocks/>
          </p:cNvSpPr>
          <p:nvPr/>
        </p:nvSpPr>
        <p:spPr bwMode="auto">
          <a:xfrm>
            <a:off x="5735588" y="2279181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5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4" name="Freeform 610">
            <a:extLst>
              <a:ext uri="{FF2B5EF4-FFF2-40B4-BE49-F238E27FC236}">
                <a16:creationId xmlns:a16="http://schemas.microsoft.com/office/drawing/2014/main" id="{728580AD-E2CC-479F-5BBF-59314592F6F8}"/>
              </a:ext>
            </a:extLst>
          </p:cNvPr>
          <p:cNvSpPr>
            <a:spLocks/>
          </p:cNvSpPr>
          <p:nvPr/>
        </p:nvSpPr>
        <p:spPr bwMode="auto">
          <a:xfrm>
            <a:off x="6014040" y="2616644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5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5" name="Freeform 611">
            <a:extLst>
              <a:ext uri="{FF2B5EF4-FFF2-40B4-BE49-F238E27FC236}">
                <a16:creationId xmlns:a16="http://schemas.microsoft.com/office/drawing/2014/main" id="{53458E24-6A9E-9AB3-AAC0-4929A9BBC9F3}"/>
              </a:ext>
            </a:extLst>
          </p:cNvPr>
          <p:cNvSpPr>
            <a:spLocks/>
          </p:cNvSpPr>
          <p:nvPr/>
        </p:nvSpPr>
        <p:spPr bwMode="auto">
          <a:xfrm>
            <a:off x="7279062" y="3070282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6" name="Freeform 612">
            <a:extLst>
              <a:ext uri="{FF2B5EF4-FFF2-40B4-BE49-F238E27FC236}">
                <a16:creationId xmlns:a16="http://schemas.microsoft.com/office/drawing/2014/main" id="{116176BA-8066-16B1-4073-E66E6D4B73D9}"/>
              </a:ext>
            </a:extLst>
          </p:cNvPr>
          <p:cNvSpPr>
            <a:spLocks/>
          </p:cNvSpPr>
          <p:nvPr/>
        </p:nvSpPr>
        <p:spPr bwMode="auto">
          <a:xfrm>
            <a:off x="7352825" y="2996520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B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7" name="Freeform 613">
            <a:extLst>
              <a:ext uri="{FF2B5EF4-FFF2-40B4-BE49-F238E27FC236}">
                <a16:creationId xmlns:a16="http://schemas.microsoft.com/office/drawing/2014/main" id="{418C64F5-A9E3-5CB1-0674-88C5E29075EA}"/>
              </a:ext>
            </a:extLst>
          </p:cNvPr>
          <p:cNvSpPr>
            <a:spLocks/>
          </p:cNvSpPr>
          <p:nvPr/>
        </p:nvSpPr>
        <p:spPr bwMode="auto">
          <a:xfrm>
            <a:off x="7236650" y="2826867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8" name="Freeform 614">
            <a:extLst>
              <a:ext uri="{FF2B5EF4-FFF2-40B4-BE49-F238E27FC236}">
                <a16:creationId xmlns:a16="http://schemas.microsoft.com/office/drawing/2014/main" id="{42E40280-390B-A4B1-442E-6260D619E7A1}"/>
              </a:ext>
            </a:extLst>
          </p:cNvPr>
          <p:cNvSpPr>
            <a:spLocks/>
          </p:cNvSpPr>
          <p:nvPr/>
        </p:nvSpPr>
        <p:spPr bwMode="auto">
          <a:xfrm>
            <a:off x="5919993" y="2500468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C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" name="Freeform 615">
            <a:extLst>
              <a:ext uri="{FF2B5EF4-FFF2-40B4-BE49-F238E27FC236}">
                <a16:creationId xmlns:a16="http://schemas.microsoft.com/office/drawing/2014/main" id="{081C4C4E-64F1-4DE3-15D4-3A1FC344693C}"/>
              </a:ext>
            </a:extLst>
          </p:cNvPr>
          <p:cNvSpPr>
            <a:spLocks/>
          </p:cNvSpPr>
          <p:nvPr/>
        </p:nvSpPr>
        <p:spPr bwMode="auto">
          <a:xfrm>
            <a:off x="6414201" y="257607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5FFF9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" name="Freeform 616">
            <a:extLst>
              <a:ext uri="{FF2B5EF4-FFF2-40B4-BE49-F238E27FC236}">
                <a16:creationId xmlns:a16="http://schemas.microsoft.com/office/drawing/2014/main" id="{C29B2125-C2B7-B6AD-C1D6-C4758ABA8303}"/>
              </a:ext>
            </a:extLst>
          </p:cNvPr>
          <p:cNvSpPr>
            <a:spLocks/>
          </p:cNvSpPr>
          <p:nvPr/>
        </p:nvSpPr>
        <p:spPr bwMode="auto">
          <a:xfrm>
            <a:off x="7002454" y="2795517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00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" name="Freeform 617">
            <a:extLst>
              <a:ext uri="{FF2B5EF4-FFF2-40B4-BE49-F238E27FC236}">
                <a16:creationId xmlns:a16="http://schemas.microsoft.com/office/drawing/2014/main" id="{0DC9A7BA-C6BC-2D8A-B735-7D96849E5C1E}"/>
              </a:ext>
            </a:extLst>
          </p:cNvPr>
          <p:cNvSpPr>
            <a:spLocks/>
          </p:cNvSpPr>
          <p:nvPr/>
        </p:nvSpPr>
        <p:spPr bwMode="auto">
          <a:xfrm>
            <a:off x="5565935" y="2103997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" name="Freeform 618">
            <a:extLst>
              <a:ext uri="{FF2B5EF4-FFF2-40B4-BE49-F238E27FC236}">
                <a16:creationId xmlns:a16="http://schemas.microsoft.com/office/drawing/2014/main" id="{E715D318-A16B-5410-B81E-ED09509DD9A4}"/>
              </a:ext>
            </a:extLst>
          </p:cNvPr>
          <p:cNvSpPr>
            <a:spLocks/>
          </p:cNvSpPr>
          <p:nvPr/>
        </p:nvSpPr>
        <p:spPr bwMode="auto">
          <a:xfrm>
            <a:off x="6618890" y="2671966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" name="Freeform 619">
            <a:extLst>
              <a:ext uri="{FF2B5EF4-FFF2-40B4-BE49-F238E27FC236}">
                <a16:creationId xmlns:a16="http://schemas.microsoft.com/office/drawing/2014/main" id="{450DAD7A-398B-2F71-AF84-773EA44A8DC7}"/>
              </a:ext>
            </a:extLst>
          </p:cNvPr>
          <p:cNvSpPr>
            <a:spLocks/>
          </p:cNvSpPr>
          <p:nvPr/>
        </p:nvSpPr>
        <p:spPr bwMode="auto">
          <a:xfrm>
            <a:off x="6325686" y="2091088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2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" name="Freeform 620">
            <a:extLst>
              <a:ext uri="{FF2B5EF4-FFF2-40B4-BE49-F238E27FC236}">
                <a16:creationId xmlns:a16="http://schemas.microsoft.com/office/drawing/2014/main" id="{A637532B-EAC1-10C3-F265-4302D0CDC85B}"/>
              </a:ext>
            </a:extLst>
          </p:cNvPr>
          <p:cNvSpPr>
            <a:spLocks/>
          </p:cNvSpPr>
          <p:nvPr/>
        </p:nvSpPr>
        <p:spPr bwMode="auto">
          <a:xfrm>
            <a:off x="5896020" y="228287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9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5" name="Freeform 621">
            <a:extLst>
              <a:ext uri="{FF2B5EF4-FFF2-40B4-BE49-F238E27FC236}">
                <a16:creationId xmlns:a16="http://schemas.microsoft.com/office/drawing/2014/main" id="{2E941A50-253E-91B1-225C-65591F3F5E2C}"/>
              </a:ext>
            </a:extLst>
          </p:cNvPr>
          <p:cNvSpPr>
            <a:spLocks/>
          </p:cNvSpPr>
          <p:nvPr/>
        </p:nvSpPr>
        <p:spPr bwMode="auto">
          <a:xfrm>
            <a:off x="6421577" y="2524441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AFFF4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6" name="Freeform 622">
            <a:extLst>
              <a:ext uri="{FF2B5EF4-FFF2-40B4-BE49-F238E27FC236}">
                <a16:creationId xmlns:a16="http://schemas.microsoft.com/office/drawing/2014/main" id="{47B1FB0E-F98E-5FCE-81EC-3455023F9DB9}"/>
              </a:ext>
            </a:extLst>
          </p:cNvPr>
          <p:cNvSpPr>
            <a:spLocks/>
          </p:cNvSpPr>
          <p:nvPr/>
        </p:nvSpPr>
        <p:spPr bwMode="auto">
          <a:xfrm>
            <a:off x="6493494" y="2522597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CFFF2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7" name="Freeform 623">
            <a:extLst>
              <a:ext uri="{FF2B5EF4-FFF2-40B4-BE49-F238E27FC236}">
                <a16:creationId xmlns:a16="http://schemas.microsoft.com/office/drawing/2014/main" id="{3A1A5004-941A-7BC6-2317-4032EC52646E}"/>
              </a:ext>
            </a:extLst>
          </p:cNvPr>
          <p:cNvSpPr>
            <a:spLocks/>
          </p:cNvSpPr>
          <p:nvPr/>
        </p:nvSpPr>
        <p:spPr bwMode="auto">
          <a:xfrm>
            <a:off x="6270364" y="249862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BFFF3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8" name="Freeform 624">
            <a:extLst>
              <a:ext uri="{FF2B5EF4-FFF2-40B4-BE49-F238E27FC236}">
                <a16:creationId xmlns:a16="http://schemas.microsoft.com/office/drawing/2014/main" id="{ABDD6AF2-3590-C85E-BD91-B04289B07109}"/>
              </a:ext>
            </a:extLst>
          </p:cNvPr>
          <p:cNvSpPr>
            <a:spLocks/>
          </p:cNvSpPr>
          <p:nvPr/>
        </p:nvSpPr>
        <p:spPr bwMode="auto">
          <a:xfrm>
            <a:off x="6904720" y="276970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A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9" name="Freeform 625">
            <a:extLst>
              <a:ext uri="{FF2B5EF4-FFF2-40B4-BE49-F238E27FC236}">
                <a16:creationId xmlns:a16="http://schemas.microsoft.com/office/drawing/2014/main" id="{A76B372A-322D-6185-AFA6-E973A0B5BE78}"/>
              </a:ext>
            </a:extLst>
          </p:cNvPr>
          <p:cNvSpPr>
            <a:spLocks/>
          </p:cNvSpPr>
          <p:nvPr/>
        </p:nvSpPr>
        <p:spPr bwMode="auto">
          <a:xfrm>
            <a:off x="6775636" y="228287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7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0" name="Freeform 626">
            <a:extLst>
              <a:ext uri="{FF2B5EF4-FFF2-40B4-BE49-F238E27FC236}">
                <a16:creationId xmlns:a16="http://schemas.microsoft.com/office/drawing/2014/main" id="{84D820E3-E218-D84E-23FE-298CEFE2C03F}"/>
              </a:ext>
            </a:extLst>
          </p:cNvPr>
          <p:cNvSpPr>
            <a:spLocks/>
          </p:cNvSpPr>
          <p:nvPr/>
        </p:nvSpPr>
        <p:spPr bwMode="auto">
          <a:xfrm>
            <a:off x="7177640" y="305368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E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1" name="Freeform 627">
            <a:extLst>
              <a:ext uri="{FF2B5EF4-FFF2-40B4-BE49-F238E27FC236}">
                <a16:creationId xmlns:a16="http://schemas.microsoft.com/office/drawing/2014/main" id="{83B4D54C-8E24-95B6-02DF-600B0EBFAEF6}"/>
              </a:ext>
            </a:extLst>
          </p:cNvPr>
          <p:cNvSpPr>
            <a:spLocks/>
          </p:cNvSpPr>
          <p:nvPr/>
        </p:nvSpPr>
        <p:spPr bwMode="auto">
          <a:xfrm>
            <a:off x="6867838" y="2380605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6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2" name="Freeform 628">
            <a:extLst>
              <a:ext uri="{FF2B5EF4-FFF2-40B4-BE49-F238E27FC236}">
                <a16:creationId xmlns:a16="http://schemas.microsoft.com/office/drawing/2014/main" id="{F6422B0B-7459-D022-C2C6-8AFB851C6C6E}"/>
              </a:ext>
            </a:extLst>
          </p:cNvPr>
          <p:cNvSpPr>
            <a:spLocks/>
          </p:cNvSpPr>
          <p:nvPr/>
        </p:nvSpPr>
        <p:spPr bwMode="auto">
          <a:xfrm>
            <a:off x="7116785" y="2635085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3" name="Freeform 629">
            <a:extLst>
              <a:ext uri="{FF2B5EF4-FFF2-40B4-BE49-F238E27FC236}">
                <a16:creationId xmlns:a16="http://schemas.microsoft.com/office/drawing/2014/main" id="{FB6F43A9-3693-A633-3648-431716E836FF}"/>
              </a:ext>
            </a:extLst>
          </p:cNvPr>
          <p:cNvSpPr>
            <a:spLocks/>
          </p:cNvSpPr>
          <p:nvPr/>
        </p:nvSpPr>
        <p:spPr bwMode="auto">
          <a:xfrm>
            <a:off x="7708728" y="2721755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9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4" name="Freeform 630">
            <a:extLst>
              <a:ext uri="{FF2B5EF4-FFF2-40B4-BE49-F238E27FC236}">
                <a16:creationId xmlns:a16="http://schemas.microsoft.com/office/drawing/2014/main" id="{26EAAA5A-78B8-D047-6A5D-5B84412B4053}"/>
              </a:ext>
            </a:extLst>
          </p:cNvPr>
          <p:cNvSpPr>
            <a:spLocks/>
          </p:cNvSpPr>
          <p:nvPr/>
        </p:nvSpPr>
        <p:spPr bwMode="auto">
          <a:xfrm>
            <a:off x="5340960" y="1875334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8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5" name="Freeform 631">
            <a:extLst>
              <a:ext uri="{FF2B5EF4-FFF2-40B4-BE49-F238E27FC236}">
                <a16:creationId xmlns:a16="http://schemas.microsoft.com/office/drawing/2014/main" id="{B3B598F4-7E87-4EB4-D2BB-A3C659D5004F}"/>
              </a:ext>
            </a:extLst>
          </p:cNvPr>
          <p:cNvSpPr>
            <a:spLocks/>
          </p:cNvSpPr>
          <p:nvPr/>
        </p:nvSpPr>
        <p:spPr bwMode="auto">
          <a:xfrm>
            <a:off x="5449758" y="2000729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D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6" name="Freeform 632">
            <a:extLst>
              <a:ext uri="{FF2B5EF4-FFF2-40B4-BE49-F238E27FC236}">
                <a16:creationId xmlns:a16="http://schemas.microsoft.com/office/drawing/2014/main" id="{05B31328-B3CB-4BB8-D767-069A0050BBCD}"/>
              </a:ext>
            </a:extLst>
          </p:cNvPr>
          <p:cNvSpPr>
            <a:spLocks/>
          </p:cNvSpPr>
          <p:nvPr/>
        </p:nvSpPr>
        <p:spPr bwMode="auto">
          <a:xfrm>
            <a:off x="5612035" y="2096620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0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7" name="Freeform 633">
            <a:extLst>
              <a:ext uri="{FF2B5EF4-FFF2-40B4-BE49-F238E27FC236}">
                <a16:creationId xmlns:a16="http://schemas.microsoft.com/office/drawing/2014/main" id="{4EE077DA-057F-32FB-E0F1-046E5DBD2289}"/>
              </a:ext>
            </a:extLst>
          </p:cNvPr>
          <p:cNvSpPr>
            <a:spLocks/>
          </p:cNvSpPr>
          <p:nvPr/>
        </p:nvSpPr>
        <p:spPr bwMode="auto">
          <a:xfrm>
            <a:off x="5724523" y="223308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0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8" name="Freeform 634">
            <a:extLst>
              <a:ext uri="{FF2B5EF4-FFF2-40B4-BE49-F238E27FC236}">
                <a16:creationId xmlns:a16="http://schemas.microsoft.com/office/drawing/2014/main" id="{2291AD8E-430F-00E5-006C-0256FE13233D}"/>
              </a:ext>
            </a:extLst>
          </p:cNvPr>
          <p:cNvSpPr>
            <a:spLocks/>
          </p:cNvSpPr>
          <p:nvPr/>
        </p:nvSpPr>
        <p:spPr bwMode="auto">
          <a:xfrm>
            <a:off x="5733743" y="2240457"/>
            <a:ext cx="81138" cy="71919"/>
          </a:xfrm>
          <a:custGeom>
            <a:avLst/>
            <a:gdLst>
              <a:gd name="T0" fmla="*/ 22 w 44"/>
              <a:gd name="T1" fmla="*/ 0 h 39"/>
              <a:gd name="T2" fmla="*/ 0 w 44"/>
              <a:gd name="T3" fmla="*/ 39 h 39"/>
              <a:gd name="T4" fmla="*/ 44 w 44"/>
              <a:gd name="T5" fmla="*/ 39 h 39"/>
              <a:gd name="T6" fmla="*/ 22 w 44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39">
                <a:moveTo>
                  <a:pt x="22" y="0"/>
                </a:moveTo>
                <a:lnTo>
                  <a:pt x="0" y="39"/>
                </a:lnTo>
                <a:lnTo>
                  <a:pt x="44" y="39"/>
                </a:lnTo>
                <a:lnTo>
                  <a:pt x="22" y="0"/>
                </a:lnTo>
                <a:close/>
              </a:path>
            </a:pathLst>
          </a:custGeom>
          <a:solidFill>
            <a:srgbClr val="D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9" name="Freeform 635">
            <a:extLst>
              <a:ext uri="{FF2B5EF4-FFF2-40B4-BE49-F238E27FC236}">
                <a16:creationId xmlns:a16="http://schemas.microsoft.com/office/drawing/2014/main" id="{5DEB57FF-3167-92D4-713F-C0F84A0CB75F}"/>
              </a:ext>
            </a:extLst>
          </p:cNvPr>
          <p:cNvSpPr>
            <a:spLocks/>
          </p:cNvSpPr>
          <p:nvPr/>
        </p:nvSpPr>
        <p:spPr bwMode="auto">
          <a:xfrm>
            <a:off x="5737431" y="2113216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0" name="Freeform 636">
            <a:extLst>
              <a:ext uri="{FF2B5EF4-FFF2-40B4-BE49-F238E27FC236}">
                <a16:creationId xmlns:a16="http://schemas.microsoft.com/office/drawing/2014/main" id="{77389F43-9CA9-C99B-CD6D-A2680727F566}"/>
              </a:ext>
            </a:extLst>
          </p:cNvPr>
          <p:cNvSpPr>
            <a:spLocks/>
          </p:cNvSpPr>
          <p:nvPr/>
        </p:nvSpPr>
        <p:spPr bwMode="auto">
          <a:xfrm>
            <a:off x="5755872" y="1985977"/>
            <a:ext cx="84827" cy="71919"/>
          </a:xfrm>
          <a:custGeom>
            <a:avLst/>
            <a:gdLst>
              <a:gd name="T0" fmla="*/ 23 w 46"/>
              <a:gd name="T1" fmla="*/ 0 h 39"/>
              <a:gd name="T2" fmla="*/ 0 w 46"/>
              <a:gd name="T3" fmla="*/ 39 h 39"/>
              <a:gd name="T4" fmla="*/ 46 w 46"/>
              <a:gd name="T5" fmla="*/ 39 h 39"/>
              <a:gd name="T6" fmla="*/ 23 w 46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39">
                <a:moveTo>
                  <a:pt x="23" y="0"/>
                </a:moveTo>
                <a:lnTo>
                  <a:pt x="0" y="39"/>
                </a:lnTo>
                <a:lnTo>
                  <a:pt x="46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1" name="Freeform 637">
            <a:extLst>
              <a:ext uri="{FF2B5EF4-FFF2-40B4-BE49-F238E27FC236}">
                <a16:creationId xmlns:a16="http://schemas.microsoft.com/office/drawing/2014/main" id="{E0486944-7D9B-FB46-C127-BFC9563D6101}"/>
              </a:ext>
            </a:extLst>
          </p:cNvPr>
          <p:cNvSpPr>
            <a:spLocks/>
          </p:cNvSpPr>
          <p:nvPr/>
        </p:nvSpPr>
        <p:spPr bwMode="auto">
          <a:xfrm>
            <a:off x="5849919" y="2150097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FF6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2" name="Freeform 638">
            <a:extLst>
              <a:ext uri="{FF2B5EF4-FFF2-40B4-BE49-F238E27FC236}">
                <a16:creationId xmlns:a16="http://schemas.microsoft.com/office/drawing/2014/main" id="{564897C1-E8E4-6D15-9873-724957BCBEE6}"/>
              </a:ext>
            </a:extLst>
          </p:cNvPr>
          <p:cNvSpPr>
            <a:spLocks/>
          </p:cNvSpPr>
          <p:nvPr/>
        </p:nvSpPr>
        <p:spPr bwMode="auto">
          <a:xfrm>
            <a:off x="5862827" y="2109528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0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3" name="Freeform 639">
            <a:extLst>
              <a:ext uri="{FF2B5EF4-FFF2-40B4-BE49-F238E27FC236}">
                <a16:creationId xmlns:a16="http://schemas.microsoft.com/office/drawing/2014/main" id="{DC5BB675-3CC5-D7B8-F95A-DDC9ED6A7CE7}"/>
              </a:ext>
            </a:extLst>
          </p:cNvPr>
          <p:cNvSpPr>
            <a:spLocks/>
          </p:cNvSpPr>
          <p:nvPr/>
        </p:nvSpPr>
        <p:spPr bwMode="auto">
          <a:xfrm>
            <a:off x="5864672" y="2044987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1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4" name="Freeform 640">
            <a:extLst>
              <a:ext uri="{FF2B5EF4-FFF2-40B4-BE49-F238E27FC236}">
                <a16:creationId xmlns:a16="http://schemas.microsoft.com/office/drawing/2014/main" id="{0BCA4A77-C179-825D-306B-912CFFBC24F7}"/>
              </a:ext>
            </a:extLst>
          </p:cNvPr>
          <p:cNvSpPr>
            <a:spLocks/>
          </p:cNvSpPr>
          <p:nvPr/>
        </p:nvSpPr>
        <p:spPr bwMode="auto">
          <a:xfrm>
            <a:off x="5964251" y="2052363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4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5" name="Freeform 641">
            <a:extLst>
              <a:ext uri="{FF2B5EF4-FFF2-40B4-BE49-F238E27FC236}">
                <a16:creationId xmlns:a16="http://schemas.microsoft.com/office/drawing/2014/main" id="{FA5D4A74-DE3A-032D-52CB-2B993BE152E4}"/>
              </a:ext>
            </a:extLst>
          </p:cNvPr>
          <p:cNvSpPr>
            <a:spLocks/>
          </p:cNvSpPr>
          <p:nvPr/>
        </p:nvSpPr>
        <p:spPr bwMode="auto">
          <a:xfrm>
            <a:off x="5969782" y="2151942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A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6" name="Freeform 642">
            <a:extLst>
              <a:ext uri="{FF2B5EF4-FFF2-40B4-BE49-F238E27FC236}">
                <a16:creationId xmlns:a16="http://schemas.microsoft.com/office/drawing/2014/main" id="{DFBFFBE5-D142-E6ED-7B6A-2326164E0401}"/>
              </a:ext>
            </a:extLst>
          </p:cNvPr>
          <p:cNvSpPr>
            <a:spLocks/>
          </p:cNvSpPr>
          <p:nvPr/>
        </p:nvSpPr>
        <p:spPr bwMode="auto">
          <a:xfrm>
            <a:off x="6104399" y="199704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8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7" name="Freeform 643">
            <a:extLst>
              <a:ext uri="{FF2B5EF4-FFF2-40B4-BE49-F238E27FC236}">
                <a16:creationId xmlns:a16="http://schemas.microsoft.com/office/drawing/2014/main" id="{EC5A36B1-4F04-243E-8912-31224196A77F}"/>
              </a:ext>
            </a:extLst>
          </p:cNvPr>
          <p:cNvSpPr>
            <a:spLocks/>
          </p:cNvSpPr>
          <p:nvPr/>
        </p:nvSpPr>
        <p:spPr bwMode="auto">
          <a:xfrm>
            <a:off x="6143124" y="2089244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8" name="Freeform 644">
            <a:extLst>
              <a:ext uri="{FF2B5EF4-FFF2-40B4-BE49-F238E27FC236}">
                <a16:creationId xmlns:a16="http://schemas.microsoft.com/office/drawing/2014/main" id="{62FF67C1-9CAF-1BE2-1928-8088A63ED482}"/>
              </a:ext>
            </a:extLst>
          </p:cNvPr>
          <p:cNvSpPr>
            <a:spLocks/>
          </p:cNvSpPr>
          <p:nvPr/>
        </p:nvSpPr>
        <p:spPr bwMode="auto">
          <a:xfrm>
            <a:off x="6213198" y="2703314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9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9" name="Freeform 645">
            <a:extLst>
              <a:ext uri="{FF2B5EF4-FFF2-40B4-BE49-F238E27FC236}">
                <a16:creationId xmlns:a16="http://schemas.microsoft.com/office/drawing/2014/main" id="{8405A360-54DC-C58B-BE58-AED475950A3F}"/>
              </a:ext>
            </a:extLst>
          </p:cNvPr>
          <p:cNvSpPr>
            <a:spLocks/>
          </p:cNvSpPr>
          <p:nvPr/>
        </p:nvSpPr>
        <p:spPr bwMode="auto">
          <a:xfrm>
            <a:off x="6320153" y="2847151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9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0" name="Freeform 646">
            <a:extLst>
              <a:ext uri="{FF2B5EF4-FFF2-40B4-BE49-F238E27FC236}">
                <a16:creationId xmlns:a16="http://schemas.microsoft.com/office/drawing/2014/main" id="{D02F1452-12BC-6D16-C65B-0F3BC4961A21}"/>
              </a:ext>
            </a:extLst>
          </p:cNvPr>
          <p:cNvSpPr>
            <a:spLocks/>
          </p:cNvSpPr>
          <p:nvPr/>
        </p:nvSpPr>
        <p:spPr bwMode="auto">
          <a:xfrm>
            <a:off x="6722157" y="2981767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7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1" name="Freeform 647">
            <a:extLst>
              <a:ext uri="{FF2B5EF4-FFF2-40B4-BE49-F238E27FC236}">
                <a16:creationId xmlns:a16="http://schemas.microsoft.com/office/drawing/2014/main" id="{42B94A47-620A-E569-360E-EBAC4FC02B49}"/>
              </a:ext>
            </a:extLst>
          </p:cNvPr>
          <p:cNvSpPr>
            <a:spLocks/>
          </p:cNvSpPr>
          <p:nvPr/>
        </p:nvSpPr>
        <p:spPr bwMode="auto">
          <a:xfrm>
            <a:off x="6819893" y="2679342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2" name="Freeform 648">
            <a:extLst>
              <a:ext uri="{FF2B5EF4-FFF2-40B4-BE49-F238E27FC236}">
                <a16:creationId xmlns:a16="http://schemas.microsoft.com/office/drawing/2014/main" id="{86573B41-3690-05DE-7123-7F6388679B8D}"/>
              </a:ext>
            </a:extLst>
          </p:cNvPr>
          <p:cNvSpPr>
            <a:spLocks/>
          </p:cNvSpPr>
          <p:nvPr/>
        </p:nvSpPr>
        <p:spPr bwMode="auto">
          <a:xfrm>
            <a:off x="6913939" y="2791829"/>
            <a:ext cx="82983" cy="71919"/>
          </a:xfrm>
          <a:custGeom>
            <a:avLst/>
            <a:gdLst>
              <a:gd name="T0" fmla="*/ 23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3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3" y="0"/>
                </a:moveTo>
                <a:lnTo>
                  <a:pt x="0" y="39"/>
                </a:lnTo>
                <a:lnTo>
                  <a:pt x="45" y="39"/>
                </a:lnTo>
                <a:lnTo>
                  <a:pt x="23" y="0"/>
                </a:lnTo>
                <a:close/>
              </a:path>
            </a:pathLst>
          </a:custGeom>
          <a:solidFill>
            <a:srgbClr val="00D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3" name="Freeform 649">
            <a:extLst>
              <a:ext uri="{FF2B5EF4-FFF2-40B4-BE49-F238E27FC236}">
                <a16:creationId xmlns:a16="http://schemas.microsoft.com/office/drawing/2014/main" id="{60A24A16-E0E7-6FEA-3D75-C4EFE434B37D}"/>
              </a:ext>
            </a:extLst>
          </p:cNvPr>
          <p:cNvSpPr>
            <a:spLocks/>
          </p:cNvSpPr>
          <p:nvPr/>
        </p:nvSpPr>
        <p:spPr bwMode="auto">
          <a:xfrm>
            <a:off x="7596240" y="2904317"/>
            <a:ext cx="82983" cy="70074"/>
          </a:xfrm>
          <a:custGeom>
            <a:avLst/>
            <a:gdLst>
              <a:gd name="T0" fmla="*/ 23 w 45"/>
              <a:gd name="T1" fmla="*/ 0 h 38"/>
              <a:gd name="T2" fmla="*/ 0 w 45"/>
              <a:gd name="T3" fmla="*/ 38 h 38"/>
              <a:gd name="T4" fmla="*/ 45 w 45"/>
              <a:gd name="T5" fmla="*/ 38 h 38"/>
              <a:gd name="T6" fmla="*/ 23 w 45"/>
              <a:gd name="T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8">
                <a:moveTo>
                  <a:pt x="23" y="0"/>
                </a:moveTo>
                <a:lnTo>
                  <a:pt x="0" y="38"/>
                </a:lnTo>
                <a:lnTo>
                  <a:pt x="45" y="38"/>
                </a:lnTo>
                <a:lnTo>
                  <a:pt x="23" y="0"/>
                </a:lnTo>
                <a:close/>
              </a:path>
            </a:pathLst>
          </a:custGeom>
          <a:solidFill>
            <a:srgbClr val="0000A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4" name="Freeform 650">
            <a:extLst>
              <a:ext uri="{FF2B5EF4-FFF2-40B4-BE49-F238E27FC236}">
                <a16:creationId xmlns:a16="http://schemas.microsoft.com/office/drawing/2014/main" id="{59E55DFB-9B2C-7685-CFC1-C5E2AE140A03}"/>
              </a:ext>
            </a:extLst>
          </p:cNvPr>
          <p:cNvSpPr>
            <a:spLocks/>
          </p:cNvSpPr>
          <p:nvPr/>
        </p:nvSpPr>
        <p:spPr bwMode="auto">
          <a:xfrm>
            <a:off x="8012997" y="3118228"/>
            <a:ext cx="82983" cy="71919"/>
          </a:xfrm>
          <a:custGeom>
            <a:avLst/>
            <a:gdLst>
              <a:gd name="T0" fmla="*/ 22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2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2" y="0"/>
                </a:moveTo>
                <a:lnTo>
                  <a:pt x="0" y="39"/>
                </a:lnTo>
                <a:lnTo>
                  <a:pt x="45" y="39"/>
                </a:lnTo>
                <a:lnTo>
                  <a:pt x="22" y="0"/>
                </a:lnTo>
                <a:close/>
              </a:path>
            </a:pathLst>
          </a:custGeom>
          <a:solidFill>
            <a:srgbClr val="004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828" name="Group 3827">
            <a:extLst>
              <a:ext uri="{FF2B5EF4-FFF2-40B4-BE49-F238E27FC236}">
                <a16:creationId xmlns:a16="http://schemas.microsoft.com/office/drawing/2014/main" id="{3F4B0A05-E5BF-C286-4354-0B0024631E3B}"/>
              </a:ext>
            </a:extLst>
          </p:cNvPr>
          <p:cNvGrpSpPr/>
          <p:nvPr/>
        </p:nvGrpSpPr>
        <p:grpSpPr>
          <a:xfrm>
            <a:off x="1366347" y="2777354"/>
            <a:ext cx="298638" cy="1064899"/>
            <a:chOff x="3928683" y="1397453"/>
            <a:chExt cx="298638" cy="1064899"/>
          </a:xfrm>
        </p:grpSpPr>
        <p:pic>
          <p:nvPicPr>
            <p:cNvPr id="3830" name="Picture 323">
              <a:extLst>
                <a:ext uri="{FF2B5EF4-FFF2-40B4-BE49-F238E27FC236}">
                  <a16:creationId xmlns:a16="http://schemas.microsoft.com/office/drawing/2014/main" id="{3CA9F724-7433-D31F-60F5-2AEBC3E07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683" y="1400176"/>
              <a:ext cx="117855" cy="10621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31" name="Group 3830">
              <a:extLst>
                <a:ext uri="{FF2B5EF4-FFF2-40B4-BE49-F238E27FC236}">
                  <a16:creationId xmlns:a16="http://schemas.microsoft.com/office/drawing/2014/main" id="{D6C7AAD4-B00C-E0C4-F17C-A9697709101B}"/>
                </a:ext>
              </a:extLst>
            </p:cNvPr>
            <p:cNvGrpSpPr/>
            <p:nvPr/>
          </p:nvGrpSpPr>
          <p:grpSpPr>
            <a:xfrm>
              <a:off x="4083051" y="1397453"/>
              <a:ext cx="144270" cy="1007220"/>
              <a:chOff x="4083051" y="1471613"/>
              <a:chExt cx="144270" cy="2136061"/>
            </a:xfrm>
          </p:grpSpPr>
          <p:sp>
            <p:nvSpPr>
              <p:cNvPr id="3846" name="Rectangle 305">
                <a:extLst>
                  <a:ext uri="{FF2B5EF4-FFF2-40B4-BE49-F238E27FC236}">
                    <a16:creationId xmlns:a16="http://schemas.microsoft.com/office/drawing/2014/main" id="{9FB5F8DC-A78A-DBA6-D38A-34E7DFCCD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3484563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47" name="Rectangle 306">
                <a:extLst>
                  <a:ext uri="{FF2B5EF4-FFF2-40B4-BE49-F238E27FC236}">
                    <a16:creationId xmlns:a16="http://schemas.microsoft.com/office/drawing/2014/main" id="{3A82E262-1D8B-9D12-3EEA-FE70B70F1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326231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1.2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48" name="Rectangle 307">
                <a:extLst>
                  <a:ext uri="{FF2B5EF4-FFF2-40B4-BE49-F238E27FC236}">
                    <a16:creationId xmlns:a16="http://schemas.microsoft.com/office/drawing/2014/main" id="{3FBE4B48-3431-2151-5212-C25AE4F85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304006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1.4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49" name="Rectangle 308">
                <a:extLst>
                  <a:ext uri="{FF2B5EF4-FFF2-40B4-BE49-F238E27FC236}">
                    <a16:creationId xmlns:a16="http://schemas.microsoft.com/office/drawing/2014/main" id="{8221C7EA-82B5-84E6-C12A-91C47D26D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281781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1.6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0" name="Rectangle 309">
                <a:extLst>
                  <a:ext uri="{FF2B5EF4-FFF2-40B4-BE49-F238E27FC236}">
                    <a16:creationId xmlns:a16="http://schemas.microsoft.com/office/drawing/2014/main" id="{E06C29CB-CD96-D996-A971-EBC155F54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258921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1.8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1" name="Rectangle 310">
                <a:extLst>
                  <a:ext uri="{FF2B5EF4-FFF2-40B4-BE49-F238E27FC236}">
                    <a16:creationId xmlns:a16="http://schemas.microsoft.com/office/drawing/2014/main" id="{86A0540C-CBA3-7EF2-3A81-3C97A033F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2366963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2" name="Rectangle 311">
                <a:extLst>
                  <a:ext uri="{FF2B5EF4-FFF2-40B4-BE49-F238E27FC236}">
                    <a16:creationId xmlns:a16="http://schemas.microsoft.com/office/drawing/2014/main" id="{68D6F65B-06F2-5D3F-12DA-CE93130CF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214471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2.2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3" name="Rectangle 312">
                <a:extLst>
                  <a:ext uri="{FF2B5EF4-FFF2-40B4-BE49-F238E27FC236}">
                    <a16:creationId xmlns:a16="http://schemas.microsoft.com/office/drawing/2014/main" id="{023AAB9B-9B3D-0604-14FF-3F38B30A8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192246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2.4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4" name="Rectangle 313">
                <a:extLst>
                  <a:ext uri="{FF2B5EF4-FFF2-40B4-BE49-F238E27FC236}">
                    <a16:creationId xmlns:a16="http://schemas.microsoft.com/office/drawing/2014/main" id="{7E2C71AD-9855-9B87-994B-A5AE5110E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169386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2.6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5" name="Rectangle 314">
                <a:extLst>
                  <a:ext uri="{FF2B5EF4-FFF2-40B4-BE49-F238E27FC236}">
                    <a16:creationId xmlns:a16="http://schemas.microsoft.com/office/drawing/2014/main" id="{79C0897B-E167-A834-5CF4-F060F1A99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3051" y="147161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2.8</a:t>
                </a:r>
                <a:endPara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832" name="Group 3831">
              <a:extLst>
                <a:ext uri="{FF2B5EF4-FFF2-40B4-BE49-F238E27FC236}">
                  <a16:creationId xmlns:a16="http://schemas.microsoft.com/office/drawing/2014/main" id="{A55E4CAC-6950-996A-7392-A4F3FB64EB02}"/>
                </a:ext>
              </a:extLst>
            </p:cNvPr>
            <p:cNvGrpSpPr/>
            <p:nvPr/>
          </p:nvGrpSpPr>
          <p:grpSpPr>
            <a:xfrm>
              <a:off x="4024313" y="1400176"/>
              <a:ext cx="22225" cy="1060704"/>
              <a:chOff x="4024313" y="1400176"/>
              <a:chExt cx="22225" cy="2249488"/>
            </a:xfrm>
          </p:grpSpPr>
          <p:sp>
            <p:nvSpPr>
              <p:cNvPr id="3833" name="Line 292">
                <a:extLst>
                  <a:ext uri="{FF2B5EF4-FFF2-40B4-BE49-F238E27FC236}">
                    <a16:creationId xmlns:a16="http://schemas.microsoft.com/office/drawing/2014/main" id="{439E6CC8-0C9B-6AA6-4A9C-3649CF57A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6538" y="1400176"/>
                <a:ext cx="0" cy="2249488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4" name="Line 294">
                <a:extLst>
                  <a:ext uri="{FF2B5EF4-FFF2-40B4-BE49-F238E27FC236}">
                    <a16:creationId xmlns:a16="http://schemas.microsoft.com/office/drawing/2014/main" id="{62EF6B60-E60E-7129-F3C7-3C2042716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6538" y="1400176"/>
                <a:ext cx="0" cy="2249488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5" name="Line 295">
                <a:extLst>
                  <a:ext uri="{FF2B5EF4-FFF2-40B4-BE49-F238E27FC236}">
                    <a16:creationId xmlns:a16="http://schemas.microsoft.com/office/drawing/2014/main" id="{B05CBB59-7E17-D26C-5A3C-CCE570B30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3530601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6" name="Line 296">
                <a:extLst>
                  <a:ext uri="{FF2B5EF4-FFF2-40B4-BE49-F238E27FC236}">
                    <a16:creationId xmlns:a16="http://schemas.microsoft.com/office/drawing/2014/main" id="{BD17C109-1952-1045-E06A-526BC435E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3306763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7" name="Line 297">
                <a:extLst>
                  <a:ext uri="{FF2B5EF4-FFF2-40B4-BE49-F238E27FC236}">
                    <a16:creationId xmlns:a16="http://schemas.microsoft.com/office/drawing/2014/main" id="{810D56A8-8217-2216-878D-E8818055B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3082926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8" name="Line 298">
                <a:extLst>
                  <a:ext uri="{FF2B5EF4-FFF2-40B4-BE49-F238E27FC236}">
                    <a16:creationId xmlns:a16="http://schemas.microsoft.com/office/drawing/2014/main" id="{B1029132-BCB6-7D89-79ED-1F6177F80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2859088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9" name="Line 299">
                <a:extLst>
                  <a:ext uri="{FF2B5EF4-FFF2-40B4-BE49-F238E27FC236}">
                    <a16:creationId xmlns:a16="http://schemas.microsoft.com/office/drawing/2014/main" id="{B5B5152D-512C-8E66-17C3-2A53AE840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2635251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0" name="Line 300">
                <a:extLst>
                  <a:ext uri="{FF2B5EF4-FFF2-40B4-BE49-F238E27FC236}">
                    <a16:creationId xmlns:a16="http://schemas.microsoft.com/office/drawing/2014/main" id="{9453BE76-F4A6-CC31-8BEB-468706A0D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2411413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1" name="Line 301">
                <a:extLst>
                  <a:ext uri="{FF2B5EF4-FFF2-40B4-BE49-F238E27FC236}">
                    <a16:creationId xmlns:a16="http://schemas.microsoft.com/office/drawing/2014/main" id="{BBD09CC4-F6F8-7E3D-E4AC-013AB64C1F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2187576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2" name="Line 302">
                <a:extLst>
                  <a:ext uri="{FF2B5EF4-FFF2-40B4-BE49-F238E27FC236}">
                    <a16:creationId xmlns:a16="http://schemas.microsoft.com/office/drawing/2014/main" id="{5F14352F-82F2-CE1E-C42E-6E326A9F0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1963738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3" name="Line 303">
                <a:extLst>
                  <a:ext uri="{FF2B5EF4-FFF2-40B4-BE49-F238E27FC236}">
                    <a16:creationId xmlns:a16="http://schemas.microsoft.com/office/drawing/2014/main" id="{18C2C650-19B5-7F6D-7586-7C1A352D6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1739901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4" name="Line 304">
                <a:extLst>
                  <a:ext uri="{FF2B5EF4-FFF2-40B4-BE49-F238E27FC236}">
                    <a16:creationId xmlns:a16="http://schemas.microsoft.com/office/drawing/2014/main" id="{C413B197-EC13-8922-EF44-F788FC165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4313" y="1516063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5" name="Line 318">
                <a:extLst>
                  <a:ext uri="{FF2B5EF4-FFF2-40B4-BE49-F238E27FC236}">
                    <a16:creationId xmlns:a16="http://schemas.microsoft.com/office/drawing/2014/main" id="{FB7669A1-B9E3-ED6D-29FE-DB51DDB81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6538" y="1400176"/>
                <a:ext cx="0" cy="2249488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829" name="Rectangle 38">
            <a:extLst>
              <a:ext uri="{FF2B5EF4-FFF2-40B4-BE49-F238E27FC236}">
                <a16:creationId xmlns:a16="http://schemas.microsoft.com/office/drawing/2014/main" id="{C1371F8C-9C6C-0FB2-C451-BA3C981546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05127" y="3255172"/>
            <a:ext cx="53700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Log</a:t>
            </a:r>
            <a:r>
              <a:rPr kumimoji="0" lang="en-US" altLang="en-US" sz="800" b="1" i="0" u="none" strike="noStrike" cap="none" normalizeH="0" baseline="-25000">
                <a:ln>
                  <a:noFill/>
                </a:ln>
                <a:effectLst/>
                <a:latin typeface="Arial" panose="020B0604020202020204" pitchFamily="34" charset="0"/>
              </a:rPr>
              <a:t>10</a:t>
            </a:r>
            <a:r>
              <a:rPr kumimoji="0" lang="en-US" altLang="en-US" sz="8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(PoA)</a:t>
            </a:r>
            <a:endParaRPr kumimoji="0" lang="en-US" altLang="en-US" sz="1800" b="1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3857" name="Group 3856">
            <a:extLst>
              <a:ext uri="{FF2B5EF4-FFF2-40B4-BE49-F238E27FC236}">
                <a16:creationId xmlns:a16="http://schemas.microsoft.com/office/drawing/2014/main" id="{A3B99069-BB6C-48D2-A07F-644587E02098}"/>
              </a:ext>
            </a:extLst>
          </p:cNvPr>
          <p:cNvGrpSpPr/>
          <p:nvPr/>
        </p:nvGrpSpPr>
        <p:grpSpPr>
          <a:xfrm>
            <a:off x="5388562" y="2787220"/>
            <a:ext cx="298637" cy="1062176"/>
            <a:chOff x="7960933" y="1400176"/>
            <a:chExt cx="298637" cy="1062176"/>
          </a:xfrm>
        </p:grpSpPr>
        <p:pic>
          <p:nvPicPr>
            <p:cNvPr id="3859" name="Picture 323">
              <a:extLst>
                <a:ext uri="{FF2B5EF4-FFF2-40B4-BE49-F238E27FC236}">
                  <a16:creationId xmlns:a16="http://schemas.microsoft.com/office/drawing/2014/main" id="{9EB261BF-4DC6-FBF6-FF19-9AA43AECC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933" y="1400176"/>
              <a:ext cx="117855" cy="10621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60" name="Group 3859">
              <a:extLst>
                <a:ext uri="{FF2B5EF4-FFF2-40B4-BE49-F238E27FC236}">
                  <a16:creationId xmlns:a16="http://schemas.microsoft.com/office/drawing/2014/main" id="{54D405DF-F4A5-DE16-6757-46D45F61E6B7}"/>
                </a:ext>
              </a:extLst>
            </p:cNvPr>
            <p:cNvGrpSpPr/>
            <p:nvPr/>
          </p:nvGrpSpPr>
          <p:grpSpPr>
            <a:xfrm>
              <a:off x="8115300" y="1457131"/>
              <a:ext cx="144270" cy="943593"/>
              <a:chOff x="8115300" y="1592263"/>
              <a:chExt cx="144270" cy="2001124"/>
            </a:xfrm>
          </p:grpSpPr>
          <p:sp>
            <p:nvSpPr>
              <p:cNvPr id="3873" name="Rectangle 617">
                <a:extLst>
                  <a:ext uri="{FF2B5EF4-FFF2-40B4-BE49-F238E27FC236}">
                    <a16:creationId xmlns:a16="http://schemas.microsoft.com/office/drawing/2014/main" id="{B42B1B44-931A-9A36-8A1E-0286F3309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3470276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1.4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4" name="Rectangle 618">
                <a:extLst>
                  <a:ext uri="{FF2B5EF4-FFF2-40B4-BE49-F238E27FC236}">
                    <a16:creationId xmlns:a16="http://schemas.microsoft.com/office/drawing/2014/main" id="{B5D81EA4-9418-01A4-C1F4-B41CFB25C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320516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1.6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5" name="Rectangle 619">
                <a:extLst>
                  <a:ext uri="{FF2B5EF4-FFF2-40B4-BE49-F238E27FC236}">
                    <a16:creationId xmlns:a16="http://schemas.microsoft.com/office/drawing/2014/main" id="{C6D9CCCA-42EC-4CC8-9664-6B346AC3D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2940051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1.8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6" name="Rectangle 620">
                <a:extLst>
                  <a:ext uri="{FF2B5EF4-FFF2-40B4-BE49-F238E27FC236}">
                    <a16:creationId xmlns:a16="http://schemas.microsoft.com/office/drawing/2014/main" id="{7DA42E0A-2D64-FD42-B9CB-32C9125E2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266858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7" name="Rectangle 621">
                <a:extLst>
                  <a:ext uri="{FF2B5EF4-FFF2-40B4-BE49-F238E27FC236}">
                    <a16:creationId xmlns:a16="http://schemas.microsoft.com/office/drawing/2014/main" id="{3C7FC964-CA57-B698-E7E4-2D467692F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2403476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2.2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8" name="Rectangle 622">
                <a:extLst>
                  <a:ext uri="{FF2B5EF4-FFF2-40B4-BE49-F238E27FC236}">
                    <a16:creationId xmlns:a16="http://schemas.microsoft.com/office/drawing/2014/main" id="{B68A4A5E-D0B7-F75D-D0C2-1B51592E4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2130426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2.4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9" name="Rectangle 623">
                <a:extLst>
                  <a:ext uri="{FF2B5EF4-FFF2-40B4-BE49-F238E27FC236}">
                    <a16:creationId xmlns:a16="http://schemas.microsoft.com/office/drawing/2014/main" id="{6D3CFDAC-1503-A26D-99D0-9BDCC5232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186531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2.6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80" name="Rectangle 624">
                <a:extLst>
                  <a:ext uri="{FF2B5EF4-FFF2-40B4-BE49-F238E27FC236}">
                    <a16:creationId xmlns:a16="http://schemas.microsoft.com/office/drawing/2014/main" id="{9C60C8B6-5589-DA48-16C6-E4A8CAC1B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5300" y="1592263"/>
                <a:ext cx="1442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0" i="0" u="none" strike="noStrike" cap="none" normalizeH="0" baseline="0">
                    <a:ln>
                      <a:noFill/>
                    </a:ln>
                    <a:solidFill>
                      <a:srgbClr val="262626"/>
                    </a:solidFill>
                    <a:effectLst/>
                    <a:latin typeface="Arial" panose="020B0604020202020204" pitchFamily="34" charset="0"/>
                  </a:rPr>
                  <a:t>2.8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861" name="Group 3860">
              <a:extLst>
                <a:ext uri="{FF2B5EF4-FFF2-40B4-BE49-F238E27FC236}">
                  <a16:creationId xmlns:a16="http://schemas.microsoft.com/office/drawing/2014/main" id="{66593E89-9519-740C-8E11-7633C11BE549}"/>
                </a:ext>
              </a:extLst>
            </p:cNvPr>
            <p:cNvGrpSpPr/>
            <p:nvPr/>
          </p:nvGrpSpPr>
          <p:grpSpPr>
            <a:xfrm>
              <a:off x="8056563" y="1400176"/>
              <a:ext cx="22225" cy="1060704"/>
              <a:chOff x="8056563" y="1400176"/>
              <a:chExt cx="22225" cy="2249488"/>
            </a:xfrm>
          </p:grpSpPr>
          <p:sp>
            <p:nvSpPr>
              <p:cNvPr id="3862" name="Line 605">
                <a:extLst>
                  <a:ext uri="{FF2B5EF4-FFF2-40B4-BE49-F238E27FC236}">
                    <a16:creationId xmlns:a16="http://schemas.microsoft.com/office/drawing/2014/main" id="{5E095934-4EF3-A276-C7EF-5D94E0B5D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78788" y="1400176"/>
                <a:ext cx="0" cy="2249488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3" name="Line 608">
                <a:extLst>
                  <a:ext uri="{FF2B5EF4-FFF2-40B4-BE49-F238E27FC236}">
                    <a16:creationId xmlns:a16="http://schemas.microsoft.com/office/drawing/2014/main" id="{A1996914-AC7F-4329-3D86-731468331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78788" y="1400176"/>
                <a:ext cx="0" cy="2249488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4" name="Line 609">
                <a:extLst>
                  <a:ext uri="{FF2B5EF4-FFF2-40B4-BE49-F238E27FC236}">
                    <a16:creationId xmlns:a16="http://schemas.microsoft.com/office/drawing/2014/main" id="{D042FC05-B4D2-69CE-A3E9-62DE347A0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3517901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5" name="Line 610">
                <a:extLst>
                  <a:ext uri="{FF2B5EF4-FFF2-40B4-BE49-F238E27FC236}">
                    <a16:creationId xmlns:a16="http://schemas.microsoft.com/office/drawing/2014/main" id="{0BA1A1D0-7D67-EA9A-29BE-6B81D19387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3249613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6" name="Line 611">
                <a:extLst>
                  <a:ext uri="{FF2B5EF4-FFF2-40B4-BE49-F238E27FC236}">
                    <a16:creationId xmlns:a16="http://schemas.microsoft.com/office/drawing/2014/main" id="{705760B8-1AFC-B781-7D11-FFA527E71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2981326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7" name="Line 612">
                <a:extLst>
                  <a:ext uri="{FF2B5EF4-FFF2-40B4-BE49-F238E27FC236}">
                    <a16:creationId xmlns:a16="http://schemas.microsoft.com/office/drawing/2014/main" id="{BDB256AD-44F0-0F61-C1BC-F1F6F1766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2713038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8" name="Line 613">
                <a:extLst>
                  <a:ext uri="{FF2B5EF4-FFF2-40B4-BE49-F238E27FC236}">
                    <a16:creationId xmlns:a16="http://schemas.microsoft.com/office/drawing/2014/main" id="{C711CA2D-C3AE-60AE-6044-1B674B5C2F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2444751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9" name="Line 614">
                <a:extLst>
                  <a:ext uri="{FF2B5EF4-FFF2-40B4-BE49-F238E27FC236}">
                    <a16:creationId xmlns:a16="http://schemas.microsoft.com/office/drawing/2014/main" id="{22073049-92A3-EF5B-7A19-209C3B036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2176463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0" name="Line 615">
                <a:extLst>
                  <a:ext uri="{FF2B5EF4-FFF2-40B4-BE49-F238E27FC236}">
                    <a16:creationId xmlns:a16="http://schemas.microsoft.com/office/drawing/2014/main" id="{6953265E-F943-AFD0-5F41-9736F3C60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1908176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1" name="Line 616">
                <a:extLst>
                  <a:ext uri="{FF2B5EF4-FFF2-40B4-BE49-F238E27FC236}">
                    <a16:creationId xmlns:a16="http://schemas.microsoft.com/office/drawing/2014/main" id="{7B4E025C-D184-B53F-B903-AC9BAD9A2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56563" y="1639888"/>
                <a:ext cx="22225" cy="0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2" name="Line 628">
                <a:extLst>
                  <a:ext uri="{FF2B5EF4-FFF2-40B4-BE49-F238E27FC236}">
                    <a16:creationId xmlns:a16="http://schemas.microsoft.com/office/drawing/2014/main" id="{010A875A-82D5-0FDC-F24E-AF9EBB129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78788" y="1400176"/>
                <a:ext cx="0" cy="2249488"/>
              </a:xfrm>
              <a:prstGeom prst="line">
                <a:avLst/>
              </a:prstGeom>
              <a:noFill/>
              <a:ln w="4763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858" name="Rectangle 38">
            <a:extLst>
              <a:ext uri="{FF2B5EF4-FFF2-40B4-BE49-F238E27FC236}">
                <a16:creationId xmlns:a16="http://schemas.microsoft.com/office/drawing/2014/main" id="{129934A4-D328-A606-971A-2349BAA927E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02148" y="3278950"/>
            <a:ext cx="76623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Log</a:t>
            </a:r>
            <a:r>
              <a:rPr kumimoji="0" lang="en-US" altLang="en-US" sz="800" b="1" i="0" u="none" strike="noStrike" cap="none" normalizeH="0" baseline="-25000">
                <a:ln>
                  <a:noFill/>
                </a:ln>
                <a:effectLst/>
                <a:latin typeface="Arial" panose="020B0604020202020204" pitchFamily="34" charset="0"/>
              </a:rPr>
              <a:t>10</a:t>
            </a:r>
            <a:r>
              <a:rPr kumimoji="0" lang="en-US" altLang="en-US" sz="8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(DomSize)</a:t>
            </a:r>
            <a:endParaRPr kumimoji="0" lang="en-US" altLang="en-US" sz="1800" b="1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906" name="Rectangle 5">
            <a:extLst>
              <a:ext uri="{FF2B5EF4-FFF2-40B4-BE49-F238E27FC236}">
                <a16:creationId xmlns:a16="http://schemas.microsoft.com/office/drawing/2014/main" id="{35A10E1E-49AB-886B-F77E-CF237DAA6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627" y="1472407"/>
            <a:ext cx="3041089" cy="246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8" name="Rectangle 5">
            <a:extLst>
              <a:ext uri="{FF2B5EF4-FFF2-40B4-BE49-F238E27FC236}">
                <a16:creationId xmlns:a16="http://schemas.microsoft.com/office/drawing/2014/main" id="{AB507CDF-FA5B-1550-CC8D-ACC7162A6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519" y="1481510"/>
            <a:ext cx="3041089" cy="246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BB4AF-6CD4-CA84-E5BA-0E4B373F8E64}"/>
              </a:ext>
            </a:extLst>
          </p:cNvPr>
          <p:cNvSpPr txBox="1"/>
          <p:nvPr/>
        </p:nvSpPr>
        <p:spPr>
          <a:xfrm>
            <a:off x="7536059" y="4881890"/>
            <a:ext cx="15728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from Weger et.al., 2024</a:t>
            </a:r>
          </a:p>
        </p:txBody>
      </p:sp>
    </p:spTree>
    <p:extLst>
      <p:ext uri="{BB962C8B-B14F-4D97-AF65-F5344CB8AC3E}">
        <p14:creationId xmlns:p14="http://schemas.microsoft.com/office/powerpoint/2010/main" val="371083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745DDE4-E60F-D0EB-F685-A8A2662125AB}"/>
              </a:ext>
            </a:extLst>
          </p:cNvPr>
          <p:cNvGrpSpPr/>
          <p:nvPr/>
        </p:nvGrpSpPr>
        <p:grpSpPr>
          <a:xfrm>
            <a:off x="6072085" y="2969466"/>
            <a:ext cx="2743200" cy="2084832"/>
            <a:chOff x="6023551" y="2905286"/>
            <a:chExt cx="2794397" cy="2064544"/>
          </a:xfrm>
        </p:grpSpPr>
        <p:pic>
          <p:nvPicPr>
            <p:cNvPr id="114689" name="Picture 15" descr="PRS4BS_4729,25_5x_pp_most beautiful contact cemen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551" y="2905286"/>
              <a:ext cx="2794397" cy="2064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59" name="Text Box 13"/>
            <p:cNvSpPr txBox="1">
              <a:spLocks noChangeArrowheads="1"/>
            </p:cNvSpPr>
            <p:nvPr/>
          </p:nvSpPr>
          <p:spPr bwMode="auto">
            <a:xfrm>
              <a:off x="6430745" y="2944576"/>
              <a:ext cx="1865709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en-US" sz="1050" b="1">
                  <a:latin typeface="Helvetica" charset="0"/>
                </a:rPr>
                <a:t>Marine Microbial Cement </a:t>
              </a:r>
              <a:endParaRPr lang="en-US" sz="1050" b="1"/>
            </a:p>
          </p:txBody>
        </p:sp>
        <p:sp>
          <p:nvSpPr>
            <p:cNvPr id="114693" name="Text Box 10"/>
            <p:cNvSpPr txBox="1">
              <a:spLocks noChangeArrowheads="1"/>
            </p:cNvSpPr>
            <p:nvPr/>
          </p:nvSpPr>
          <p:spPr bwMode="auto">
            <a:xfrm>
              <a:off x="7314189" y="4774566"/>
              <a:ext cx="1452563" cy="138499"/>
            </a:xfrm>
            <a:prstGeom prst="rect">
              <a:avLst/>
            </a:prstGeom>
            <a:solidFill>
              <a:schemeClr val="bg2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900">
                  <a:latin typeface="Helvetica" charset="0"/>
                </a:rPr>
                <a:t>Cretaceous offshore Brazil</a:t>
              </a:r>
              <a:endParaRPr lang="en-US" altLang="x-none" sz="900"/>
            </a:p>
          </p:txBody>
        </p:sp>
      </p:grpSp>
      <p:grpSp>
        <p:nvGrpSpPr>
          <p:cNvPr id="114696" name="Group 19"/>
          <p:cNvGrpSpPr>
            <a:grpSpLocks/>
          </p:cNvGrpSpPr>
          <p:nvPr/>
        </p:nvGrpSpPr>
        <p:grpSpPr bwMode="auto">
          <a:xfrm>
            <a:off x="3244935" y="2969466"/>
            <a:ext cx="2743200" cy="2085975"/>
            <a:chOff x="430236" y="3440526"/>
            <a:chExt cx="3682196" cy="2780869"/>
          </a:xfrm>
        </p:grpSpPr>
        <p:pic>
          <p:nvPicPr>
            <p:cNvPr id="114698" name="Picture 5" descr="Schroud Cay10XL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36" y="3440526"/>
              <a:ext cx="3682196" cy="2780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9" name="Text Box 4"/>
            <p:cNvSpPr txBox="1">
              <a:spLocks noChangeArrowheads="1"/>
            </p:cNvSpPr>
            <p:nvPr/>
          </p:nvSpPr>
          <p:spPr bwMode="auto">
            <a:xfrm>
              <a:off x="491066" y="5985933"/>
              <a:ext cx="2446868" cy="184637"/>
            </a:xfrm>
            <a:prstGeom prst="rect">
              <a:avLst/>
            </a:prstGeom>
            <a:solidFill>
              <a:schemeClr val="bg2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900">
                  <a:latin typeface="Helvetica" charset="0"/>
                </a:rPr>
                <a:t>Holocene Beach Rock, Shroud Cay</a:t>
              </a:r>
              <a:r>
                <a:rPr lang="en-US" altLang="x-none" sz="900"/>
                <a:t> 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998682" y="3488144"/>
              <a:ext cx="2488142" cy="33850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en-US" sz="1050" b="1" dirty="0">
                  <a:latin typeface="Helvetica" charset="0"/>
                </a:rPr>
                <a:t>Meniscus Cement </a:t>
              </a:r>
              <a:endParaRPr lang="en-US" sz="105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B5D2C4-BA3A-D29F-D5AF-B1183C1FFAD9}"/>
              </a:ext>
            </a:extLst>
          </p:cNvPr>
          <p:cNvGrpSpPr/>
          <p:nvPr/>
        </p:nvGrpSpPr>
        <p:grpSpPr>
          <a:xfrm>
            <a:off x="417785" y="2969466"/>
            <a:ext cx="2743200" cy="2085975"/>
            <a:chOff x="6054508" y="705010"/>
            <a:chExt cx="2762250" cy="2085975"/>
          </a:xfrm>
        </p:grpSpPr>
        <p:pic>
          <p:nvPicPr>
            <p:cNvPr id="114690" name="Picture 6" descr="B320_3m72cm10XK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508" y="705010"/>
              <a:ext cx="2762250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691" name="Text Box 7"/>
            <p:cNvSpPr txBox="1">
              <a:spLocks noChangeArrowheads="1"/>
            </p:cNvSpPr>
            <p:nvPr/>
          </p:nvSpPr>
          <p:spPr bwMode="auto">
            <a:xfrm>
              <a:off x="6112848" y="2601676"/>
              <a:ext cx="1549004" cy="138499"/>
            </a:xfrm>
            <a:prstGeom prst="rect">
              <a:avLst/>
            </a:prstGeom>
            <a:solidFill>
              <a:schemeClr val="bg2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900">
                  <a:latin typeface="Helvetica" charset="0"/>
                </a:rPr>
                <a:t>Pleistocene Shoal Ocean Cay</a:t>
              </a:r>
              <a:r>
                <a:rPr lang="en-US" altLang="x-none" sz="900"/>
                <a:t> 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6396729" y="765733"/>
              <a:ext cx="2084841" cy="25391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en-US" sz="1050" b="1" dirty="0">
                  <a:latin typeface="Helvetica" charset="0"/>
                </a:rPr>
                <a:t>Meteoric Meniscus Cement </a:t>
              </a:r>
              <a:endParaRPr lang="en-US" sz="1050" b="1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8711EB-A11E-A548-8D3C-6489B689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965" y="86916"/>
            <a:ext cx="6294597" cy="450851"/>
          </a:xfrm>
        </p:spPr>
        <p:txBody>
          <a:bodyPr/>
          <a:lstStyle/>
          <a:p>
            <a:r>
              <a:rPr lang="en-US" altLang="x-none" dirty="0"/>
              <a:t>Contact Cements in Carbonates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12AB2F-1C9F-4227-12F1-B3B9C1126EA6}"/>
              </a:ext>
            </a:extLst>
          </p:cNvPr>
          <p:cNvGrpSpPr/>
          <p:nvPr/>
        </p:nvGrpSpPr>
        <p:grpSpPr>
          <a:xfrm>
            <a:off x="6053445" y="724241"/>
            <a:ext cx="2130263" cy="2150220"/>
            <a:chOff x="6053445" y="724241"/>
            <a:chExt cx="2130263" cy="2150220"/>
          </a:xfrm>
        </p:grpSpPr>
        <p:pic>
          <p:nvPicPr>
            <p:cNvPr id="114695" name="Picture 2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238"/>
            <a:stretch>
              <a:fillRect/>
            </a:stretch>
          </p:blipFill>
          <p:spPr bwMode="auto">
            <a:xfrm>
              <a:off x="6181667" y="724241"/>
              <a:ext cx="1803328" cy="119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900033-9F12-318B-42E5-D3295A00F254}"/>
                </a:ext>
              </a:extLst>
            </p:cNvPr>
            <p:cNvSpPr txBox="1"/>
            <p:nvPr/>
          </p:nvSpPr>
          <p:spPr>
            <a:xfrm>
              <a:off x="6053445" y="1951131"/>
              <a:ext cx="21302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x-none" dirty="0">
                  <a:solidFill>
                    <a:schemeClr val="bg1"/>
                  </a:solidFill>
                </a:rPr>
                <a:t>Generally producing </a:t>
              </a:r>
            </a:p>
            <a:p>
              <a:pPr algn="ctr"/>
              <a:r>
                <a:rPr lang="en-US" altLang="x-none" dirty="0">
                  <a:solidFill>
                    <a:schemeClr val="bg1"/>
                  </a:solidFill>
                </a:rPr>
                <a:t>high-velocity </a:t>
              </a:r>
            </a:p>
            <a:p>
              <a:pPr algn="ctr"/>
              <a:r>
                <a:rPr lang="en-US" altLang="x-none" dirty="0">
                  <a:solidFill>
                    <a:schemeClr val="bg1"/>
                  </a:solidFill>
                </a:rPr>
                <a:t>high-K rocks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F1600D9-14E2-3782-64EC-921C465A3320}"/>
              </a:ext>
            </a:extLst>
          </p:cNvPr>
          <p:cNvSpPr txBox="1"/>
          <p:nvPr/>
        </p:nvSpPr>
        <p:spPr>
          <a:xfrm>
            <a:off x="295289" y="917772"/>
            <a:ext cx="49249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carbonates, contact cementation occurs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meniscus cements derived from meteoric waters (Harris, 1978; Longman, 1980) 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micritic bridging cements in the marine realm (</a:t>
            </a:r>
            <a:r>
              <a:rPr lang="en-US" dirty="0" err="1">
                <a:solidFill>
                  <a:schemeClr val="bg1"/>
                </a:solidFill>
              </a:rPr>
              <a:t>Hillgärtner</a:t>
            </a:r>
            <a:r>
              <a:rPr lang="en-US" dirty="0">
                <a:solidFill>
                  <a:schemeClr val="bg1"/>
                </a:solidFill>
              </a:rPr>
              <a:t> et al., 2001).</a:t>
            </a:r>
          </a:p>
        </p:txBody>
      </p:sp>
    </p:spTree>
    <p:extLst>
      <p:ext uri="{BB962C8B-B14F-4D97-AF65-F5344CB8AC3E}">
        <p14:creationId xmlns:p14="http://schemas.microsoft.com/office/powerpoint/2010/main" val="23111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F0448DC-464E-7FC5-0C3A-7DF073CE6531}"/>
              </a:ext>
            </a:extLst>
          </p:cNvPr>
          <p:cNvSpPr txBox="1"/>
          <p:nvPr/>
        </p:nvSpPr>
        <p:spPr>
          <a:xfrm>
            <a:off x="6034578" y="805674"/>
            <a:ext cx="326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In vitro fused </a:t>
            </a:r>
            <a:r>
              <a:rPr lang="en-US" b="1" dirty="0">
                <a:solidFill>
                  <a:schemeClr val="bg1"/>
                </a:solidFill>
              </a:rPr>
              <a:t>60 days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E16E20-7650-CC78-8DFE-382C231BEBB3}"/>
              </a:ext>
            </a:extLst>
          </p:cNvPr>
          <p:cNvGrpSpPr/>
          <p:nvPr/>
        </p:nvGrpSpPr>
        <p:grpSpPr>
          <a:xfrm>
            <a:off x="311609" y="820508"/>
            <a:ext cx="8387251" cy="2443392"/>
            <a:chOff x="822193" y="1483477"/>
            <a:chExt cx="9773230" cy="284715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A98540-38DC-3DC5-7572-52FA89CCF831}"/>
                </a:ext>
              </a:extLst>
            </p:cNvPr>
            <p:cNvSpPr txBox="1"/>
            <p:nvPr/>
          </p:nvSpPr>
          <p:spPr>
            <a:xfrm>
              <a:off x="822193" y="1483477"/>
              <a:ext cx="4557586" cy="43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Fused grains at </a:t>
              </a:r>
              <a:r>
                <a:rPr lang="en-US" b="1" dirty="0" err="1">
                  <a:solidFill>
                    <a:schemeClr val="bg1"/>
                  </a:solidFill>
                </a:rPr>
                <a:t>Joulter</a:t>
              </a:r>
              <a:r>
                <a:rPr lang="en-US" b="1" dirty="0">
                  <a:solidFill>
                    <a:schemeClr val="bg1"/>
                  </a:solidFill>
                </a:rPr>
                <a:t> Cays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0C8A4B-8C2A-F753-75B3-E76AC026ABD3}"/>
                </a:ext>
              </a:extLst>
            </p:cNvPr>
            <p:cNvSpPr txBox="1"/>
            <p:nvPr/>
          </p:nvSpPr>
          <p:spPr>
            <a:xfrm>
              <a:off x="4338158" y="1483477"/>
              <a:ext cx="4359034" cy="43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In vitro fused </a:t>
              </a:r>
              <a:r>
                <a:rPr lang="en-US" b="1" dirty="0">
                  <a:solidFill>
                    <a:schemeClr val="bg1"/>
                  </a:solidFill>
                </a:rPr>
                <a:t>30 days</a:t>
              </a:r>
            </a:p>
          </p:txBody>
        </p:sp>
        <p:pic>
          <p:nvPicPr>
            <p:cNvPr id="5" name="Picture 4" descr="1HM30_1.TIF">
              <a:extLst>
                <a:ext uri="{FF2B5EF4-FFF2-40B4-BE49-F238E27FC236}">
                  <a16:creationId xmlns:a16="http://schemas.microsoft.com/office/drawing/2014/main" id="{D12C8F14-FB6A-1F56-1436-3D1691B62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22091" y="2052430"/>
              <a:ext cx="3068782" cy="2277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7DE2792-6360-AF7A-00B2-5D4153060507}"/>
                </a:ext>
              </a:extLst>
            </p:cNvPr>
            <p:cNvCxnSpPr>
              <a:cxnSpLocks/>
            </p:cNvCxnSpPr>
            <p:nvPr/>
          </p:nvCxnSpPr>
          <p:spPr>
            <a:xfrm>
              <a:off x="3504269" y="3037358"/>
              <a:ext cx="719062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96CADE-50D1-6BC2-356D-E2A46D995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491404" y="1463558"/>
              <a:ext cx="2277250" cy="3455135"/>
            </a:xfrm>
            <a:prstGeom prst="rect">
              <a:avLst/>
            </a:prstGeom>
          </p:spPr>
        </p:pic>
        <p:pic>
          <p:nvPicPr>
            <p:cNvPr id="8" name="Picture 21" descr="1HHM60_1.TIF">
              <a:extLst>
                <a:ext uri="{FF2B5EF4-FFF2-40B4-BE49-F238E27FC236}">
                  <a16:creationId xmlns:a16="http://schemas.microsoft.com/office/drawing/2014/main" id="{7740D374-7668-D90C-3824-77BB3338D762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75" t="3837" r="4813" b="12623"/>
            <a:stretch/>
          </p:blipFill>
          <p:spPr bwMode="auto">
            <a:xfrm>
              <a:off x="7523271" y="2054701"/>
              <a:ext cx="3072152" cy="22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C21E2E-B188-F71B-9764-54934C4EF122}"/>
                </a:ext>
              </a:extLst>
            </p:cNvPr>
            <p:cNvSpPr txBox="1"/>
            <p:nvPr/>
          </p:nvSpPr>
          <p:spPr>
            <a:xfrm>
              <a:off x="7780698" y="3924365"/>
              <a:ext cx="773683" cy="322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400 µm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FBAB6F-837C-3864-72ED-5343E69D838C}"/>
                </a:ext>
              </a:extLst>
            </p:cNvPr>
            <p:cNvSpPr/>
            <p:nvPr/>
          </p:nvSpPr>
          <p:spPr>
            <a:xfrm>
              <a:off x="10305977" y="4149696"/>
              <a:ext cx="288666" cy="1809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E534C1-8B64-F797-9C4A-FA408DA34A1D}"/>
                </a:ext>
              </a:extLst>
            </p:cNvPr>
            <p:cNvSpPr/>
            <p:nvPr/>
          </p:nvSpPr>
          <p:spPr>
            <a:xfrm>
              <a:off x="7718150" y="3662028"/>
              <a:ext cx="288666" cy="1809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C21DA-9255-D0CE-2305-FB9E94522910}"/>
                </a:ext>
              </a:extLst>
            </p:cNvPr>
            <p:cNvSpPr/>
            <p:nvPr/>
          </p:nvSpPr>
          <p:spPr>
            <a:xfrm>
              <a:off x="7609235" y="3872596"/>
              <a:ext cx="288666" cy="1809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E34705-540F-9BE2-97C4-814FF0B48037}"/>
                </a:ext>
              </a:extLst>
            </p:cNvPr>
            <p:cNvSpPr/>
            <p:nvPr/>
          </p:nvSpPr>
          <p:spPr>
            <a:xfrm>
              <a:off x="6142520" y="4148513"/>
              <a:ext cx="288666" cy="1809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EEA154-B592-3B52-FF3B-E55B0B97E4AE}"/>
                </a:ext>
              </a:extLst>
            </p:cNvPr>
            <p:cNvSpPr/>
            <p:nvPr/>
          </p:nvSpPr>
          <p:spPr>
            <a:xfrm>
              <a:off x="5521708" y="3923423"/>
              <a:ext cx="288666" cy="1809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188BB-C267-1C30-B08F-7D21B00C3EC2}"/>
                </a:ext>
              </a:extLst>
            </p:cNvPr>
            <p:cNvSpPr/>
            <p:nvPr/>
          </p:nvSpPr>
          <p:spPr>
            <a:xfrm>
              <a:off x="4490651" y="3829030"/>
              <a:ext cx="591025" cy="370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2B6CA-13A1-C7FA-9A43-3E55A48BB3F6}"/>
                </a:ext>
              </a:extLst>
            </p:cNvPr>
            <p:cNvSpPr/>
            <p:nvPr/>
          </p:nvSpPr>
          <p:spPr>
            <a:xfrm>
              <a:off x="6658049" y="4199492"/>
              <a:ext cx="288666" cy="1299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D5A49A-6566-DC4E-7A29-8C9B17AE2204}"/>
                </a:ext>
              </a:extLst>
            </p:cNvPr>
            <p:cNvSpPr/>
            <p:nvPr/>
          </p:nvSpPr>
          <p:spPr>
            <a:xfrm>
              <a:off x="4781089" y="4199492"/>
              <a:ext cx="288666" cy="1299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8FCEEA-94AC-7E86-82E1-38CFE2657C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9041" y="4236971"/>
              <a:ext cx="738797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F960B8-1B2A-E910-EF26-7BA917A548C9}"/>
                </a:ext>
              </a:extLst>
            </p:cNvPr>
            <p:cNvSpPr txBox="1"/>
            <p:nvPr/>
          </p:nvSpPr>
          <p:spPr>
            <a:xfrm>
              <a:off x="4640387" y="3939163"/>
              <a:ext cx="1318814" cy="32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500 µm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27A4CA-62F8-9701-13DA-6DCFB1317ECE}"/>
                </a:ext>
              </a:extLst>
            </p:cNvPr>
            <p:cNvSpPr/>
            <p:nvPr/>
          </p:nvSpPr>
          <p:spPr>
            <a:xfrm>
              <a:off x="3747133" y="3590393"/>
              <a:ext cx="591025" cy="370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176095-616F-2156-E5EF-9310049D7B01}"/>
                </a:ext>
              </a:extLst>
            </p:cNvPr>
            <p:cNvSpPr/>
            <p:nvPr/>
          </p:nvSpPr>
          <p:spPr>
            <a:xfrm>
              <a:off x="2824259" y="3662029"/>
              <a:ext cx="916936" cy="5747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6697E5-31A7-831C-1E4C-1C0CBB3AA73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847" y="4236971"/>
              <a:ext cx="1650857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69527C-3344-4811-0669-3E94D533097B}"/>
                </a:ext>
              </a:extLst>
            </p:cNvPr>
            <p:cNvSpPr txBox="1"/>
            <p:nvPr/>
          </p:nvSpPr>
          <p:spPr>
            <a:xfrm>
              <a:off x="3022684" y="3939168"/>
              <a:ext cx="1046921" cy="32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500 µm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1EEF10-E071-F67A-66A0-9A00AE57CFCB}"/>
                </a:ext>
              </a:extLst>
            </p:cNvPr>
            <p:cNvCxnSpPr>
              <a:cxnSpLocks/>
            </p:cNvCxnSpPr>
            <p:nvPr/>
          </p:nvCxnSpPr>
          <p:spPr>
            <a:xfrm>
              <a:off x="7646937" y="4177776"/>
              <a:ext cx="1461746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9FA0FD5-FB0D-E20A-9001-2E6ADDF45F59}"/>
              </a:ext>
            </a:extLst>
          </p:cNvPr>
          <p:cNvSpPr txBox="1"/>
          <p:nvPr/>
        </p:nvSpPr>
        <p:spPr>
          <a:xfrm>
            <a:off x="380495" y="3706392"/>
            <a:ext cx="84695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Synergetic effects of microbes and EPS as well as calcifying filaments trigger the precipitation of micrite cement in less than 30 days.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9A8F3-3D21-C4E4-E701-3C5A8AD92344}"/>
              </a:ext>
            </a:extLst>
          </p:cNvPr>
          <p:cNvSpPr txBox="1"/>
          <p:nvPr/>
        </p:nvSpPr>
        <p:spPr>
          <a:xfrm>
            <a:off x="7384927" y="4805760"/>
            <a:ext cx="124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Diaz et al., 2022.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765C0837-5D80-744A-D7DD-B24E44247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48" y="144146"/>
            <a:ext cx="6417073" cy="450851"/>
          </a:xfrm>
        </p:spPr>
        <p:txBody>
          <a:bodyPr/>
          <a:lstStyle/>
          <a:p>
            <a:r>
              <a:rPr lang="en-US" sz="2000" dirty="0"/>
              <a:t>Precipitation of Contact Cements at Sea and in the Lab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2672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7C77CD7763F4A89886190415C8164" ma:contentTypeVersion="20" ma:contentTypeDescription="Create a new document." ma:contentTypeScope="" ma:versionID="b9f59aa9615110c33c7dcf7c40bc6d9e">
  <xsd:schema xmlns:xsd="http://www.w3.org/2001/XMLSchema" xmlns:xs="http://www.w3.org/2001/XMLSchema" xmlns:p="http://schemas.microsoft.com/office/2006/metadata/properties" xmlns:ns2="af11b493-84d8-4055-9453-d0acda601066" xmlns:ns3="8328c708-90fa-48bf-bfad-6dec84809787" targetNamespace="http://schemas.microsoft.com/office/2006/metadata/properties" ma:root="true" ma:fieldsID="9d9766e25dc6d9f77325254be343d45d" ns2:_="" ns3:_="">
    <xsd:import namespace="af11b493-84d8-4055-9453-d0acda601066"/>
    <xsd:import namespace="8328c708-90fa-48bf-bfad-6dec84809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1b493-84d8-4055-9453-d0acda601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ef97491-7d14-4104-886e-d82bd7da0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8c708-90fa-48bf-bfad-6dec8480978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221ab2f-3ec3-41e7-9aa9-47c529228cc6}" ma:internalName="TaxCatchAll" ma:showField="CatchAllData" ma:web="8328c708-90fa-48bf-bfad-6dec848097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11b493-84d8-4055-9453-d0acda601066">
      <Terms xmlns="http://schemas.microsoft.com/office/infopath/2007/PartnerControls"/>
    </lcf76f155ced4ddcb4097134ff3c332f>
    <TaxCatchAll xmlns="8328c708-90fa-48bf-bfad-6dec84809787" xsi:nil="true"/>
  </documentManagement>
</p:properties>
</file>

<file path=customXml/itemProps1.xml><?xml version="1.0" encoding="utf-8"?>
<ds:datastoreItem xmlns:ds="http://schemas.openxmlformats.org/officeDocument/2006/customXml" ds:itemID="{09829D6E-C92B-443B-B657-2AED239B66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11b493-84d8-4055-9453-d0acda601066"/>
    <ds:schemaRef ds:uri="8328c708-90fa-48bf-bfad-6dec848097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E260E7-BF16-4734-A1AD-EA57BABA15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E00343-15F9-4735-87A5-48ADF2292B72}">
  <ds:schemaRefs>
    <ds:schemaRef ds:uri="http://purl.org/dc/dcmitype/"/>
    <ds:schemaRef ds:uri="http://schemas.openxmlformats.org/package/2006/metadata/core-properties"/>
    <ds:schemaRef ds:uri="http://purl.org/dc/elements/1.1/"/>
    <ds:schemaRef ds:uri="fbfd3968-7bb0-453f-af7f-7e9dfdcfbc09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af11b493-84d8-4055-9453-d0acda601066"/>
    <ds:schemaRef ds:uri="8328c708-90fa-48bf-bfad-6dec848097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101189</TotalTime>
  <Words>1970</Words>
  <Application>Microsoft Office PowerPoint</Application>
  <PresentationFormat>On-screen Show (16:9)</PresentationFormat>
  <Paragraphs>611</Paragraphs>
  <Slides>30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CharisSIL</vt:lpstr>
      <vt:lpstr>Futura PT Light</vt:lpstr>
      <vt:lpstr>Georgia</vt:lpstr>
      <vt:lpstr>Helvetica</vt:lpstr>
      <vt:lpstr>Symbol</vt:lpstr>
      <vt:lpstr>Times New Roman</vt:lpstr>
      <vt:lpstr>Verdana</vt:lpstr>
      <vt:lpstr>2_Office Theme</vt:lpstr>
      <vt:lpstr>PERMEABILITY ESTIMATION THROUGH INTEGRATION OF  VELOCITY, RESISTIVITY, AND PORE GEOMETRY</vt:lpstr>
      <vt:lpstr>Why should you care?</vt:lpstr>
      <vt:lpstr>PowerPoint Presentation</vt:lpstr>
      <vt:lpstr>Quantification of Pore Structure</vt:lpstr>
      <vt:lpstr>Linking Pore Structure and Frame Flexibility</vt:lpstr>
      <vt:lpstr>Key Points</vt:lpstr>
      <vt:lpstr>Velocity-Porosity colored by Geometry</vt:lpstr>
      <vt:lpstr>Contact Cements in Carbonates</vt:lpstr>
      <vt:lpstr>Precipitation of Contact Cements at Sea and in the Lab</vt:lpstr>
      <vt:lpstr>Observe Contact Cements Precipitation in the Lab</vt:lpstr>
      <vt:lpstr>PowerPoint Presentation</vt:lpstr>
      <vt:lpstr>How does Geometry relate to Permeability</vt:lpstr>
      <vt:lpstr>EBT on log scale</vt:lpstr>
      <vt:lpstr> and Permeability Indicator from Seismic Data</vt:lpstr>
      <vt:lpstr>The Challenge: </vt:lpstr>
      <vt:lpstr>PowerPoint Presentation</vt:lpstr>
      <vt:lpstr>Same high velocity but different permeability</vt:lpstr>
      <vt:lpstr>Same velocity but different permeability</vt:lpstr>
      <vt:lpstr>Linking Resistivity to Pore geometry</vt:lpstr>
      <vt:lpstr>Pore Structure and Electrical Resistivity</vt:lpstr>
      <vt:lpstr>Cementation Factor, Pores &amp; Pore Number</vt:lpstr>
      <vt:lpstr>Velocity &amp; Resistivity</vt:lpstr>
      <vt:lpstr>Permeability and Electrical Resistivity</vt:lpstr>
      <vt:lpstr>Key Points</vt:lpstr>
      <vt:lpstr>Questions?</vt:lpstr>
      <vt:lpstr>Resistivity Measurements</vt:lpstr>
      <vt:lpstr>Comparison of Data Sets</vt:lpstr>
      <vt:lpstr>Comparing Cementation Factors</vt:lpstr>
      <vt:lpstr>Stiff rock frames. What is it, and what creates it?</vt:lpstr>
      <vt:lpstr>Cementation Theory</vt:lpstr>
    </vt:vector>
  </TitlesOfParts>
  <Company>AAPG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Randolph</dc:creator>
  <cp:lastModifiedBy>Ralf J Weger</cp:lastModifiedBy>
  <cp:revision>584</cp:revision>
  <dcterms:created xsi:type="dcterms:W3CDTF">2016-05-24T14:31:15Z</dcterms:created>
  <dcterms:modified xsi:type="dcterms:W3CDTF">2025-10-12T18:29:33Z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0x010100035624EE24365C4E8D93E0B8584203F8</vt:lpwstr>
  </property>
</Properties>
</file>